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1" r:id="rId9"/>
    <p:sldId id="262" r:id="rId10"/>
    <p:sldId id="274" r:id="rId11"/>
    <p:sldId id="268" r:id="rId12"/>
    <p:sldId id="277" r:id="rId13"/>
    <p:sldId id="278" r:id="rId14"/>
    <p:sldId id="304" r:id="rId15"/>
    <p:sldId id="276" r:id="rId16"/>
    <p:sldId id="305" r:id="rId17"/>
    <p:sldId id="279" r:id="rId18"/>
    <p:sldId id="308" r:id="rId19"/>
    <p:sldId id="286" r:id="rId20"/>
  </p:sldIdLst>
  <p:sldSz cx="9144000" cy="5143500" type="screen16x9"/>
  <p:notesSz cx="17348200" cy="9753600"/>
  <p:embeddedFontLst>
    <p:embeddedFont>
      <p:font typeface="Advent Pro" panose="020B0604020202020204" charset="0"/>
      <p:regular r:id="rId22"/>
      <p:bold r:id="rId23"/>
    </p:embeddedFont>
    <p:embeddedFont>
      <p:font typeface="Advent Pro Light" panose="020B0604020202020204" charset="0"/>
      <p:regular r:id="rId24"/>
      <p:bold r:id="rId25"/>
    </p:embeddedFont>
    <p:embeddedFont>
      <p:font typeface="BenchNine" panose="020B0604020202020204" charset="0"/>
      <p:regular r:id="rId26"/>
      <p:bold r:id="rId27"/>
    </p:embeddedFont>
    <p:embeddedFont>
      <p:font typeface="Oswald" panose="02000503000000000000" pitchFamily="2" charset="0"/>
      <p:regular r:id="rId28"/>
      <p:bold r:id="rId29"/>
    </p:embeddedFont>
    <p:embeddedFont>
      <p:font typeface="Oswald Regular" panose="02000503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50DD61-BA39-43D7-B68F-5B246D749365}">
  <a:tblStyle styleId="{2450DD61-BA39-43D7-B68F-5B246D74936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07C3E-0121-4DC3-A75E-15C7EC9086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03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4c68a9785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4c68a97855_1_8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514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4c68a97855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4c68a97855_1_30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4c7e4d9ac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4c7e4d9aca_0_40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4c68a97855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4c68a97855_1_27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rgbClr val="FFC39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 hasCustomPrompt="1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 hasCustomPrompt="1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5" hasCustomPrompt="1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wo Content_1_1">
    <p:bg>
      <p:bgPr>
        <a:solidFill>
          <a:srgbClr val="43434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2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 idx="3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4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5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6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7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8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9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3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14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5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6">
  <p:cSld name="CUSTOM_6_1_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3" name="Google Shape;33;p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solidFill>
          <a:srgbClr val="43434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hasCustomPrompt="1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9" r:id="rId12"/>
    <p:sldLayoutId id="2147483670" r:id="rId13"/>
    <p:sldLayoutId id="2147483671" r:id="rId14"/>
    <p:sldLayoutId id="214748367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ies.freepik.com/illustration/statistics/bro?utm_source=slidesgo_template&amp;utm_medium=referral-link&amp;utm_campaign=sg_resources&amp;utm_content=stories#f7965c" TargetMode="External"/><Relationship Id="rId13" Type="http://schemas.openxmlformats.org/officeDocument/2006/relationships/hyperlink" Target="https://www.freepik.com/free-vector/business-landing-page_4651214.htm/?utm_source=slidesgo_template&amp;utm_medium=referral-link&amp;utm_campaign=sg_resources&amp;utm_content=freepik" TargetMode="External"/><Relationship Id="rId3" Type="http://schemas.openxmlformats.org/officeDocument/2006/relationships/hyperlink" Target="https://stories.freepik.com/bro/?utm_source=slidesgo_template&amp;utm_medium=referral-link&amp;utm_campaign=sg_resources&amp;utm_content=stories#F7965C" TargetMode="External"/><Relationship Id="rId7" Type="http://schemas.openxmlformats.org/officeDocument/2006/relationships/hyperlink" Target="https://stories.freepik.com/illustration/documents/bro?utm_source=slidesgo_template&amp;utm_medium=referral-link&amp;utm_campaign=sg_resources&amp;utm_content=stories#f7965c" TargetMode="External"/><Relationship Id="rId12" Type="http://schemas.openxmlformats.org/officeDocument/2006/relationships/hyperlink" Target="https://www.freepik.com/free-vector/business-landing-page_4651217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ories.freepik.com/illustration/social-media/bro?utm_source=slidesgo_template&amp;utm_medium=referral-link&amp;utm_campaign=sg_resources&amp;utm_content=stories#f7965c" TargetMode="External"/><Relationship Id="rId11" Type="http://schemas.openxmlformats.org/officeDocument/2006/relationships/hyperlink" Target="https://www.freepik.com/free-vector/business-landing-page_4651197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designer-girl-concept-illustration_5202271.htm/?utm_source=slidesgo_template&amp;utm_medium=referral-link&amp;utm_campaign=sg_resources&amp;utm_content=freepik" TargetMode="External"/><Relationship Id="rId10" Type="http://schemas.openxmlformats.org/officeDocument/2006/relationships/hyperlink" Target="https://stories.freepik.com/illustration/at-work/bro?utm_source=slidesgo_template&amp;utm_medium=referral-link&amp;utm_campaign=sg_resources&amp;utm_content=stories#f7965c" TargetMode="External"/><Relationship Id="rId4" Type="http://schemas.openxmlformats.org/officeDocument/2006/relationships/hyperlink" Target="https://www.flaticon.com/packs/e-learning/?utm_source=slidesgo_template&amp;utm_medium=referral-link&amp;utm_campaign=sg_resources&amp;utm_content=flaticon" TargetMode="External"/><Relationship Id="rId9" Type="http://schemas.openxmlformats.org/officeDocument/2006/relationships/hyperlink" Target="https://stories.freepik.com/illustration/blog-post/bro?utm_source=slidesgo_template&amp;utm_medium=referral-link&amp;utm_campaign=sg_resources&amp;utm_content=stories#f7965c" TargetMode="External"/><Relationship Id="rId14" Type="http://schemas.openxmlformats.org/officeDocument/2006/relationships/hyperlink" Target="https://stories.freepik.com/illustration/resume/bro?utm_source=slidesgo_template&amp;utm_medium=referral-link&amp;utm_campaign=sg_resources&amp;utm_content=stories#f7965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1201617" y="2277801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Weather </a:t>
            </a:r>
            <a:br>
              <a:rPr lang="en-US" sz="5400" dirty="0"/>
            </a:br>
            <a:r>
              <a:rPr lang="en-US" sz="5400" dirty="0"/>
              <a:t>System </a:t>
            </a:r>
            <a:br>
              <a:rPr lang="en-US" sz="5400" dirty="0"/>
            </a:br>
            <a:r>
              <a:rPr lang="en-US" sz="5400" dirty="0"/>
              <a:t>Generation </a:t>
            </a:r>
            <a:endParaRPr sz="5400" dirty="0">
              <a:solidFill>
                <a:srgbClr val="FFC39F"/>
              </a:solidFill>
            </a:endParaRPr>
          </a:p>
        </p:txBody>
      </p:sp>
      <p:grpSp>
        <p:nvGrpSpPr>
          <p:cNvPr id="123" name="Google Shape;123;p29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4" name="Google Shape;124;p29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9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51"/>
          <p:cNvGrpSpPr/>
          <p:nvPr/>
        </p:nvGrpSpPr>
        <p:grpSpPr>
          <a:xfrm rot="10800000" flipH="1">
            <a:off x="501216" y="0"/>
            <a:ext cx="8363712" cy="2328674"/>
            <a:chOff x="1133044" y="2663625"/>
            <a:chExt cx="7456207" cy="2479869"/>
          </a:xfrm>
        </p:grpSpPr>
        <p:sp>
          <p:nvSpPr>
            <p:cNvPr id="1790" name="Google Shape;1790;p51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B5E71A6-548D-4270-A26B-4D284655FDC2}"/>
              </a:ext>
            </a:extLst>
          </p:cNvPr>
          <p:cNvSpPr txBox="1"/>
          <p:nvPr/>
        </p:nvSpPr>
        <p:spPr>
          <a:xfrm>
            <a:off x="950976" y="2156251"/>
            <a:ext cx="7691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  <a:latin typeface="Oswald Regular" panose="02000503000000000000" pitchFamily="2" charset="0"/>
              </a:rPr>
              <a:t>Poor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Oswald Regular" panose="02000503000000000000" pitchFamily="2" charset="0"/>
              </a:rPr>
              <a:t>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/>
          <p:nvPr/>
        </p:nvSpPr>
        <p:spPr>
          <a:xfrm>
            <a:off x="1628718" y="493891"/>
            <a:ext cx="5296024" cy="4155718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4"/>
          <p:cNvGrpSpPr/>
          <p:nvPr/>
        </p:nvGrpSpPr>
        <p:grpSpPr>
          <a:xfrm rot="358680">
            <a:off x="1549521" y="1814618"/>
            <a:ext cx="1873559" cy="2348463"/>
            <a:chOff x="702975" y="3038700"/>
            <a:chExt cx="838525" cy="1051025"/>
          </a:xfrm>
        </p:grpSpPr>
        <p:sp>
          <p:nvSpPr>
            <p:cNvPr id="490" name="Google Shape;490;p34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4"/>
          <p:cNvSpPr txBox="1">
            <a:spLocks noGrp="1"/>
          </p:cNvSpPr>
          <p:nvPr>
            <p:ph type="title"/>
          </p:nvPr>
        </p:nvSpPr>
        <p:spPr>
          <a:xfrm>
            <a:off x="3408811" y="2988357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Work</a:t>
            </a:r>
            <a:br>
              <a:rPr lang="en-US" dirty="0">
                <a:solidFill>
                  <a:srgbClr val="434343"/>
                </a:solidFill>
              </a:rPr>
            </a:br>
            <a:r>
              <a:rPr lang="en-US" dirty="0">
                <a:solidFill>
                  <a:srgbClr val="434343"/>
                </a:solidFill>
              </a:rPr>
              <a:t> so far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title" idx="2"/>
          </p:nvPr>
        </p:nvSpPr>
        <p:spPr>
          <a:xfrm>
            <a:off x="926984" y="256445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03.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96" name="Google Shape;496;p34"/>
          <p:cNvGrpSpPr/>
          <p:nvPr/>
        </p:nvGrpSpPr>
        <p:grpSpPr>
          <a:xfrm>
            <a:off x="6174836" y="2882358"/>
            <a:ext cx="1479755" cy="1642184"/>
            <a:chOff x="5863018" y="3309697"/>
            <a:chExt cx="1479755" cy="1642184"/>
          </a:xfrm>
        </p:grpSpPr>
        <p:sp>
          <p:nvSpPr>
            <p:cNvPr id="497" name="Google Shape;497;p34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883E2B8-B710-4691-A23A-EAE12F1E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664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9"/>
          <p:cNvSpPr/>
          <p:nvPr/>
        </p:nvSpPr>
        <p:spPr>
          <a:xfrm>
            <a:off x="2339395" y="1707380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3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3" y="20424"/>
                </a:cubicBezTo>
                <a:cubicBezTo>
                  <a:pt x="15851" y="20424"/>
                  <a:pt x="20423" y="15851"/>
                  <a:pt x="20423" y="10214"/>
                </a:cubicBezTo>
                <a:cubicBezTo>
                  <a:pt x="20423" y="4573"/>
                  <a:pt x="15851" y="1"/>
                  <a:pt x="10213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49"/>
          <p:cNvSpPr/>
          <p:nvPr/>
        </p:nvSpPr>
        <p:spPr>
          <a:xfrm>
            <a:off x="4087571" y="1707380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49"/>
          <p:cNvSpPr/>
          <p:nvPr/>
        </p:nvSpPr>
        <p:spPr>
          <a:xfrm>
            <a:off x="5835744" y="1727631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4" y="1"/>
                </a:moveTo>
                <a:cubicBezTo>
                  <a:pt x="4573" y="1"/>
                  <a:pt x="1" y="4573"/>
                  <a:pt x="1" y="10214"/>
                </a:cubicBezTo>
                <a:cubicBezTo>
                  <a:pt x="1" y="15851"/>
                  <a:pt x="4573" y="20424"/>
                  <a:pt x="10214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49"/>
          <p:cNvSpPr/>
          <p:nvPr/>
        </p:nvSpPr>
        <p:spPr>
          <a:xfrm>
            <a:off x="2424208" y="1792205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49"/>
          <p:cNvSpPr/>
          <p:nvPr/>
        </p:nvSpPr>
        <p:spPr>
          <a:xfrm>
            <a:off x="4172383" y="1792205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9"/>
          <p:cNvSpPr/>
          <p:nvPr/>
        </p:nvSpPr>
        <p:spPr>
          <a:xfrm>
            <a:off x="5920557" y="1812456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9"/>
          <p:cNvSpPr/>
          <p:nvPr/>
        </p:nvSpPr>
        <p:spPr>
          <a:xfrm>
            <a:off x="2509080" y="1877171"/>
            <a:ext cx="709555" cy="709555"/>
          </a:xfrm>
          <a:custGeom>
            <a:avLst/>
            <a:gdLst/>
            <a:ahLst/>
            <a:cxnLst/>
            <a:rect l="l" t="t" r="r" b="b"/>
            <a:pathLst>
              <a:path w="13816" h="13816" extrusionOk="0">
                <a:moveTo>
                  <a:pt x="6908" y="3454"/>
                </a:moveTo>
                <a:cubicBezTo>
                  <a:pt x="8814" y="3454"/>
                  <a:pt x="10362" y="4999"/>
                  <a:pt x="10362" y="6908"/>
                </a:cubicBezTo>
                <a:cubicBezTo>
                  <a:pt x="10362" y="8814"/>
                  <a:pt x="8814" y="10362"/>
                  <a:pt x="6908" y="10362"/>
                </a:cubicBezTo>
                <a:cubicBezTo>
                  <a:pt x="4999" y="10362"/>
                  <a:pt x="3455" y="8814"/>
                  <a:pt x="3455" y="6908"/>
                </a:cubicBezTo>
                <a:cubicBezTo>
                  <a:pt x="3455" y="4999"/>
                  <a:pt x="4999" y="3454"/>
                  <a:pt x="6908" y="3454"/>
                </a:cubicBezTo>
                <a:close/>
                <a:moveTo>
                  <a:pt x="6908" y="1"/>
                </a:moveTo>
                <a:cubicBezTo>
                  <a:pt x="3097" y="1"/>
                  <a:pt x="1" y="3097"/>
                  <a:pt x="1" y="6908"/>
                </a:cubicBezTo>
                <a:cubicBezTo>
                  <a:pt x="1" y="10716"/>
                  <a:pt x="3097" y="13816"/>
                  <a:pt x="6908" y="13816"/>
                </a:cubicBezTo>
                <a:cubicBezTo>
                  <a:pt x="10716" y="13816"/>
                  <a:pt x="13816" y="10716"/>
                  <a:pt x="13816" y="6908"/>
                </a:cubicBezTo>
                <a:cubicBezTo>
                  <a:pt x="13816" y="3097"/>
                  <a:pt x="10716" y="1"/>
                  <a:pt x="69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9"/>
          <p:cNvSpPr/>
          <p:nvPr/>
        </p:nvSpPr>
        <p:spPr>
          <a:xfrm>
            <a:off x="4257256" y="2231955"/>
            <a:ext cx="709555" cy="354778"/>
          </a:xfrm>
          <a:custGeom>
            <a:avLst/>
            <a:gdLst/>
            <a:ahLst/>
            <a:cxnLst/>
            <a:rect l="l" t="t" r="r" b="b"/>
            <a:pathLst>
              <a:path w="13816" h="6908" extrusionOk="0">
                <a:moveTo>
                  <a:pt x="0" y="0"/>
                </a:moveTo>
                <a:cubicBezTo>
                  <a:pt x="0" y="3808"/>
                  <a:pt x="3100" y="6908"/>
                  <a:pt x="6908" y="6908"/>
                </a:cubicBezTo>
                <a:cubicBezTo>
                  <a:pt x="10719" y="6908"/>
                  <a:pt x="13815" y="3808"/>
                  <a:pt x="13815" y="0"/>
                </a:cubicBezTo>
                <a:lnTo>
                  <a:pt x="10362" y="0"/>
                </a:lnTo>
                <a:cubicBezTo>
                  <a:pt x="10362" y="1906"/>
                  <a:pt x="8817" y="3454"/>
                  <a:pt x="6908" y="3454"/>
                </a:cubicBezTo>
                <a:cubicBezTo>
                  <a:pt x="5002" y="3454"/>
                  <a:pt x="3455" y="1906"/>
                  <a:pt x="345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9"/>
          <p:cNvSpPr/>
          <p:nvPr/>
        </p:nvSpPr>
        <p:spPr>
          <a:xfrm>
            <a:off x="6343098" y="2252206"/>
            <a:ext cx="354778" cy="354778"/>
          </a:xfrm>
          <a:custGeom>
            <a:avLst/>
            <a:gdLst/>
            <a:ahLst/>
            <a:cxnLst/>
            <a:rect l="l" t="t" r="r" b="b"/>
            <a:pathLst>
              <a:path w="6908" h="6908" extrusionOk="0">
                <a:moveTo>
                  <a:pt x="3454" y="0"/>
                </a:moveTo>
                <a:cubicBezTo>
                  <a:pt x="3454" y="1906"/>
                  <a:pt x="1906" y="3454"/>
                  <a:pt x="0" y="3454"/>
                </a:cubicBezTo>
                <a:lnTo>
                  <a:pt x="0" y="6908"/>
                </a:lnTo>
                <a:cubicBezTo>
                  <a:pt x="3807" y="6908"/>
                  <a:pt x="6908" y="3808"/>
                  <a:pt x="690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4" name="Google Shape;1754;p49"/>
          <p:cNvCxnSpPr>
            <a:stCxn id="1746" idx="4"/>
          </p:cNvCxnSpPr>
          <p:nvPr/>
        </p:nvCxnSpPr>
        <p:spPr>
          <a:xfrm>
            <a:off x="2863858" y="2671505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5" name="Google Shape;1755;p49"/>
          <p:cNvCxnSpPr/>
          <p:nvPr/>
        </p:nvCxnSpPr>
        <p:spPr>
          <a:xfrm>
            <a:off x="4612032" y="2671505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7" name="Google Shape;1757;p49"/>
          <p:cNvCxnSpPr/>
          <p:nvPr/>
        </p:nvCxnSpPr>
        <p:spPr>
          <a:xfrm>
            <a:off x="6343081" y="2691756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58" name="Google Shape;1758;p49"/>
          <p:cNvSpPr txBox="1"/>
          <p:nvPr/>
        </p:nvSpPr>
        <p:spPr>
          <a:xfrm>
            <a:off x="3907032" y="3382794"/>
            <a:ext cx="141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Began researching different ways of incorporating weather parameters together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60" name="Google Shape;1760;p49"/>
          <p:cNvSpPr txBox="1"/>
          <p:nvPr/>
        </p:nvSpPr>
        <p:spPr>
          <a:xfrm>
            <a:off x="2136708" y="3548167"/>
            <a:ext cx="141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2700" lvl="0" algn="ctr"/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61" name="Google Shape;1761;p49"/>
          <p:cNvSpPr txBox="1"/>
          <p:nvPr/>
        </p:nvSpPr>
        <p:spPr>
          <a:xfrm>
            <a:off x="5677334" y="3382142"/>
            <a:ext cx="141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2700" lvl="0" algn="ctr"/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Began work on a prototype weather system, using a particle system in Unity that will simulate rain as a first step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62" name="Google Shape;1762;p49"/>
          <p:cNvSpPr txBox="1"/>
          <p:nvPr/>
        </p:nvSpPr>
        <p:spPr>
          <a:xfrm>
            <a:off x="3907032" y="3266412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Research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3" name="Google Shape;1763;p49"/>
          <p:cNvSpPr txBox="1"/>
          <p:nvPr/>
        </p:nvSpPr>
        <p:spPr>
          <a:xfrm>
            <a:off x="2090758" y="3266412"/>
            <a:ext cx="154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Got familiar with Unity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4" name="Google Shape;1764;p49"/>
          <p:cNvSpPr txBox="1"/>
          <p:nvPr/>
        </p:nvSpPr>
        <p:spPr>
          <a:xfrm>
            <a:off x="5655207" y="3087757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Prototype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6" name="Google Shape;1766;p4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PROGRESS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1"/>
          <p:cNvSpPr/>
          <p:nvPr/>
        </p:nvSpPr>
        <p:spPr>
          <a:xfrm>
            <a:off x="2128110" y="375521"/>
            <a:ext cx="4913991" cy="417790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1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17" name="Google Shape;1217;p41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1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1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1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1"/>
          <p:cNvSpPr txBox="1">
            <a:spLocks noGrp="1"/>
          </p:cNvSpPr>
          <p:nvPr>
            <p:ph type="title"/>
          </p:nvPr>
        </p:nvSpPr>
        <p:spPr>
          <a:xfrm flipH="1">
            <a:off x="2658934" y="2795855"/>
            <a:ext cx="2663100" cy="850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/>
              <a:t>Summary</a:t>
            </a:r>
            <a:endParaRPr sz="5600" dirty="0"/>
          </a:p>
        </p:txBody>
      </p:sp>
      <p:sp>
        <p:nvSpPr>
          <p:cNvPr id="1225" name="Google Shape;1225;p41"/>
          <p:cNvSpPr txBox="1">
            <a:spLocks noGrp="1"/>
          </p:cNvSpPr>
          <p:nvPr>
            <p:ph type="title" idx="2"/>
          </p:nvPr>
        </p:nvSpPr>
        <p:spPr>
          <a:xfrm flipH="1">
            <a:off x="5407774" y="2599215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/>
              <a:t>.04</a:t>
            </a:r>
            <a:endParaRPr sz="5700" dirty="0"/>
          </a:p>
        </p:txBody>
      </p:sp>
    </p:spTree>
    <p:extLst>
      <p:ext uri="{BB962C8B-B14F-4D97-AF65-F5344CB8AC3E}">
        <p14:creationId xmlns:p14="http://schemas.microsoft.com/office/powerpoint/2010/main" val="344668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52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100" dirty="0">
                <a:solidFill>
                  <a:srgbClr val="FFC39F"/>
                </a:solidFill>
              </a:rPr>
              <a:t>REVIEWING CONCEPTS</a:t>
            </a:r>
            <a:endParaRPr sz="2100" dirty="0">
              <a:solidFill>
                <a:srgbClr val="FFC39F"/>
              </a:solidFill>
            </a:endParaRPr>
          </a:p>
        </p:txBody>
      </p:sp>
      <p:sp>
        <p:nvSpPr>
          <p:cNvPr id="1800" name="Google Shape;1800;p52"/>
          <p:cNvSpPr txBox="1">
            <a:spLocks noGrp="1"/>
          </p:cNvSpPr>
          <p:nvPr>
            <p:ph type="title" idx="2"/>
          </p:nvPr>
        </p:nvSpPr>
        <p:spPr>
          <a:xfrm>
            <a:off x="991610" y="257175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C39F"/>
                </a:solidFill>
              </a:rPr>
              <a:t>Motivation</a:t>
            </a:r>
            <a:endParaRPr sz="1200" dirty="0">
              <a:solidFill>
                <a:srgbClr val="FFC39F"/>
              </a:solidFill>
            </a:endParaRPr>
          </a:p>
        </p:txBody>
      </p:sp>
      <p:sp>
        <p:nvSpPr>
          <p:cNvPr id="1801" name="Google Shape;1801;p52"/>
          <p:cNvSpPr txBox="1">
            <a:spLocks noGrp="1"/>
          </p:cNvSpPr>
          <p:nvPr>
            <p:ph type="subTitle" idx="1"/>
          </p:nvPr>
        </p:nvSpPr>
        <p:spPr>
          <a:xfrm>
            <a:off x="963234" y="2994402"/>
            <a:ext cx="18999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C39F"/>
                </a:solidFill>
              </a:rPr>
              <a:t>Desire to create a tool that can easily integrate weather into unity games</a:t>
            </a:r>
            <a:endParaRPr sz="1000" dirty="0">
              <a:solidFill>
                <a:srgbClr val="FFC39F"/>
              </a:solidFill>
            </a:endParaRPr>
          </a:p>
        </p:txBody>
      </p:sp>
      <p:sp>
        <p:nvSpPr>
          <p:cNvPr id="1802" name="Google Shape;1802;p52"/>
          <p:cNvSpPr txBox="1">
            <a:spLocks noGrp="1"/>
          </p:cNvSpPr>
          <p:nvPr>
            <p:ph type="title" idx="3"/>
          </p:nvPr>
        </p:nvSpPr>
        <p:spPr>
          <a:xfrm>
            <a:off x="6359760" y="257175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Feedback</a:t>
            </a:r>
            <a:endParaRPr sz="1200" dirty="0">
              <a:solidFill>
                <a:srgbClr val="FFC39F"/>
              </a:solidFill>
            </a:endParaRPr>
          </a:p>
        </p:txBody>
      </p:sp>
      <p:sp>
        <p:nvSpPr>
          <p:cNvPr id="1803" name="Google Shape;1803;p52"/>
          <p:cNvSpPr txBox="1">
            <a:spLocks noGrp="1"/>
          </p:cNvSpPr>
          <p:nvPr>
            <p:ph type="subTitle" idx="4"/>
          </p:nvPr>
        </p:nvSpPr>
        <p:spPr>
          <a:xfrm>
            <a:off x="6360634" y="2994402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Will take and act on feedback provided by users</a:t>
            </a:r>
            <a:endParaRPr sz="1000" dirty="0">
              <a:solidFill>
                <a:srgbClr val="FFC39F"/>
              </a:solidFill>
            </a:endParaRPr>
          </a:p>
        </p:txBody>
      </p:sp>
      <p:sp>
        <p:nvSpPr>
          <p:cNvPr id="1806" name="Google Shape;1806;p52"/>
          <p:cNvSpPr txBox="1">
            <a:spLocks noGrp="1"/>
          </p:cNvSpPr>
          <p:nvPr>
            <p:ph type="title" idx="7"/>
          </p:nvPr>
        </p:nvSpPr>
        <p:spPr>
          <a:xfrm>
            <a:off x="3676122" y="257175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Development</a:t>
            </a:r>
            <a:endParaRPr sz="1200" dirty="0">
              <a:solidFill>
                <a:srgbClr val="FFC39F"/>
              </a:solidFill>
            </a:endParaRPr>
          </a:p>
        </p:txBody>
      </p:sp>
      <p:sp>
        <p:nvSpPr>
          <p:cNvPr id="1807" name="Google Shape;1807;p52"/>
          <p:cNvSpPr txBox="1">
            <a:spLocks noGrp="1"/>
          </p:cNvSpPr>
          <p:nvPr>
            <p:ph type="subTitle" idx="8"/>
          </p:nvPr>
        </p:nvSpPr>
        <p:spPr>
          <a:xfrm>
            <a:off x="3676122" y="2994402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C39F"/>
                </a:solidFill>
              </a:rPr>
              <a:t>Will use agile methodology</a:t>
            </a:r>
            <a:endParaRPr sz="1000" dirty="0">
              <a:solidFill>
                <a:srgbClr val="FFC39F"/>
              </a:solidFill>
            </a:endParaRPr>
          </a:p>
        </p:txBody>
      </p:sp>
      <p:grpSp>
        <p:nvGrpSpPr>
          <p:cNvPr id="1823" name="Google Shape;1823;p52"/>
          <p:cNvGrpSpPr/>
          <p:nvPr/>
        </p:nvGrpSpPr>
        <p:grpSpPr>
          <a:xfrm>
            <a:off x="1721187" y="2287281"/>
            <a:ext cx="381390" cy="395093"/>
            <a:chOff x="1281125" y="238125"/>
            <a:chExt cx="5038175" cy="5219200"/>
          </a:xfrm>
        </p:grpSpPr>
        <p:sp>
          <p:nvSpPr>
            <p:cNvPr id="1824" name="Google Shape;1824;p52"/>
            <p:cNvSpPr/>
            <p:nvPr/>
          </p:nvSpPr>
          <p:spPr>
            <a:xfrm>
              <a:off x="1281125" y="238125"/>
              <a:ext cx="5038175" cy="5219200"/>
            </a:xfrm>
            <a:custGeom>
              <a:avLst/>
              <a:gdLst/>
              <a:ahLst/>
              <a:cxnLst/>
              <a:rect l="l" t="t" r="r" b="b"/>
              <a:pathLst>
                <a:path w="201527" h="208768" extrusionOk="0">
                  <a:moveTo>
                    <a:pt x="172919" y="6752"/>
                  </a:moveTo>
                  <a:cubicBezTo>
                    <a:pt x="173017" y="6752"/>
                    <a:pt x="173147" y="6850"/>
                    <a:pt x="173147" y="6981"/>
                  </a:cubicBezTo>
                  <a:lnTo>
                    <a:pt x="173147" y="54345"/>
                  </a:lnTo>
                  <a:lnTo>
                    <a:pt x="164111" y="47560"/>
                  </a:lnTo>
                  <a:cubicBezTo>
                    <a:pt x="163524" y="47103"/>
                    <a:pt x="162807" y="46907"/>
                    <a:pt x="162089" y="46907"/>
                  </a:cubicBezTo>
                  <a:cubicBezTo>
                    <a:pt x="161371" y="46907"/>
                    <a:pt x="160654" y="47103"/>
                    <a:pt x="160066" y="47560"/>
                  </a:cubicBezTo>
                  <a:lnTo>
                    <a:pt x="151031" y="54345"/>
                  </a:lnTo>
                  <a:lnTo>
                    <a:pt x="151031" y="6981"/>
                  </a:lnTo>
                  <a:cubicBezTo>
                    <a:pt x="151031" y="6850"/>
                    <a:pt x="151129" y="6752"/>
                    <a:pt x="151259" y="6752"/>
                  </a:cubicBezTo>
                  <a:close/>
                  <a:moveTo>
                    <a:pt x="183716" y="13994"/>
                  </a:moveTo>
                  <a:cubicBezTo>
                    <a:pt x="189816" y="13994"/>
                    <a:pt x="194774" y="18920"/>
                    <a:pt x="194774" y="25019"/>
                  </a:cubicBezTo>
                  <a:lnTo>
                    <a:pt x="194774" y="190957"/>
                  </a:lnTo>
                  <a:cubicBezTo>
                    <a:pt x="194774" y="197057"/>
                    <a:pt x="189816" y="202015"/>
                    <a:pt x="183716" y="202015"/>
                  </a:cubicBezTo>
                  <a:lnTo>
                    <a:pt x="17811" y="202015"/>
                  </a:lnTo>
                  <a:cubicBezTo>
                    <a:pt x="11711" y="202015"/>
                    <a:pt x="6753" y="197057"/>
                    <a:pt x="6753" y="190957"/>
                  </a:cubicBezTo>
                  <a:lnTo>
                    <a:pt x="6753" y="25019"/>
                  </a:lnTo>
                  <a:cubicBezTo>
                    <a:pt x="6753" y="18920"/>
                    <a:pt x="11711" y="13994"/>
                    <a:pt x="17811" y="13994"/>
                  </a:cubicBezTo>
                  <a:lnTo>
                    <a:pt x="144278" y="13994"/>
                  </a:lnTo>
                  <a:lnTo>
                    <a:pt x="144278" y="61097"/>
                  </a:lnTo>
                  <a:cubicBezTo>
                    <a:pt x="144278" y="62369"/>
                    <a:pt x="144996" y="63543"/>
                    <a:pt x="146138" y="64131"/>
                  </a:cubicBezTo>
                  <a:cubicBezTo>
                    <a:pt x="146618" y="64364"/>
                    <a:pt x="147139" y="64482"/>
                    <a:pt x="147658" y="64482"/>
                  </a:cubicBezTo>
                  <a:cubicBezTo>
                    <a:pt x="148374" y="64482"/>
                    <a:pt x="149089" y="64258"/>
                    <a:pt x="149693" y="63804"/>
                  </a:cubicBezTo>
                  <a:lnTo>
                    <a:pt x="162089" y="54508"/>
                  </a:lnTo>
                  <a:lnTo>
                    <a:pt x="174484" y="63804"/>
                  </a:lnTo>
                  <a:cubicBezTo>
                    <a:pt x="175072" y="64261"/>
                    <a:pt x="175789" y="64489"/>
                    <a:pt x="176507" y="64489"/>
                  </a:cubicBezTo>
                  <a:cubicBezTo>
                    <a:pt x="177029" y="64489"/>
                    <a:pt x="177551" y="64359"/>
                    <a:pt x="178040" y="64131"/>
                  </a:cubicBezTo>
                  <a:cubicBezTo>
                    <a:pt x="179182" y="63543"/>
                    <a:pt x="179899" y="62369"/>
                    <a:pt x="179899" y="61097"/>
                  </a:cubicBezTo>
                  <a:lnTo>
                    <a:pt x="179899" y="13994"/>
                  </a:lnTo>
                  <a:close/>
                  <a:moveTo>
                    <a:pt x="151259" y="0"/>
                  </a:moveTo>
                  <a:cubicBezTo>
                    <a:pt x="147410" y="0"/>
                    <a:pt x="144278" y="3132"/>
                    <a:pt x="144278" y="6981"/>
                  </a:cubicBezTo>
                  <a:lnTo>
                    <a:pt x="144278" y="7209"/>
                  </a:lnTo>
                  <a:lnTo>
                    <a:pt x="17811" y="7209"/>
                  </a:lnTo>
                  <a:cubicBezTo>
                    <a:pt x="7993" y="7209"/>
                    <a:pt x="1" y="15201"/>
                    <a:pt x="1" y="25019"/>
                  </a:cubicBezTo>
                  <a:lnTo>
                    <a:pt x="1" y="190957"/>
                  </a:lnTo>
                  <a:cubicBezTo>
                    <a:pt x="1" y="200775"/>
                    <a:pt x="7993" y="208767"/>
                    <a:pt x="17811" y="208767"/>
                  </a:cubicBezTo>
                  <a:lnTo>
                    <a:pt x="183716" y="208767"/>
                  </a:lnTo>
                  <a:cubicBezTo>
                    <a:pt x="193534" y="208767"/>
                    <a:pt x="201526" y="200775"/>
                    <a:pt x="201526" y="190957"/>
                  </a:cubicBezTo>
                  <a:lnTo>
                    <a:pt x="201526" y="25019"/>
                  </a:lnTo>
                  <a:cubicBezTo>
                    <a:pt x="201526" y="15201"/>
                    <a:pt x="193534" y="7209"/>
                    <a:pt x="183716" y="7209"/>
                  </a:cubicBezTo>
                  <a:lnTo>
                    <a:pt x="179899" y="7209"/>
                  </a:lnTo>
                  <a:lnTo>
                    <a:pt x="179899" y="6981"/>
                  </a:lnTo>
                  <a:cubicBezTo>
                    <a:pt x="179899" y="3132"/>
                    <a:pt x="176768" y="0"/>
                    <a:pt x="17291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2723750" y="1320275"/>
              <a:ext cx="2152925" cy="3235100"/>
            </a:xfrm>
            <a:custGeom>
              <a:avLst/>
              <a:gdLst/>
              <a:ahLst/>
              <a:cxnLst/>
              <a:rect l="l" t="t" r="r" b="b"/>
              <a:pathLst>
                <a:path w="86117" h="129404" extrusionOk="0">
                  <a:moveTo>
                    <a:pt x="43059" y="6753"/>
                  </a:moveTo>
                  <a:cubicBezTo>
                    <a:pt x="44363" y="6753"/>
                    <a:pt x="45636" y="6883"/>
                    <a:pt x="46908" y="7112"/>
                  </a:cubicBezTo>
                  <a:lnTo>
                    <a:pt x="46908" y="28641"/>
                  </a:lnTo>
                  <a:cubicBezTo>
                    <a:pt x="46908" y="30500"/>
                    <a:pt x="48408" y="32001"/>
                    <a:pt x="50268" y="32001"/>
                  </a:cubicBezTo>
                  <a:cubicBezTo>
                    <a:pt x="52127" y="32001"/>
                    <a:pt x="53660" y="30500"/>
                    <a:pt x="53660" y="28641"/>
                  </a:cubicBezTo>
                  <a:lnTo>
                    <a:pt x="53660" y="9526"/>
                  </a:lnTo>
                  <a:cubicBezTo>
                    <a:pt x="60380" y="13244"/>
                    <a:pt x="64914" y="20421"/>
                    <a:pt x="64914" y="28641"/>
                  </a:cubicBezTo>
                  <a:lnTo>
                    <a:pt x="64914" y="43287"/>
                  </a:lnTo>
                  <a:lnTo>
                    <a:pt x="21203" y="43287"/>
                  </a:lnTo>
                  <a:lnTo>
                    <a:pt x="21203" y="28641"/>
                  </a:lnTo>
                  <a:cubicBezTo>
                    <a:pt x="21203" y="20421"/>
                    <a:pt x="25737" y="13244"/>
                    <a:pt x="32457" y="9526"/>
                  </a:cubicBezTo>
                  <a:lnTo>
                    <a:pt x="32457" y="28641"/>
                  </a:lnTo>
                  <a:cubicBezTo>
                    <a:pt x="32457" y="30500"/>
                    <a:pt x="33990" y="32001"/>
                    <a:pt x="35850" y="32001"/>
                  </a:cubicBezTo>
                  <a:cubicBezTo>
                    <a:pt x="37709" y="32001"/>
                    <a:pt x="39242" y="30500"/>
                    <a:pt x="39242" y="28641"/>
                  </a:cubicBezTo>
                  <a:lnTo>
                    <a:pt x="39242" y="7112"/>
                  </a:lnTo>
                  <a:cubicBezTo>
                    <a:pt x="40482" y="6883"/>
                    <a:pt x="41754" y="6753"/>
                    <a:pt x="43059" y="6753"/>
                  </a:cubicBezTo>
                  <a:close/>
                  <a:moveTo>
                    <a:pt x="64914" y="50039"/>
                  </a:moveTo>
                  <a:lnTo>
                    <a:pt x="64914" y="64718"/>
                  </a:lnTo>
                  <a:cubicBezTo>
                    <a:pt x="64914" y="76755"/>
                    <a:pt x="55128" y="86574"/>
                    <a:pt x="43059" y="86574"/>
                  </a:cubicBezTo>
                  <a:cubicBezTo>
                    <a:pt x="30989" y="86574"/>
                    <a:pt x="21203" y="76755"/>
                    <a:pt x="21203" y="64718"/>
                  </a:cubicBezTo>
                  <a:lnTo>
                    <a:pt x="21203" y="50039"/>
                  </a:lnTo>
                  <a:close/>
                  <a:moveTo>
                    <a:pt x="75744" y="50039"/>
                  </a:moveTo>
                  <a:lnTo>
                    <a:pt x="75744" y="64718"/>
                  </a:lnTo>
                  <a:cubicBezTo>
                    <a:pt x="75744" y="82725"/>
                    <a:pt x="61097" y="97403"/>
                    <a:pt x="43059" y="97403"/>
                  </a:cubicBezTo>
                  <a:cubicBezTo>
                    <a:pt x="25020" y="97403"/>
                    <a:pt x="10373" y="82725"/>
                    <a:pt x="10373" y="64718"/>
                  </a:cubicBezTo>
                  <a:lnTo>
                    <a:pt x="10373" y="50039"/>
                  </a:lnTo>
                  <a:lnTo>
                    <a:pt x="14418" y="50039"/>
                  </a:lnTo>
                  <a:lnTo>
                    <a:pt x="14418" y="64718"/>
                  </a:lnTo>
                  <a:cubicBezTo>
                    <a:pt x="14418" y="80506"/>
                    <a:pt x="27271" y="93326"/>
                    <a:pt x="43059" y="93326"/>
                  </a:cubicBezTo>
                  <a:cubicBezTo>
                    <a:pt x="58847" y="93326"/>
                    <a:pt x="71699" y="80506"/>
                    <a:pt x="71699" y="64718"/>
                  </a:cubicBezTo>
                  <a:lnTo>
                    <a:pt x="71699" y="50039"/>
                  </a:lnTo>
                  <a:close/>
                  <a:moveTo>
                    <a:pt x="43059" y="1"/>
                  </a:moveTo>
                  <a:cubicBezTo>
                    <a:pt x="27271" y="1"/>
                    <a:pt x="14418" y="12853"/>
                    <a:pt x="14418" y="28641"/>
                  </a:cubicBezTo>
                  <a:lnTo>
                    <a:pt x="14418" y="43287"/>
                  </a:lnTo>
                  <a:lnTo>
                    <a:pt x="3393" y="43287"/>
                  </a:lnTo>
                  <a:cubicBezTo>
                    <a:pt x="1501" y="43287"/>
                    <a:pt x="0" y="44788"/>
                    <a:pt x="0" y="46680"/>
                  </a:cubicBezTo>
                  <a:cubicBezTo>
                    <a:pt x="0" y="48539"/>
                    <a:pt x="1501" y="50039"/>
                    <a:pt x="3393" y="50039"/>
                  </a:cubicBezTo>
                  <a:lnTo>
                    <a:pt x="3621" y="50039"/>
                  </a:lnTo>
                  <a:lnTo>
                    <a:pt x="3621" y="64718"/>
                  </a:lnTo>
                  <a:cubicBezTo>
                    <a:pt x="3621" y="85334"/>
                    <a:pt x="19507" y="102296"/>
                    <a:pt x="39666" y="104025"/>
                  </a:cubicBezTo>
                  <a:lnTo>
                    <a:pt x="39666" y="122651"/>
                  </a:lnTo>
                  <a:lnTo>
                    <a:pt x="25020" y="122651"/>
                  </a:lnTo>
                  <a:cubicBezTo>
                    <a:pt x="23160" y="122651"/>
                    <a:pt x="21627" y="124152"/>
                    <a:pt x="21627" y="126044"/>
                  </a:cubicBezTo>
                  <a:cubicBezTo>
                    <a:pt x="21627" y="127903"/>
                    <a:pt x="23160" y="129404"/>
                    <a:pt x="25020" y="129404"/>
                  </a:cubicBezTo>
                  <a:lnTo>
                    <a:pt x="61097" y="129404"/>
                  </a:lnTo>
                  <a:cubicBezTo>
                    <a:pt x="62957" y="129404"/>
                    <a:pt x="64490" y="127903"/>
                    <a:pt x="64490" y="126044"/>
                  </a:cubicBezTo>
                  <a:cubicBezTo>
                    <a:pt x="64490" y="124152"/>
                    <a:pt x="62957" y="122651"/>
                    <a:pt x="61097" y="122651"/>
                  </a:cubicBezTo>
                  <a:lnTo>
                    <a:pt x="46451" y="122651"/>
                  </a:lnTo>
                  <a:lnTo>
                    <a:pt x="46451" y="104025"/>
                  </a:lnTo>
                  <a:cubicBezTo>
                    <a:pt x="66610" y="102296"/>
                    <a:pt x="82529" y="85334"/>
                    <a:pt x="82529" y="64718"/>
                  </a:cubicBezTo>
                  <a:lnTo>
                    <a:pt x="82529" y="50039"/>
                  </a:lnTo>
                  <a:lnTo>
                    <a:pt x="82724" y="50039"/>
                  </a:lnTo>
                  <a:cubicBezTo>
                    <a:pt x="84616" y="50039"/>
                    <a:pt x="86117" y="48539"/>
                    <a:pt x="86117" y="46680"/>
                  </a:cubicBezTo>
                  <a:cubicBezTo>
                    <a:pt x="86117" y="44788"/>
                    <a:pt x="84616" y="43287"/>
                    <a:pt x="82724" y="43287"/>
                  </a:cubicBezTo>
                  <a:lnTo>
                    <a:pt x="71699" y="43287"/>
                  </a:lnTo>
                  <a:lnTo>
                    <a:pt x="71699" y="28641"/>
                  </a:lnTo>
                  <a:cubicBezTo>
                    <a:pt x="71699" y="12853"/>
                    <a:pt x="58847" y="1"/>
                    <a:pt x="4305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52"/>
          <p:cNvGrpSpPr/>
          <p:nvPr/>
        </p:nvGrpSpPr>
        <p:grpSpPr>
          <a:xfrm>
            <a:off x="4392020" y="2259301"/>
            <a:ext cx="409604" cy="424321"/>
            <a:chOff x="1281125" y="238125"/>
            <a:chExt cx="5038175" cy="5219200"/>
          </a:xfrm>
        </p:grpSpPr>
        <p:sp>
          <p:nvSpPr>
            <p:cNvPr id="1827" name="Google Shape;1827;p52"/>
            <p:cNvSpPr/>
            <p:nvPr/>
          </p:nvSpPr>
          <p:spPr>
            <a:xfrm>
              <a:off x="1281125" y="238125"/>
              <a:ext cx="5038175" cy="5219200"/>
            </a:xfrm>
            <a:custGeom>
              <a:avLst/>
              <a:gdLst/>
              <a:ahLst/>
              <a:cxnLst/>
              <a:rect l="l" t="t" r="r" b="b"/>
              <a:pathLst>
                <a:path w="201527" h="208768" extrusionOk="0">
                  <a:moveTo>
                    <a:pt x="107973" y="68078"/>
                  </a:moveTo>
                  <a:cubicBezTo>
                    <a:pt x="108103" y="68078"/>
                    <a:pt x="108201" y="68176"/>
                    <a:pt x="108201" y="68306"/>
                  </a:cubicBezTo>
                  <a:lnTo>
                    <a:pt x="108201" y="72155"/>
                  </a:lnTo>
                  <a:lnTo>
                    <a:pt x="93326" y="72155"/>
                  </a:lnTo>
                  <a:lnTo>
                    <a:pt x="93326" y="71927"/>
                  </a:lnTo>
                  <a:cubicBezTo>
                    <a:pt x="93326" y="69807"/>
                    <a:pt x="95055" y="68078"/>
                    <a:pt x="97143" y="68078"/>
                  </a:cubicBezTo>
                  <a:close/>
                  <a:moveTo>
                    <a:pt x="36046" y="39242"/>
                  </a:moveTo>
                  <a:lnTo>
                    <a:pt x="36046" y="52094"/>
                  </a:lnTo>
                  <a:cubicBezTo>
                    <a:pt x="36046" y="56922"/>
                    <a:pt x="39993" y="60869"/>
                    <a:pt x="44853" y="60869"/>
                  </a:cubicBezTo>
                  <a:cubicBezTo>
                    <a:pt x="49159" y="60869"/>
                    <a:pt x="52747" y="57770"/>
                    <a:pt x="53497" y="53660"/>
                  </a:cubicBezTo>
                  <a:lnTo>
                    <a:pt x="57477" y="53660"/>
                  </a:lnTo>
                  <a:cubicBezTo>
                    <a:pt x="57607" y="53660"/>
                    <a:pt x="57705" y="53758"/>
                    <a:pt x="57705" y="53888"/>
                  </a:cubicBezTo>
                  <a:lnTo>
                    <a:pt x="57705" y="58096"/>
                  </a:lnTo>
                  <a:cubicBezTo>
                    <a:pt x="57705" y="59140"/>
                    <a:pt x="57314" y="60086"/>
                    <a:pt x="56596" y="60803"/>
                  </a:cubicBezTo>
                  <a:lnTo>
                    <a:pt x="45245" y="72155"/>
                  </a:lnTo>
                  <a:lnTo>
                    <a:pt x="39438" y="72155"/>
                  </a:lnTo>
                  <a:cubicBezTo>
                    <a:pt x="35589" y="72155"/>
                    <a:pt x="32458" y="75287"/>
                    <a:pt x="32458" y="79136"/>
                  </a:cubicBezTo>
                  <a:lnTo>
                    <a:pt x="32458" y="80538"/>
                  </a:lnTo>
                  <a:lnTo>
                    <a:pt x="32001" y="80473"/>
                  </a:lnTo>
                  <a:cubicBezTo>
                    <a:pt x="29261" y="80017"/>
                    <a:pt x="27043" y="78125"/>
                    <a:pt x="26162" y="75482"/>
                  </a:cubicBezTo>
                  <a:lnTo>
                    <a:pt x="19051" y="54149"/>
                  </a:lnTo>
                  <a:cubicBezTo>
                    <a:pt x="17616" y="49811"/>
                    <a:pt x="13571" y="46907"/>
                    <a:pt x="9004" y="46907"/>
                  </a:cubicBezTo>
                  <a:lnTo>
                    <a:pt x="6753" y="46907"/>
                  </a:lnTo>
                  <a:lnTo>
                    <a:pt x="6753" y="39242"/>
                  </a:lnTo>
                  <a:close/>
                  <a:moveTo>
                    <a:pt x="190957" y="6752"/>
                  </a:moveTo>
                  <a:cubicBezTo>
                    <a:pt x="193045" y="6752"/>
                    <a:pt x="194774" y="8481"/>
                    <a:pt x="194774" y="10601"/>
                  </a:cubicBezTo>
                  <a:lnTo>
                    <a:pt x="194774" y="32457"/>
                  </a:lnTo>
                  <a:lnTo>
                    <a:pt x="178007" y="32457"/>
                  </a:lnTo>
                  <a:cubicBezTo>
                    <a:pt x="177942" y="32457"/>
                    <a:pt x="177877" y="32457"/>
                    <a:pt x="177844" y="32392"/>
                  </a:cubicBezTo>
                  <a:lnTo>
                    <a:pt x="172756" y="27303"/>
                  </a:lnTo>
                  <a:cubicBezTo>
                    <a:pt x="171418" y="25965"/>
                    <a:pt x="169689" y="25248"/>
                    <a:pt x="167797" y="25248"/>
                  </a:cubicBezTo>
                  <a:lnTo>
                    <a:pt x="158468" y="25248"/>
                  </a:lnTo>
                  <a:cubicBezTo>
                    <a:pt x="158370" y="25248"/>
                    <a:pt x="158240" y="25150"/>
                    <a:pt x="158240" y="25019"/>
                  </a:cubicBezTo>
                  <a:lnTo>
                    <a:pt x="158240" y="21431"/>
                  </a:lnTo>
                  <a:cubicBezTo>
                    <a:pt x="158240" y="19539"/>
                    <a:pt x="156739" y="18039"/>
                    <a:pt x="154880" y="18039"/>
                  </a:cubicBezTo>
                  <a:lnTo>
                    <a:pt x="147671" y="18039"/>
                  </a:lnTo>
                  <a:cubicBezTo>
                    <a:pt x="147084" y="18039"/>
                    <a:pt x="146529" y="18169"/>
                    <a:pt x="146040" y="18463"/>
                  </a:cubicBezTo>
                  <a:lnTo>
                    <a:pt x="109832" y="38198"/>
                  </a:lnTo>
                  <a:cubicBezTo>
                    <a:pt x="109245" y="37480"/>
                    <a:pt x="108527" y="36893"/>
                    <a:pt x="107679" y="36436"/>
                  </a:cubicBezTo>
                  <a:cubicBezTo>
                    <a:pt x="106635" y="35869"/>
                    <a:pt x="105495" y="35589"/>
                    <a:pt x="104359" y="35589"/>
                  </a:cubicBezTo>
                  <a:cubicBezTo>
                    <a:pt x="103012" y="35589"/>
                    <a:pt x="101671" y="35984"/>
                    <a:pt x="100503" y="36763"/>
                  </a:cubicBezTo>
                  <a:lnTo>
                    <a:pt x="95283" y="40253"/>
                  </a:lnTo>
                  <a:cubicBezTo>
                    <a:pt x="93718" y="41297"/>
                    <a:pt x="93294" y="43384"/>
                    <a:pt x="94337" y="44950"/>
                  </a:cubicBezTo>
                  <a:cubicBezTo>
                    <a:pt x="94992" y="45912"/>
                    <a:pt x="96058" y="46438"/>
                    <a:pt x="97149" y="46438"/>
                  </a:cubicBezTo>
                  <a:cubicBezTo>
                    <a:pt x="97796" y="46438"/>
                    <a:pt x="98451" y="46252"/>
                    <a:pt x="99035" y="45864"/>
                  </a:cubicBezTo>
                  <a:lnTo>
                    <a:pt x="104254" y="42406"/>
                  </a:lnTo>
                  <a:cubicBezTo>
                    <a:pt x="104276" y="42383"/>
                    <a:pt x="104314" y="42345"/>
                    <a:pt x="104379" y="42345"/>
                  </a:cubicBezTo>
                  <a:cubicBezTo>
                    <a:pt x="104408" y="42345"/>
                    <a:pt x="104442" y="42353"/>
                    <a:pt x="104482" y="42373"/>
                  </a:cubicBezTo>
                  <a:cubicBezTo>
                    <a:pt x="104613" y="42438"/>
                    <a:pt x="104613" y="42536"/>
                    <a:pt x="104613" y="42602"/>
                  </a:cubicBezTo>
                  <a:lnTo>
                    <a:pt x="104613" y="43058"/>
                  </a:lnTo>
                  <a:lnTo>
                    <a:pt x="104613" y="43091"/>
                  </a:lnTo>
                  <a:lnTo>
                    <a:pt x="104613" y="50496"/>
                  </a:lnTo>
                  <a:lnTo>
                    <a:pt x="104384" y="50496"/>
                  </a:lnTo>
                  <a:cubicBezTo>
                    <a:pt x="98513" y="50496"/>
                    <a:pt x="93783" y="55258"/>
                    <a:pt x="93783" y="61097"/>
                  </a:cubicBezTo>
                  <a:lnTo>
                    <a:pt x="93783" y="61880"/>
                  </a:lnTo>
                  <a:cubicBezTo>
                    <a:pt x="89575" y="63283"/>
                    <a:pt x="86574" y="67262"/>
                    <a:pt x="86574" y="71927"/>
                  </a:cubicBezTo>
                  <a:lnTo>
                    <a:pt x="86574" y="73003"/>
                  </a:lnTo>
                  <a:cubicBezTo>
                    <a:pt x="85824" y="73427"/>
                    <a:pt x="85171" y="73982"/>
                    <a:pt x="84617" y="74634"/>
                  </a:cubicBezTo>
                  <a:cubicBezTo>
                    <a:pt x="82888" y="73297"/>
                    <a:pt x="80833" y="72416"/>
                    <a:pt x="78582" y="72220"/>
                  </a:cubicBezTo>
                  <a:cubicBezTo>
                    <a:pt x="78160" y="72177"/>
                    <a:pt x="77737" y="72156"/>
                    <a:pt x="77317" y="72156"/>
                  </a:cubicBezTo>
                  <a:cubicBezTo>
                    <a:pt x="74260" y="72156"/>
                    <a:pt x="71286" y="73287"/>
                    <a:pt x="68992" y="75352"/>
                  </a:cubicBezTo>
                  <a:cubicBezTo>
                    <a:pt x="66415" y="77701"/>
                    <a:pt x="64914" y="81060"/>
                    <a:pt x="64914" y="84551"/>
                  </a:cubicBezTo>
                  <a:lnTo>
                    <a:pt x="64914" y="88074"/>
                  </a:lnTo>
                  <a:lnTo>
                    <a:pt x="55389" y="83311"/>
                  </a:lnTo>
                  <a:cubicBezTo>
                    <a:pt x="54900" y="83083"/>
                    <a:pt x="54411" y="82952"/>
                    <a:pt x="53856" y="82952"/>
                  </a:cubicBezTo>
                  <a:lnTo>
                    <a:pt x="46941" y="82952"/>
                  </a:lnTo>
                  <a:lnTo>
                    <a:pt x="39210" y="81680"/>
                  </a:lnTo>
                  <a:lnTo>
                    <a:pt x="39210" y="79136"/>
                  </a:lnTo>
                  <a:cubicBezTo>
                    <a:pt x="39210" y="79005"/>
                    <a:pt x="39308" y="78907"/>
                    <a:pt x="39438" y="78907"/>
                  </a:cubicBezTo>
                  <a:lnTo>
                    <a:pt x="46647" y="78907"/>
                  </a:lnTo>
                  <a:cubicBezTo>
                    <a:pt x="47561" y="78907"/>
                    <a:pt x="48409" y="78549"/>
                    <a:pt x="49061" y="77929"/>
                  </a:cubicBezTo>
                  <a:lnTo>
                    <a:pt x="61359" y="65599"/>
                  </a:lnTo>
                  <a:cubicBezTo>
                    <a:pt x="63349" y="63609"/>
                    <a:pt x="64458" y="60934"/>
                    <a:pt x="64458" y="58096"/>
                  </a:cubicBezTo>
                  <a:lnTo>
                    <a:pt x="64458" y="53888"/>
                  </a:lnTo>
                  <a:cubicBezTo>
                    <a:pt x="64458" y="50039"/>
                    <a:pt x="61326" y="46907"/>
                    <a:pt x="57477" y="46907"/>
                  </a:cubicBezTo>
                  <a:lnTo>
                    <a:pt x="50268" y="46907"/>
                  </a:lnTo>
                  <a:cubicBezTo>
                    <a:pt x="48409" y="46907"/>
                    <a:pt x="46876" y="48408"/>
                    <a:pt x="46876" y="50267"/>
                  </a:cubicBezTo>
                  <a:lnTo>
                    <a:pt x="46876" y="52094"/>
                  </a:lnTo>
                  <a:cubicBezTo>
                    <a:pt x="46876" y="53203"/>
                    <a:pt x="45962" y="54116"/>
                    <a:pt x="44853" y="54116"/>
                  </a:cubicBezTo>
                  <a:cubicBezTo>
                    <a:pt x="43744" y="54116"/>
                    <a:pt x="42831" y="53203"/>
                    <a:pt x="42831" y="52094"/>
                  </a:cubicBezTo>
                  <a:lnTo>
                    <a:pt x="42831" y="32228"/>
                  </a:lnTo>
                  <a:cubicBezTo>
                    <a:pt x="42831" y="30369"/>
                    <a:pt x="41298" y="28869"/>
                    <a:pt x="39438" y="28869"/>
                  </a:cubicBezTo>
                  <a:cubicBezTo>
                    <a:pt x="37579" y="28869"/>
                    <a:pt x="36046" y="30369"/>
                    <a:pt x="36046" y="32228"/>
                  </a:cubicBezTo>
                  <a:lnTo>
                    <a:pt x="36046" y="32457"/>
                  </a:lnTo>
                  <a:lnTo>
                    <a:pt x="6753" y="32457"/>
                  </a:lnTo>
                  <a:lnTo>
                    <a:pt x="6753" y="10601"/>
                  </a:lnTo>
                  <a:cubicBezTo>
                    <a:pt x="6753" y="8481"/>
                    <a:pt x="8482" y="6752"/>
                    <a:pt x="10570" y="6752"/>
                  </a:cubicBezTo>
                  <a:close/>
                  <a:moveTo>
                    <a:pt x="151487" y="24791"/>
                  </a:moveTo>
                  <a:lnTo>
                    <a:pt x="151487" y="25019"/>
                  </a:lnTo>
                  <a:cubicBezTo>
                    <a:pt x="151487" y="28869"/>
                    <a:pt x="154619" y="32000"/>
                    <a:pt x="158468" y="32000"/>
                  </a:cubicBezTo>
                  <a:lnTo>
                    <a:pt x="167797" y="32000"/>
                  </a:lnTo>
                  <a:cubicBezTo>
                    <a:pt x="167863" y="32000"/>
                    <a:pt x="167928" y="32033"/>
                    <a:pt x="167960" y="32065"/>
                  </a:cubicBezTo>
                  <a:lnTo>
                    <a:pt x="173082" y="37187"/>
                  </a:lnTo>
                  <a:cubicBezTo>
                    <a:pt x="174387" y="38491"/>
                    <a:pt x="176148" y="39242"/>
                    <a:pt x="178007" y="39242"/>
                  </a:cubicBezTo>
                  <a:lnTo>
                    <a:pt x="194774" y="39242"/>
                  </a:lnTo>
                  <a:lnTo>
                    <a:pt x="194774" y="50496"/>
                  </a:lnTo>
                  <a:lnTo>
                    <a:pt x="180128" y="50496"/>
                  </a:lnTo>
                  <a:cubicBezTo>
                    <a:pt x="176279" y="50496"/>
                    <a:pt x="173147" y="53627"/>
                    <a:pt x="173147" y="57476"/>
                  </a:cubicBezTo>
                  <a:lnTo>
                    <a:pt x="173147" y="61097"/>
                  </a:lnTo>
                  <a:cubicBezTo>
                    <a:pt x="173147" y="63217"/>
                    <a:pt x="171418" y="64946"/>
                    <a:pt x="169298" y="64946"/>
                  </a:cubicBezTo>
                  <a:cubicBezTo>
                    <a:pt x="163818" y="64946"/>
                    <a:pt x="159316" y="69089"/>
                    <a:pt x="158762" y="74406"/>
                  </a:cubicBezTo>
                  <a:lnTo>
                    <a:pt x="154358" y="81028"/>
                  </a:lnTo>
                  <a:lnTo>
                    <a:pt x="150052" y="76755"/>
                  </a:lnTo>
                  <a:cubicBezTo>
                    <a:pt x="149383" y="76086"/>
                    <a:pt x="148519" y="75751"/>
                    <a:pt x="147655" y="75751"/>
                  </a:cubicBezTo>
                  <a:cubicBezTo>
                    <a:pt x="146790" y="75751"/>
                    <a:pt x="145926" y="76086"/>
                    <a:pt x="145257" y="76755"/>
                  </a:cubicBezTo>
                  <a:lnTo>
                    <a:pt x="140234" y="81778"/>
                  </a:lnTo>
                  <a:lnTo>
                    <a:pt x="140234" y="79136"/>
                  </a:lnTo>
                  <a:cubicBezTo>
                    <a:pt x="140234" y="77276"/>
                    <a:pt x="138700" y="75743"/>
                    <a:pt x="136841" y="75743"/>
                  </a:cubicBezTo>
                  <a:lnTo>
                    <a:pt x="126011" y="75743"/>
                  </a:lnTo>
                  <a:cubicBezTo>
                    <a:pt x="124837" y="75743"/>
                    <a:pt x="123728" y="76363"/>
                    <a:pt x="123108" y="77407"/>
                  </a:cubicBezTo>
                  <a:lnTo>
                    <a:pt x="112278" y="95413"/>
                  </a:lnTo>
                  <a:cubicBezTo>
                    <a:pt x="111985" y="95968"/>
                    <a:pt x="111822" y="96555"/>
                    <a:pt x="111822" y="97175"/>
                  </a:cubicBezTo>
                  <a:lnTo>
                    <a:pt x="111822" y="104384"/>
                  </a:lnTo>
                  <a:cubicBezTo>
                    <a:pt x="111822" y="108494"/>
                    <a:pt x="108462" y="111821"/>
                    <a:pt x="104384" y="111821"/>
                  </a:cubicBezTo>
                  <a:lnTo>
                    <a:pt x="104156" y="111821"/>
                  </a:lnTo>
                  <a:lnTo>
                    <a:pt x="104156" y="100763"/>
                  </a:lnTo>
                  <a:cubicBezTo>
                    <a:pt x="104156" y="94924"/>
                    <a:pt x="99394" y="90194"/>
                    <a:pt x="93555" y="90194"/>
                  </a:cubicBezTo>
                  <a:lnTo>
                    <a:pt x="89705" y="90194"/>
                  </a:lnTo>
                  <a:lnTo>
                    <a:pt x="89705" y="79136"/>
                  </a:lnTo>
                  <a:cubicBezTo>
                    <a:pt x="89705" y="79005"/>
                    <a:pt x="89803" y="78907"/>
                    <a:pt x="89934" y="78907"/>
                  </a:cubicBezTo>
                  <a:lnTo>
                    <a:pt x="111593" y="78907"/>
                  </a:lnTo>
                  <a:cubicBezTo>
                    <a:pt x="113453" y="78907"/>
                    <a:pt x="114953" y="77407"/>
                    <a:pt x="114953" y="75515"/>
                  </a:cubicBezTo>
                  <a:lnTo>
                    <a:pt x="114953" y="68306"/>
                  </a:lnTo>
                  <a:cubicBezTo>
                    <a:pt x="114953" y="64457"/>
                    <a:pt x="111822" y="61325"/>
                    <a:pt x="107973" y="61325"/>
                  </a:cubicBezTo>
                  <a:lnTo>
                    <a:pt x="100535" y="61325"/>
                  </a:lnTo>
                  <a:lnTo>
                    <a:pt x="100535" y="61097"/>
                  </a:lnTo>
                  <a:cubicBezTo>
                    <a:pt x="100535" y="58977"/>
                    <a:pt x="102264" y="57248"/>
                    <a:pt x="104384" y="57248"/>
                  </a:cubicBezTo>
                  <a:lnTo>
                    <a:pt x="107973" y="57248"/>
                  </a:lnTo>
                  <a:cubicBezTo>
                    <a:pt x="109832" y="57248"/>
                    <a:pt x="111365" y="55747"/>
                    <a:pt x="111365" y="53888"/>
                  </a:cubicBezTo>
                  <a:lnTo>
                    <a:pt x="111365" y="45081"/>
                  </a:lnTo>
                  <a:lnTo>
                    <a:pt x="148519" y="24791"/>
                  </a:lnTo>
                  <a:close/>
                  <a:moveTo>
                    <a:pt x="53073" y="89737"/>
                  </a:moveTo>
                  <a:lnTo>
                    <a:pt x="64914" y="95641"/>
                  </a:lnTo>
                  <a:lnTo>
                    <a:pt x="64914" y="110581"/>
                  </a:lnTo>
                  <a:lnTo>
                    <a:pt x="57249" y="122064"/>
                  </a:lnTo>
                  <a:lnTo>
                    <a:pt x="57249" y="111593"/>
                  </a:lnTo>
                  <a:cubicBezTo>
                    <a:pt x="57249" y="106928"/>
                    <a:pt x="54215" y="102981"/>
                    <a:pt x="50040" y="101546"/>
                  </a:cubicBezTo>
                  <a:lnTo>
                    <a:pt x="50040" y="89737"/>
                  </a:lnTo>
                  <a:close/>
                  <a:moveTo>
                    <a:pt x="9004" y="53660"/>
                  </a:moveTo>
                  <a:cubicBezTo>
                    <a:pt x="10635" y="53660"/>
                    <a:pt x="12103" y="54704"/>
                    <a:pt x="12625" y="56269"/>
                  </a:cubicBezTo>
                  <a:lnTo>
                    <a:pt x="19736" y="77635"/>
                  </a:lnTo>
                  <a:cubicBezTo>
                    <a:pt x="21399" y="82626"/>
                    <a:pt x="25673" y="86280"/>
                    <a:pt x="30892" y="87160"/>
                  </a:cubicBezTo>
                  <a:lnTo>
                    <a:pt x="43287" y="89215"/>
                  </a:lnTo>
                  <a:lnTo>
                    <a:pt x="43287" y="104384"/>
                  </a:lnTo>
                  <a:cubicBezTo>
                    <a:pt x="43287" y="106243"/>
                    <a:pt x="44788" y="107776"/>
                    <a:pt x="46647" y="107776"/>
                  </a:cubicBezTo>
                  <a:cubicBezTo>
                    <a:pt x="48768" y="107776"/>
                    <a:pt x="50496" y="109472"/>
                    <a:pt x="50496" y="111593"/>
                  </a:cubicBezTo>
                  <a:lnTo>
                    <a:pt x="50496" y="133252"/>
                  </a:lnTo>
                  <a:cubicBezTo>
                    <a:pt x="50496" y="134720"/>
                    <a:pt x="51475" y="136057"/>
                    <a:pt x="52878" y="136482"/>
                  </a:cubicBezTo>
                  <a:cubicBezTo>
                    <a:pt x="53204" y="136579"/>
                    <a:pt x="53530" y="136612"/>
                    <a:pt x="53856" y="136612"/>
                  </a:cubicBezTo>
                  <a:cubicBezTo>
                    <a:pt x="54965" y="136612"/>
                    <a:pt x="56042" y="136090"/>
                    <a:pt x="56694" y="135111"/>
                  </a:cubicBezTo>
                  <a:lnTo>
                    <a:pt x="64914" y="122781"/>
                  </a:lnTo>
                  <a:lnTo>
                    <a:pt x="64914" y="144278"/>
                  </a:lnTo>
                  <a:lnTo>
                    <a:pt x="10570" y="144278"/>
                  </a:lnTo>
                  <a:cubicBezTo>
                    <a:pt x="8482" y="144278"/>
                    <a:pt x="6753" y="142581"/>
                    <a:pt x="6753" y="140461"/>
                  </a:cubicBezTo>
                  <a:lnTo>
                    <a:pt x="6753" y="53660"/>
                  </a:lnTo>
                  <a:close/>
                  <a:moveTo>
                    <a:pt x="194774" y="57280"/>
                  </a:moveTo>
                  <a:lnTo>
                    <a:pt x="194774" y="140461"/>
                  </a:lnTo>
                  <a:cubicBezTo>
                    <a:pt x="194774" y="142581"/>
                    <a:pt x="193045" y="144278"/>
                    <a:pt x="190957" y="144278"/>
                  </a:cubicBezTo>
                  <a:lnTo>
                    <a:pt x="143822" y="144278"/>
                  </a:lnTo>
                  <a:lnTo>
                    <a:pt x="143822" y="142777"/>
                  </a:lnTo>
                  <a:cubicBezTo>
                    <a:pt x="143822" y="136188"/>
                    <a:pt x="138929" y="130545"/>
                    <a:pt x="132698" y="129925"/>
                  </a:cubicBezTo>
                  <a:cubicBezTo>
                    <a:pt x="132275" y="129881"/>
                    <a:pt x="131853" y="129860"/>
                    <a:pt x="131433" y="129860"/>
                  </a:cubicBezTo>
                  <a:cubicBezTo>
                    <a:pt x="128709" y="129860"/>
                    <a:pt x="126071" y="130761"/>
                    <a:pt x="123924" y="132371"/>
                  </a:cubicBezTo>
                  <a:cubicBezTo>
                    <a:pt x="121934" y="129077"/>
                    <a:pt x="118574" y="126696"/>
                    <a:pt x="114660" y="126304"/>
                  </a:cubicBezTo>
                  <a:cubicBezTo>
                    <a:pt x="114261" y="126267"/>
                    <a:pt x="113862" y="126249"/>
                    <a:pt x="113465" y="126249"/>
                  </a:cubicBezTo>
                  <a:cubicBezTo>
                    <a:pt x="110716" y="126249"/>
                    <a:pt x="108051" y="127130"/>
                    <a:pt x="105885" y="128783"/>
                  </a:cubicBezTo>
                  <a:cubicBezTo>
                    <a:pt x="103895" y="125456"/>
                    <a:pt x="100535" y="123107"/>
                    <a:pt x="96621" y="122716"/>
                  </a:cubicBezTo>
                  <a:cubicBezTo>
                    <a:pt x="96191" y="122669"/>
                    <a:pt x="95762" y="122647"/>
                    <a:pt x="95336" y="122647"/>
                  </a:cubicBezTo>
                  <a:cubicBezTo>
                    <a:pt x="93367" y="122647"/>
                    <a:pt x="91448" y="123130"/>
                    <a:pt x="89705" y="123988"/>
                  </a:cubicBezTo>
                  <a:lnTo>
                    <a:pt x="89705" y="96946"/>
                  </a:lnTo>
                  <a:lnTo>
                    <a:pt x="93555" y="96946"/>
                  </a:lnTo>
                  <a:cubicBezTo>
                    <a:pt x="95675" y="96946"/>
                    <a:pt x="97371" y="98675"/>
                    <a:pt x="97371" y="100763"/>
                  </a:cubicBezTo>
                  <a:lnTo>
                    <a:pt x="97371" y="115213"/>
                  </a:lnTo>
                  <a:cubicBezTo>
                    <a:pt x="97371" y="117073"/>
                    <a:pt x="98904" y="118573"/>
                    <a:pt x="100764" y="118573"/>
                  </a:cubicBezTo>
                  <a:lnTo>
                    <a:pt x="104384" y="118573"/>
                  </a:lnTo>
                  <a:cubicBezTo>
                    <a:pt x="112213" y="118573"/>
                    <a:pt x="118574" y="112212"/>
                    <a:pt x="118574" y="104384"/>
                  </a:cubicBezTo>
                  <a:lnTo>
                    <a:pt x="118574" y="98121"/>
                  </a:lnTo>
                  <a:lnTo>
                    <a:pt x="127936" y="82528"/>
                  </a:lnTo>
                  <a:lnTo>
                    <a:pt x="133449" y="82528"/>
                  </a:lnTo>
                  <a:lnTo>
                    <a:pt x="133449" y="89966"/>
                  </a:lnTo>
                  <a:cubicBezTo>
                    <a:pt x="133449" y="91336"/>
                    <a:pt x="134264" y="92543"/>
                    <a:pt x="135536" y="93064"/>
                  </a:cubicBezTo>
                  <a:cubicBezTo>
                    <a:pt x="135966" y="93252"/>
                    <a:pt x="136418" y="93342"/>
                    <a:pt x="136865" y="93342"/>
                  </a:cubicBezTo>
                  <a:cubicBezTo>
                    <a:pt x="137741" y="93342"/>
                    <a:pt x="138596" y="92995"/>
                    <a:pt x="139222" y="92347"/>
                  </a:cubicBezTo>
                  <a:lnTo>
                    <a:pt x="147671" y="83931"/>
                  </a:lnTo>
                  <a:lnTo>
                    <a:pt x="152466" y="88726"/>
                  </a:lnTo>
                  <a:cubicBezTo>
                    <a:pt x="153106" y="89366"/>
                    <a:pt x="153979" y="89720"/>
                    <a:pt x="154878" y="89720"/>
                  </a:cubicBezTo>
                  <a:cubicBezTo>
                    <a:pt x="154987" y="89720"/>
                    <a:pt x="155097" y="89715"/>
                    <a:pt x="155206" y="89705"/>
                  </a:cubicBezTo>
                  <a:cubicBezTo>
                    <a:pt x="156217" y="89607"/>
                    <a:pt x="157131" y="89052"/>
                    <a:pt x="157685" y="88237"/>
                  </a:cubicBezTo>
                  <a:lnTo>
                    <a:pt x="164894" y="77407"/>
                  </a:lnTo>
                  <a:cubicBezTo>
                    <a:pt x="165286" y="76852"/>
                    <a:pt x="165481" y="76200"/>
                    <a:pt x="165481" y="75515"/>
                  </a:cubicBezTo>
                  <a:cubicBezTo>
                    <a:pt x="165481" y="73427"/>
                    <a:pt x="167178" y="71698"/>
                    <a:pt x="169298" y="71698"/>
                  </a:cubicBezTo>
                  <a:cubicBezTo>
                    <a:pt x="175137" y="71698"/>
                    <a:pt x="179899" y="66936"/>
                    <a:pt x="179899" y="61097"/>
                  </a:cubicBezTo>
                  <a:lnTo>
                    <a:pt x="179899" y="57476"/>
                  </a:lnTo>
                  <a:cubicBezTo>
                    <a:pt x="179899" y="57378"/>
                    <a:pt x="179997" y="57280"/>
                    <a:pt x="180128" y="57280"/>
                  </a:cubicBezTo>
                  <a:lnTo>
                    <a:pt x="185477" y="57280"/>
                  </a:lnTo>
                  <a:lnTo>
                    <a:pt x="184303" y="59596"/>
                  </a:lnTo>
                  <a:cubicBezTo>
                    <a:pt x="183488" y="61260"/>
                    <a:pt x="184140" y="63283"/>
                    <a:pt x="185836" y="64131"/>
                  </a:cubicBezTo>
                  <a:cubicBezTo>
                    <a:pt x="186325" y="64359"/>
                    <a:pt x="186815" y="64489"/>
                    <a:pt x="187337" y="64489"/>
                  </a:cubicBezTo>
                  <a:cubicBezTo>
                    <a:pt x="188576" y="64489"/>
                    <a:pt x="189783" y="63804"/>
                    <a:pt x="190370" y="62598"/>
                  </a:cubicBezTo>
                  <a:lnTo>
                    <a:pt x="193045" y="57280"/>
                  </a:lnTo>
                  <a:close/>
                  <a:moveTo>
                    <a:pt x="77310" y="78907"/>
                  </a:moveTo>
                  <a:cubicBezTo>
                    <a:pt x="77506" y="78907"/>
                    <a:pt x="77701" y="78907"/>
                    <a:pt x="77897" y="78940"/>
                  </a:cubicBezTo>
                  <a:cubicBezTo>
                    <a:pt x="80735" y="79234"/>
                    <a:pt x="82953" y="81908"/>
                    <a:pt x="82953" y="85073"/>
                  </a:cubicBezTo>
                  <a:lnTo>
                    <a:pt x="82953" y="135046"/>
                  </a:lnTo>
                  <a:cubicBezTo>
                    <a:pt x="82953" y="136906"/>
                    <a:pt x="84454" y="138439"/>
                    <a:pt x="86346" y="138439"/>
                  </a:cubicBezTo>
                  <a:cubicBezTo>
                    <a:pt x="88205" y="138439"/>
                    <a:pt x="89705" y="136906"/>
                    <a:pt x="89705" y="135046"/>
                  </a:cubicBezTo>
                  <a:cubicBezTo>
                    <a:pt x="89705" y="133448"/>
                    <a:pt x="90390" y="131947"/>
                    <a:pt x="91565" y="130871"/>
                  </a:cubicBezTo>
                  <a:cubicBezTo>
                    <a:pt x="92626" y="129924"/>
                    <a:pt x="93940" y="129406"/>
                    <a:pt x="95351" y="129406"/>
                  </a:cubicBezTo>
                  <a:cubicBezTo>
                    <a:pt x="95544" y="129406"/>
                    <a:pt x="95739" y="129416"/>
                    <a:pt x="95936" y="129436"/>
                  </a:cubicBezTo>
                  <a:cubicBezTo>
                    <a:pt x="98774" y="129729"/>
                    <a:pt x="100992" y="132404"/>
                    <a:pt x="100992" y="135568"/>
                  </a:cubicBezTo>
                  <a:lnTo>
                    <a:pt x="100992" y="138667"/>
                  </a:lnTo>
                  <a:cubicBezTo>
                    <a:pt x="100992" y="140526"/>
                    <a:pt x="102492" y="142027"/>
                    <a:pt x="104384" y="142027"/>
                  </a:cubicBezTo>
                  <a:cubicBezTo>
                    <a:pt x="106244" y="142027"/>
                    <a:pt x="107744" y="140526"/>
                    <a:pt x="107744" y="138667"/>
                  </a:cubicBezTo>
                  <a:cubicBezTo>
                    <a:pt x="107744" y="137069"/>
                    <a:pt x="108429" y="135536"/>
                    <a:pt x="109604" y="134459"/>
                  </a:cubicBezTo>
                  <a:cubicBezTo>
                    <a:pt x="110659" y="133518"/>
                    <a:pt x="111963" y="133026"/>
                    <a:pt x="113364" y="133026"/>
                  </a:cubicBezTo>
                  <a:cubicBezTo>
                    <a:pt x="113566" y="133026"/>
                    <a:pt x="113769" y="133036"/>
                    <a:pt x="113975" y="133056"/>
                  </a:cubicBezTo>
                  <a:cubicBezTo>
                    <a:pt x="116813" y="133317"/>
                    <a:pt x="119031" y="136025"/>
                    <a:pt x="119031" y="139156"/>
                  </a:cubicBezTo>
                  <a:lnTo>
                    <a:pt x="119031" y="142255"/>
                  </a:lnTo>
                  <a:cubicBezTo>
                    <a:pt x="119031" y="144115"/>
                    <a:pt x="120531" y="145648"/>
                    <a:pt x="122423" y="145648"/>
                  </a:cubicBezTo>
                  <a:cubicBezTo>
                    <a:pt x="124282" y="145648"/>
                    <a:pt x="125783" y="144115"/>
                    <a:pt x="125783" y="142255"/>
                  </a:cubicBezTo>
                  <a:cubicBezTo>
                    <a:pt x="125783" y="140657"/>
                    <a:pt x="126468" y="139156"/>
                    <a:pt x="127642" y="138080"/>
                  </a:cubicBezTo>
                  <a:cubicBezTo>
                    <a:pt x="128704" y="137133"/>
                    <a:pt x="130018" y="136615"/>
                    <a:pt x="131429" y="136615"/>
                  </a:cubicBezTo>
                  <a:cubicBezTo>
                    <a:pt x="131622" y="136615"/>
                    <a:pt x="131817" y="136625"/>
                    <a:pt x="132013" y="136645"/>
                  </a:cubicBezTo>
                  <a:cubicBezTo>
                    <a:pt x="134851" y="136938"/>
                    <a:pt x="137069" y="139613"/>
                    <a:pt x="137069" y="142777"/>
                  </a:cubicBezTo>
                  <a:lnTo>
                    <a:pt x="137069" y="169330"/>
                  </a:lnTo>
                  <a:cubicBezTo>
                    <a:pt x="137069" y="187336"/>
                    <a:pt x="122391" y="202015"/>
                    <a:pt x="104384" y="202015"/>
                  </a:cubicBezTo>
                  <a:cubicBezTo>
                    <a:pt x="86346" y="202015"/>
                    <a:pt x="71667" y="187336"/>
                    <a:pt x="71667" y="169330"/>
                  </a:cubicBezTo>
                  <a:lnTo>
                    <a:pt x="71667" y="111593"/>
                  </a:lnTo>
                  <a:lnTo>
                    <a:pt x="71667" y="111560"/>
                  </a:lnTo>
                  <a:lnTo>
                    <a:pt x="71667" y="84551"/>
                  </a:lnTo>
                  <a:cubicBezTo>
                    <a:pt x="71667" y="82952"/>
                    <a:pt x="72352" y="81419"/>
                    <a:pt x="73526" y="80375"/>
                  </a:cubicBezTo>
                  <a:cubicBezTo>
                    <a:pt x="74570" y="79429"/>
                    <a:pt x="75907" y="78907"/>
                    <a:pt x="77310" y="78907"/>
                  </a:cubicBezTo>
                  <a:close/>
                  <a:moveTo>
                    <a:pt x="10570" y="0"/>
                  </a:moveTo>
                  <a:cubicBezTo>
                    <a:pt x="4731" y="0"/>
                    <a:pt x="1" y="4763"/>
                    <a:pt x="1" y="10601"/>
                  </a:cubicBezTo>
                  <a:lnTo>
                    <a:pt x="1" y="140461"/>
                  </a:lnTo>
                  <a:cubicBezTo>
                    <a:pt x="1" y="146300"/>
                    <a:pt x="4731" y="151063"/>
                    <a:pt x="10570" y="151063"/>
                  </a:cubicBezTo>
                  <a:lnTo>
                    <a:pt x="64914" y="151063"/>
                  </a:lnTo>
                  <a:lnTo>
                    <a:pt x="64914" y="169297"/>
                  </a:lnTo>
                  <a:cubicBezTo>
                    <a:pt x="64914" y="191055"/>
                    <a:pt x="82627" y="208767"/>
                    <a:pt x="104384" y="208767"/>
                  </a:cubicBezTo>
                  <a:cubicBezTo>
                    <a:pt x="126142" y="208767"/>
                    <a:pt x="143822" y="191055"/>
                    <a:pt x="143822" y="169297"/>
                  </a:cubicBezTo>
                  <a:lnTo>
                    <a:pt x="143822" y="151063"/>
                  </a:lnTo>
                  <a:lnTo>
                    <a:pt x="190957" y="151063"/>
                  </a:lnTo>
                  <a:cubicBezTo>
                    <a:pt x="196796" y="151063"/>
                    <a:pt x="201526" y="146300"/>
                    <a:pt x="201526" y="140461"/>
                  </a:cubicBezTo>
                  <a:lnTo>
                    <a:pt x="201526" y="10601"/>
                  </a:lnTo>
                  <a:cubicBezTo>
                    <a:pt x="201526" y="4763"/>
                    <a:pt x="196796" y="0"/>
                    <a:pt x="19095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3354950" y="1500500"/>
              <a:ext cx="168825" cy="259350"/>
            </a:xfrm>
            <a:custGeom>
              <a:avLst/>
              <a:gdLst/>
              <a:ahLst/>
              <a:cxnLst/>
              <a:rect l="l" t="t" r="r" b="b"/>
              <a:pathLst>
                <a:path w="6753" h="10374" extrusionOk="0">
                  <a:moveTo>
                    <a:pt x="3393" y="1"/>
                  </a:moveTo>
                  <a:cubicBezTo>
                    <a:pt x="1501" y="1"/>
                    <a:pt x="0" y="1534"/>
                    <a:pt x="0" y="3393"/>
                  </a:cubicBezTo>
                  <a:lnTo>
                    <a:pt x="0" y="6981"/>
                  </a:lnTo>
                  <a:cubicBezTo>
                    <a:pt x="0" y="8873"/>
                    <a:pt x="1501" y="10374"/>
                    <a:pt x="3393" y="10374"/>
                  </a:cubicBezTo>
                  <a:cubicBezTo>
                    <a:pt x="5252" y="10374"/>
                    <a:pt x="6752" y="8873"/>
                    <a:pt x="6752" y="6981"/>
                  </a:cubicBezTo>
                  <a:lnTo>
                    <a:pt x="6752" y="3393"/>
                  </a:lnTo>
                  <a:cubicBezTo>
                    <a:pt x="6752" y="1534"/>
                    <a:pt x="5252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1732100" y="779600"/>
              <a:ext cx="349050" cy="168825"/>
            </a:xfrm>
            <a:custGeom>
              <a:avLst/>
              <a:gdLst/>
              <a:ahLst/>
              <a:cxnLst/>
              <a:rect l="l" t="t" r="r" b="b"/>
              <a:pathLst>
                <a:path w="13962" h="6753" extrusionOk="0">
                  <a:moveTo>
                    <a:pt x="3360" y="1"/>
                  </a:moveTo>
                  <a:cubicBezTo>
                    <a:pt x="1501" y="1"/>
                    <a:pt x="1" y="1501"/>
                    <a:pt x="1" y="3360"/>
                  </a:cubicBezTo>
                  <a:cubicBezTo>
                    <a:pt x="1" y="5220"/>
                    <a:pt x="1501" y="6753"/>
                    <a:pt x="3360" y="6753"/>
                  </a:cubicBezTo>
                  <a:lnTo>
                    <a:pt x="10569" y="6753"/>
                  </a:lnTo>
                  <a:cubicBezTo>
                    <a:pt x="12461" y="6753"/>
                    <a:pt x="13962" y="5220"/>
                    <a:pt x="13962" y="3360"/>
                  </a:cubicBezTo>
                  <a:cubicBezTo>
                    <a:pt x="13962" y="1501"/>
                    <a:pt x="12461" y="1"/>
                    <a:pt x="1056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>
              <a:off x="4346575" y="2762900"/>
              <a:ext cx="169650" cy="259350"/>
            </a:xfrm>
            <a:custGeom>
              <a:avLst/>
              <a:gdLst/>
              <a:ahLst/>
              <a:cxnLst/>
              <a:rect l="l" t="t" r="r" b="b"/>
              <a:pathLst>
                <a:path w="6786" h="10374" extrusionOk="0">
                  <a:moveTo>
                    <a:pt x="3393" y="0"/>
                  </a:moveTo>
                  <a:cubicBezTo>
                    <a:pt x="1534" y="0"/>
                    <a:pt x="1" y="1533"/>
                    <a:pt x="1" y="3393"/>
                  </a:cubicBezTo>
                  <a:lnTo>
                    <a:pt x="1" y="7013"/>
                  </a:lnTo>
                  <a:cubicBezTo>
                    <a:pt x="1" y="8873"/>
                    <a:pt x="1534" y="10373"/>
                    <a:pt x="3393" y="10373"/>
                  </a:cubicBezTo>
                  <a:cubicBezTo>
                    <a:pt x="5253" y="10373"/>
                    <a:pt x="6786" y="8873"/>
                    <a:pt x="6786" y="7013"/>
                  </a:cubicBezTo>
                  <a:lnTo>
                    <a:pt x="6786" y="3393"/>
                  </a:lnTo>
                  <a:cubicBezTo>
                    <a:pt x="6786" y="1533"/>
                    <a:pt x="5253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>
              <a:off x="5248525" y="2673175"/>
              <a:ext cx="800850" cy="619800"/>
            </a:xfrm>
            <a:custGeom>
              <a:avLst/>
              <a:gdLst/>
              <a:ahLst/>
              <a:cxnLst/>
              <a:rect l="l" t="t" r="r" b="b"/>
              <a:pathLst>
                <a:path w="32034" h="24792" extrusionOk="0">
                  <a:moveTo>
                    <a:pt x="16408" y="6753"/>
                  </a:moveTo>
                  <a:lnTo>
                    <a:pt x="25248" y="15593"/>
                  </a:lnTo>
                  <a:lnTo>
                    <a:pt x="25248" y="18040"/>
                  </a:lnTo>
                  <a:lnTo>
                    <a:pt x="20323" y="18040"/>
                  </a:lnTo>
                  <a:cubicBezTo>
                    <a:pt x="19148" y="15887"/>
                    <a:pt x="16832" y="14419"/>
                    <a:pt x="14223" y="14419"/>
                  </a:cubicBezTo>
                  <a:lnTo>
                    <a:pt x="6785" y="14419"/>
                  </a:lnTo>
                  <a:lnTo>
                    <a:pt x="6785" y="12396"/>
                  </a:lnTo>
                  <a:lnTo>
                    <a:pt x="15234" y="6753"/>
                  </a:lnTo>
                  <a:close/>
                  <a:moveTo>
                    <a:pt x="14223" y="1"/>
                  </a:moveTo>
                  <a:cubicBezTo>
                    <a:pt x="13538" y="1"/>
                    <a:pt x="12885" y="197"/>
                    <a:pt x="12331" y="555"/>
                  </a:cubicBezTo>
                  <a:lnTo>
                    <a:pt x="1501" y="7764"/>
                  </a:lnTo>
                  <a:cubicBezTo>
                    <a:pt x="588" y="8417"/>
                    <a:pt x="0" y="9461"/>
                    <a:pt x="0" y="10602"/>
                  </a:cubicBezTo>
                  <a:lnTo>
                    <a:pt x="0" y="17811"/>
                  </a:lnTo>
                  <a:cubicBezTo>
                    <a:pt x="0" y="19671"/>
                    <a:pt x="1534" y="21171"/>
                    <a:pt x="3393" y="21171"/>
                  </a:cubicBezTo>
                  <a:lnTo>
                    <a:pt x="14223" y="21171"/>
                  </a:lnTo>
                  <a:cubicBezTo>
                    <a:pt x="14321" y="21171"/>
                    <a:pt x="14451" y="21269"/>
                    <a:pt x="14451" y="21400"/>
                  </a:cubicBezTo>
                  <a:cubicBezTo>
                    <a:pt x="14451" y="23291"/>
                    <a:pt x="15952" y="24792"/>
                    <a:pt x="17811" y="24792"/>
                  </a:cubicBezTo>
                  <a:lnTo>
                    <a:pt x="28641" y="24792"/>
                  </a:lnTo>
                  <a:cubicBezTo>
                    <a:pt x="30500" y="24792"/>
                    <a:pt x="32033" y="23291"/>
                    <a:pt x="32033" y="21400"/>
                  </a:cubicBezTo>
                  <a:lnTo>
                    <a:pt x="32033" y="14191"/>
                  </a:lnTo>
                  <a:cubicBezTo>
                    <a:pt x="32033" y="13310"/>
                    <a:pt x="31674" y="12429"/>
                    <a:pt x="31022" y="11809"/>
                  </a:cubicBezTo>
                  <a:lnTo>
                    <a:pt x="20225" y="980"/>
                  </a:lnTo>
                  <a:cubicBezTo>
                    <a:pt x="19572" y="360"/>
                    <a:pt x="18724" y="1"/>
                    <a:pt x="1781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>
              <a:off x="4875850" y="2492825"/>
              <a:ext cx="451800" cy="259500"/>
            </a:xfrm>
            <a:custGeom>
              <a:avLst/>
              <a:gdLst/>
              <a:ahLst/>
              <a:cxnLst/>
              <a:rect l="l" t="t" r="r" b="b"/>
              <a:pathLst>
                <a:path w="18072" h="10380" extrusionOk="0">
                  <a:moveTo>
                    <a:pt x="3866" y="0"/>
                  </a:moveTo>
                  <a:cubicBezTo>
                    <a:pt x="2624" y="0"/>
                    <a:pt x="1426" y="687"/>
                    <a:pt x="848" y="1865"/>
                  </a:cubicBezTo>
                  <a:cubicBezTo>
                    <a:pt x="0" y="3529"/>
                    <a:pt x="685" y="5551"/>
                    <a:pt x="2349" y="6399"/>
                  </a:cubicBezTo>
                  <a:lnTo>
                    <a:pt x="9558" y="10020"/>
                  </a:lnTo>
                  <a:cubicBezTo>
                    <a:pt x="10047" y="10249"/>
                    <a:pt x="10569" y="10379"/>
                    <a:pt x="11091" y="10379"/>
                  </a:cubicBezTo>
                  <a:lnTo>
                    <a:pt x="14679" y="10379"/>
                  </a:lnTo>
                  <a:cubicBezTo>
                    <a:pt x="16571" y="10379"/>
                    <a:pt x="18072" y="8846"/>
                    <a:pt x="18072" y="6987"/>
                  </a:cubicBezTo>
                  <a:cubicBezTo>
                    <a:pt x="18072" y="5127"/>
                    <a:pt x="16571" y="3594"/>
                    <a:pt x="14679" y="3594"/>
                  </a:cubicBezTo>
                  <a:lnTo>
                    <a:pt x="11874" y="3594"/>
                  </a:lnTo>
                  <a:lnTo>
                    <a:pt x="5382" y="365"/>
                  </a:lnTo>
                  <a:cubicBezTo>
                    <a:pt x="4897" y="117"/>
                    <a:pt x="4377" y="0"/>
                    <a:pt x="386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2"/>
            <p:cNvSpPr/>
            <p:nvPr/>
          </p:nvSpPr>
          <p:spPr>
            <a:xfrm>
              <a:off x="5428750" y="2311925"/>
              <a:ext cx="169650" cy="259350"/>
            </a:xfrm>
            <a:custGeom>
              <a:avLst/>
              <a:gdLst/>
              <a:ahLst/>
              <a:cxnLst/>
              <a:rect l="l" t="t" r="r" b="b"/>
              <a:pathLst>
                <a:path w="6786" h="10374" extrusionOk="0">
                  <a:moveTo>
                    <a:pt x="3393" y="0"/>
                  </a:moveTo>
                  <a:cubicBezTo>
                    <a:pt x="1534" y="0"/>
                    <a:pt x="0" y="1533"/>
                    <a:pt x="0" y="3393"/>
                  </a:cubicBezTo>
                  <a:lnTo>
                    <a:pt x="0" y="7014"/>
                  </a:lnTo>
                  <a:cubicBezTo>
                    <a:pt x="0" y="8873"/>
                    <a:pt x="1534" y="10373"/>
                    <a:pt x="3393" y="10373"/>
                  </a:cubicBezTo>
                  <a:cubicBezTo>
                    <a:pt x="5252" y="10373"/>
                    <a:pt x="6785" y="8873"/>
                    <a:pt x="6785" y="7014"/>
                  </a:cubicBezTo>
                  <a:lnTo>
                    <a:pt x="6785" y="3393"/>
                  </a:lnTo>
                  <a:cubicBezTo>
                    <a:pt x="6785" y="1533"/>
                    <a:pt x="5252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2"/>
            <p:cNvSpPr/>
            <p:nvPr/>
          </p:nvSpPr>
          <p:spPr>
            <a:xfrm>
              <a:off x="4248725" y="689075"/>
              <a:ext cx="275650" cy="259350"/>
            </a:xfrm>
            <a:custGeom>
              <a:avLst/>
              <a:gdLst/>
              <a:ahLst/>
              <a:cxnLst/>
              <a:rect l="l" t="t" r="r" b="b"/>
              <a:pathLst>
                <a:path w="11026" h="10374" extrusionOk="0">
                  <a:moveTo>
                    <a:pt x="7307" y="1"/>
                  </a:moveTo>
                  <a:cubicBezTo>
                    <a:pt x="6443" y="1"/>
                    <a:pt x="5578" y="327"/>
                    <a:pt x="4926" y="979"/>
                  </a:cubicBezTo>
                  <a:lnTo>
                    <a:pt x="1305" y="4600"/>
                  </a:lnTo>
                  <a:cubicBezTo>
                    <a:pt x="0" y="5905"/>
                    <a:pt x="0" y="8058"/>
                    <a:pt x="1305" y="9363"/>
                  </a:cubicBezTo>
                  <a:cubicBezTo>
                    <a:pt x="1958" y="10048"/>
                    <a:pt x="2838" y="10374"/>
                    <a:pt x="3719" y="10374"/>
                  </a:cubicBezTo>
                  <a:cubicBezTo>
                    <a:pt x="4567" y="10374"/>
                    <a:pt x="5448" y="10048"/>
                    <a:pt x="6100" y="9363"/>
                  </a:cubicBezTo>
                  <a:lnTo>
                    <a:pt x="9689" y="5775"/>
                  </a:lnTo>
                  <a:cubicBezTo>
                    <a:pt x="11026" y="4437"/>
                    <a:pt x="11026" y="2317"/>
                    <a:pt x="9689" y="979"/>
                  </a:cubicBezTo>
                  <a:cubicBezTo>
                    <a:pt x="9036" y="327"/>
                    <a:pt x="8172" y="1"/>
                    <a:pt x="730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>
              <a:off x="2444850" y="959825"/>
              <a:ext cx="275650" cy="259350"/>
            </a:xfrm>
            <a:custGeom>
              <a:avLst/>
              <a:gdLst/>
              <a:ahLst/>
              <a:cxnLst/>
              <a:rect l="l" t="t" r="r" b="b"/>
              <a:pathLst>
                <a:path w="11026" h="10374" extrusionOk="0">
                  <a:moveTo>
                    <a:pt x="3719" y="1"/>
                  </a:moveTo>
                  <a:cubicBezTo>
                    <a:pt x="2855" y="1"/>
                    <a:pt x="1990" y="327"/>
                    <a:pt x="1338" y="979"/>
                  </a:cubicBezTo>
                  <a:cubicBezTo>
                    <a:pt x="0" y="2317"/>
                    <a:pt x="0" y="4437"/>
                    <a:pt x="1338" y="5774"/>
                  </a:cubicBezTo>
                  <a:lnTo>
                    <a:pt x="4926" y="9362"/>
                  </a:lnTo>
                  <a:cubicBezTo>
                    <a:pt x="5578" y="10015"/>
                    <a:pt x="6459" y="10374"/>
                    <a:pt x="7307" y="10374"/>
                  </a:cubicBezTo>
                  <a:cubicBezTo>
                    <a:pt x="8188" y="10374"/>
                    <a:pt x="9036" y="10015"/>
                    <a:pt x="9721" y="9362"/>
                  </a:cubicBezTo>
                  <a:cubicBezTo>
                    <a:pt x="11026" y="8058"/>
                    <a:pt x="11026" y="5905"/>
                    <a:pt x="9721" y="4600"/>
                  </a:cubicBezTo>
                  <a:lnTo>
                    <a:pt x="6100" y="979"/>
                  </a:lnTo>
                  <a:cubicBezTo>
                    <a:pt x="5448" y="327"/>
                    <a:pt x="4583" y="1"/>
                    <a:pt x="37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2"/>
            <p:cNvSpPr/>
            <p:nvPr/>
          </p:nvSpPr>
          <p:spPr>
            <a:xfrm>
              <a:off x="2182250" y="689075"/>
              <a:ext cx="169650" cy="168850"/>
            </a:xfrm>
            <a:custGeom>
              <a:avLst/>
              <a:gdLst/>
              <a:ahLst/>
              <a:cxnLst/>
              <a:rect l="l" t="t" r="r" b="b"/>
              <a:pathLst>
                <a:path w="6786" h="6754" extrusionOk="0">
                  <a:moveTo>
                    <a:pt x="3393" y="1"/>
                  </a:moveTo>
                  <a:cubicBezTo>
                    <a:pt x="1534" y="1"/>
                    <a:pt x="1" y="1501"/>
                    <a:pt x="1" y="3393"/>
                  </a:cubicBezTo>
                  <a:cubicBezTo>
                    <a:pt x="1" y="5253"/>
                    <a:pt x="1534" y="6753"/>
                    <a:pt x="3393" y="6753"/>
                  </a:cubicBezTo>
                  <a:cubicBezTo>
                    <a:pt x="5253" y="6753"/>
                    <a:pt x="6786" y="5253"/>
                    <a:pt x="6786" y="3393"/>
                  </a:cubicBezTo>
                  <a:cubicBezTo>
                    <a:pt x="6786" y="1501"/>
                    <a:pt x="5253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1841;p52"/>
          <p:cNvGrpSpPr/>
          <p:nvPr/>
        </p:nvGrpSpPr>
        <p:grpSpPr>
          <a:xfrm>
            <a:off x="7090183" y="2287279"/>
            <a:ext cx="329163" cy="395093"/>
            <a:chOff x="1626100" y="238125"/>
            <a:chExt cx="4348250" cy="5219200"/>
          </a:xfrm>
        </p:grpSpPr>
        <p:sp>
          <p:nvSpPr>
            <p:cNvPr id="1842" name="Google Shape;1842;p52"/>
            <p:cNvSpPr/>
            <p:nvPr/>
          </p:nvSpPr>
          <p:spPr>
            <a:xfrm>
              <a:off x="2410600" y="499875"/>
              <a:ext cx="338450" cy="163125"/>
            </a:xfrm>
            <a:custGeom>
              <a:avLst/>
              <a:gdLst/>
              <a:ahLst/>
              <a:cxnLst/>
              <a:rect l="l" t="t" r="r" b="b"/>
              <a:pathLst>
                <a:path w="13538" h="6525" extrusionOk="0">
                  <a:moveTo>
                    <a:pt x="3295" y="1"/>
                  </a:moveTo>
                  <a:cubicBezTo>
                    <a:pt x="1468" y="1"/>
                    <a:pt x="0" y="1469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10243" y="6525"/>
                  </a:lnTo>
                  <a:cubicBezTo>
                    <a:pt x="12070" y="6525"/>
                    <a:pt x="13538" y="5057"/>
                    <a:pt x="13538" y="3263"/>
                  </a:cubicBezTo>
                  <a:cubicBezTo>
                    <a:pt x="13538" y="1469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2149625" y="499875"/>
              <a:ext cx="163950" cy="163125"/>
            </a:xfrm>
            <a:custGeom>
              <a:avLst/>
              <a:gdLst/>
              <a:ahLst/>
              <a:cxnLst/>
              <a:rect l="l" t="t" r="r" b="b"/>
              <a:pathLst>
                <a:path w="6558" h="6525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cubicBezTo>
                    <a:pt x="1" y="5057"/>
                    <a:pt x="1501" y="6525"/>
                    <a:pt x="3296" y="6525"/>
                  </a:cubicBezTo>
                  <a:cubicBezTo>
                    <a:pt x="5090" y="6525"/>
                    <a:pt x="6558" y="5057"/>
                    <a:pt x="6558" y="3263"/>
                  </a:cubicBezTo>
                  <a:cubicBezTo>
                    <a:pt x="6558" y="1469"/>
                    <a:pt x="5090" y="1"/>
                    <a:pt x="329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2410600" y="3288875"/>
              <a:ext cx="338450" cy="163950"/>
            </a:xfrm>
            <a:custGeom>
              <a:avLst/>
              <a:gdLst/>
              <a:ahLst/>
              <a:cxnLst/>
              <a:rect l="l" t="t" r="r" b="b"/>
              <a:pathLst>
                <a:path w="13538" h="6558" extrusionOk="0">
                  <a:moveTo>
                    <a:pt x="3295" y="1"/>
                  </a:moveTo>
                  <a:cubicBezTo>
                    <a:pt x="1468" y="1"/>
                    <a:pt x="0" y="1469"/>
                    <a:pt x="0" y="3263"/>
                  </a:cubicBezTo>
                  <a:cubicBezTo>
                    <a:pt x="0" y="5090"/>
                    <a:pt x="1468" y="6558"/>
                    <a:pt x="3295" y="6558"/>
                  </a:cubicBezTo>
                  <a:lnTo>
                    <a:pt x="10243" y="6558"/>
                  </a:lnTo>
                  <a:cubicBezTo>
                    <a:pt x="12070" y="6558"/>
                    <a:pt x="13538" y="5090"/>
                    <a:pt x="13538" y="3263"/>
                  </a:cubicBezTo>
                  <a:cubicBezTo>
                    <a:pt x="13538" y="1469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1626100" y="238125"/>
              <a:ext cx="4348250" cy="5219200"/>
            </a:xfrm>
            <a:custGeom>
              <a:avLst/>
              <a:gdLst/>
              <a:ahLst/>
              <a:cxnLst/>
              <a:rect l="l" t="t" r="r" b="b"/>
              <a:pathLst>
                <a:path w="173930" h="208768" extrusionOk="0">
                  <a:moveTo>
                    <a:pt x="66055" y="6524"/>
                  </a:moveTo>
                  <a:cubicBezTo>
                    <a:pt x="68078" y="6524"/>
                    <a:pt x="69741" y="8188"/>
                    <a:pt x="69741" y="10243"/>
                  </a:cubicBezTo>
                  <a:lnTo>
                    <a:pt x="69741" y="20909"/>
                  </a:lnTo>
                  <a:lnTo>
                    <a:pt x="6557" y="20909"/>
                  </a:lnTo>
                  <a:lnTo>
                    <a:pt x="6557" y="10243"/>
                  </a:lnTo>
                  <a:cubicBezTo>
                    <a:pt x="6557" y="8188"/>
                    <a:pt x="8220" y="6524"/>
                    <a:pt x="10243" y="6524"/>
                  </a:cubicBezTo>
                  <a:close/>
                  <a:moveTo>
                    <a:pt x="111364" y="23976"/>
                  </a:moveTo>
                  <a:cubicBezTo>
                    <a:pt x="111495" y="23976"/>
                    <a:pt x="111593" y="24073"/>
                    <a:pt x="111593" y="24204"/>
                  </a:cubicBezTo>
                  <a:lnTo>
                    <a:pt x="111593" y="41623"/>
                  </a:lnTo>
                  <a:cubicBezTo>
                    <a:pt x="111593" y="41753"/>
                    <a:pt x="111495" y="41851"/>
                    <a:pt x="111364" y="41851"/>
                  </a:cubicBezTo>
                  <a:lnTo>
                    <a:pt x="104384" y="41851"/>
                  </a:lnTo>
                  <a:cubicBezTo>
                    <a:pt x="104286" y="41851"/>
                    <a:pt x="104188" y="41753"/>
                    <a:pt x="104188" y="41623"/>
                  </a:cubicBezTo>
                  <a:lnTo>
                    <a:pt x="104188" y="24204"/>
                  </a:lnTo>
                  <a:cubicBezTo>
                    <a:pt x="104188" y="24073"/>
                    <a:pt x="104286" y="23976"/>
                    <a:pt x="104384" y="23976"/>
                  </a:cubicBezTo>
                  <a:close/>
                  <a:moveTo>
                    <a:pt x="167144" y="23976"/>
                  </a:moveTo>
                  <a:cubicBezTo>
                    <a:pt x="167275" y="23976"/>
                    <a:pt x="167373" y="24073"/>
                    <a:pt x="167373" y="24204"/>
                  </a:cubicBezTo>
                  <a:lnTo>
                    <a:pt x="167373" y="41623"/>
                  </a:lnTo>
                  <a:cubicBezTo>
                    <a:pt x="167373" y="41753"/>
                    <a:pt x="167275" y="41851"/>
                    <a:pt x="167144" y="41851"/>
                  </a:cubicBezTo>
                  <a:lnTo>
                    <a:pt x="160196" y="41851"/>
                  </a:lnTo>
                  <a:cubicBezTo>
                    <a:pt x="160066" y="41851"/>
                    <a:pt x="159968" y="41753"/>
                    <a:pt x="159968" y="41623"/>
                  </a:cubicBezTo>
                  <a:lnTo>
                    <a:pt x="159968" y="24204"/>
                  </a:lnTo>
                  <a:cubicBezTo>
                    <a:pt x="159968" y="24073"/>
                    <a:pt x="160066" y="23976"/>
                    <a:pt x="160196" y="23976"/>
                  </a:cubicBezTo>
                  <a:close/>
                  <a:moveTo>
                    <a:pt x="118117" y="29488"/>
                  </a:moveTo>
                  <a:lnTo>
                    <a:pt x="121574" y="31185"/>
                  </a:lnTo>
                  <a:cubicBezTo>
                    <a:pt x="124021" y="32424"/>
                    <a:pt x="125521" y="34871"/>
                    <a:pt x="125521" y="37643"/>
                  </a:cubicBezTo>
                  <a:lnTo>
                    <a:pt x="125521" y="43319"/>
                  </a:lnTo>
                  <a:lnTo>
                    <a:pt x="118117" y="39601"/>
                  </a:lnTo>
                  <a:lnTo>
                    <a:pt x="118117" y="29488"/>
                  </a:lnTo>
                  <a:close/>
                  <a:moveTo>
                    <a:pt x="153444" y="29488"/>
                  </a:moveTo>
                  <a:lnTo>
                    <a:pt x="153444" y="39601"/>
                  </a:lnTo>
                  <a:lnTo>
                    <a:pt x="146007" y="43319"/>
                  </a:lnTo>
                  <a:lnTo>
                    <a:pt x="146007" y="37643"/>
                  </a:lnTo>
                  <a:cubicBezTo>
                    <a:pt x="146007" y="34871"/>
                    <a:pt x="147540" y="32424"/>
                    <a:pt x="149986" y="31185"/>
                  </a:cubicBezTo>
                  <a:lnTo>
                    <a:pt x="153444" y="29488"/>
                  </a:lnTo>
                  <a:close/>
                  <a:moveTo>
                    <a:pt x="69741" y="27466"/>
                  </a:moveTo>
                  <a:lnTo>
                    <a:pt x="69741" y="111560"/>
                  </a:lnTo>
                  <a:lnTo>
                    <a:pt x="6557" y="111560"/>
                  </a:lnTo>
                  <a:lnTo>
                    <a:pt x="6557" y="27466"/>
                  </a:lnTo>
                  <a:close/>
                  <a:moveTo>
                    <a:pt x="69741" y="118117"/>
                  </a:moveTo>
                  <a:lnTo>
                    <a:pt x="69741" y="128783"/>
                  </a:lnTo>
                  <a:cubicBezTo>
                    <a:pt x="69741" y="130838"/>
                    <a:pt x="68078" y="132502"/>
                    <a:pt x="66055" y="132502"/>
                  </a:cubicBezTo>
                  <a:lnTo>
                    <a:pt x="10243" y="132502"/>
                  </a:lnTo>
                  <a:cubicBezTo>
                    <a:pt x="8220" y="132502"/>
                    <a:pt x="6557" y="130838"/>
                    <a:pt x="6557" y="128783"/>
                  </a:cubicBezTo>
                  <a:lnTo>
                    <a:pt x="6557" y="118117"/>
                  </a:lnTo>
                  <a:close/>
                  <a:moveTo>
                    <a:pt x="10243" y="0"/>
                  </a:moveTo>
                  <a:cubicBezTo>
                    <a:pt x="4599" y="0"/>
                    <a:pt x="0" y="4599"/>
                    <a:pt x="0" y="10243"/>
                  </a:cubicBezTo>
                  <a:lnTo>
                    <a:pt x="0" y="128783"/>
                  </a:lnTo>
                  <a:cubicBezTo>
                    <a:pt x="0" y="134426"/>
                    <a:pt x="4599" y="139026"/>
                    <a:pt x="10243" y="139026"/>
                  </a:cubicBezTo>
                  <a:lnTo>
                    <a:pt x="34871" y="139026"/>
                  </a:lnTo>
                  <a:lnTo>
                    <a:pt x="34871" y="181105"/>
                  </a:lnTo>
                  <a:cubicBezTo>
                    <a:pt x="34871" y="196339"/>
                    <a:pt x="47299" y="208767"/>
                    <a:pt x="62565" y="208767"/>
                  </a:cubicBezTo>
                  <a:cubicBezTo>
                    <a:pt x="77831" y="208767"/>
                    <a:pt x="90227" y="196339"/>
                    <a:pt x="90227" y="181105"/>
                  </a:cubicBezTo>
                  <a:lnTo>
                    <a:pt x="90227" y="83474"/>
                  </a:lnTo>
                  <a:cubicBezTo>
                    <a:pt x="90227" y="79495"/>
                    <a:pt x="93456" y="76265"/>
                    <a:pt x="97436" y="76265"/>
                  </a:cubicBezTo>
                  <a:cubicBezTo>
                    <a:pt x="101383" y="76265"/>
                    <a:pt x="104612" y="79495"/>
                    <a:pt x="104612" y="83474"/>
                  </a:cubicBezTo>
                  <a:lnTo>
                    <a:pt x="104612" y="188054"/>
                  </a:lnTo>
                  <a:cubicBezTo>
                    <a:pt x="104612" y="199470"/>
                    <a:pt x="113909" y="208767"/>
                    <a:pt x="125326" y="208767"/>
                  </a:cubicBezTo>
                  <a:cubicBezTo>
                    <a:pt x="136742" y="208767"/>
                    <a:pt x="146007" y="199470"/>
                    <a:pt x="146007" y="188054"/>
                  </a:cubicBezTo>
                  <a:lnTo>
                    <a:pt x="146007" y="50626"/>
                  </a:lnTo>
                  <a:lnTo>
                    <a:pt x="155107" y="46059"/>
                  </a:lnTo>
                  <a:cubicBezTo>
                    <a:pt x="156347" y="47495"/>
                    <a:pt x="158174" y="48375"/>
                    <a:pt x="160196" y="48375"/>
                  </a:cubicBezTo>
                  <a:lnTo>
                    <a:pt x="167144" y="48375"/>
                  </a:lnTo>
                  <a:cubicBezTo>
                    <a:pt x="170895" y="48375"/>
                    <a:pt x="173929" y="45342"/>
                    <a:pt x="173929" y="41623"/>
                  </a:cubicBezTo>
                  <a:lnTo>
                    <a:pt x="173929" y="24204"/>
                  </a:lnTo>
                  <a:cubicBezTo>
                    <a:pt x="173929" y="20453"/>
                    <a:pt x="170895" y="17419"/>
                    <a:pt x="167144" y="17419"/>
                  </a:cubicBezTo>
                  <a:lnTo>
                    <a:pt x="160196" y="17419"/>
                  </a:lnTo>
                  <a:cubicBezTo>
                    <a:pt x="157228" y="17419"/>
                    <a:pt x="154716" y="19344"/>
                    <a:pt x="153803" y="21986"/>
                  </a:cubicBezTo>
                  <a:lnTo>
                    <a:pt x="147083" y="25346"/>
                  </a:lnTo>
                  <a:cubicBezTo>
                    <a:pt x="142386" y="27694"/>
                    <a:pt x="139483" y="32392"/>
                    <a:pt x="139483" y="37643"/>
                  </a:cubicBezTo>
                  <a:lnTo>
                    <a:pt x="139483" y="188054"/>
                  </a:lnTo>
                  <a:cubicBezTo>
                    <a:pt x="139483" y="195882"/>
                    <a:pt x="133122" y="202243"/>
                    <a:pt x="125326" y="202243"/>
                  </a:cubicBezTo>
                  <a:cubicBezTo>
                    <a:pt x="119389" y="202243"/>
                    <a:pt x="114267" y="198557"/>
                    <a:pt x="112180" y="193338"/>
                  </a:cubicBezTo>
                  <a:lnTo>
                    <a:pt x="112180" y="193338"/>
                  </a:lnTo>
                  <a:cubicBezTo>
                    <a:pt x="114039" y="194284"/>
                    <a:pt x="116127" y="194806"/>
                    <a:pt x="118345" y="194806"/>
                  </a:cubicBezTo>
                  <a:cubicBezTo>
                    <a:pt x="125913" y="194806"/>
                    <a:pt x="132078" y="188673"/>
                    <a:pt x="132078" y="181105"/>
                  </a:cubicBezTo>
                  <a:lnTo>
                    <a:pt x="132078" y="37643"/>
                  </a:lnTo>
                  <a:cubicBezTo>
                    <a:pt x="132078" y="32392"/>
                    <a:pt x="129175" y="27694"/>
                    <a:pt x="124477" y="25346"/>
                  </a:cubicBezTo>
                  <a:lnTo>
                    <a:pt x="117758" y="21986"/>
                  </a:lnTo>
                  <a:cubicBezTo>
                    <a:pt x="116844" y="19344"/>
                    <a:pt x="114333" y="17419"/>
                    <a:pt x="111364" y="17419"/>
                  </a:cubicBezTo>
                  <a:lnTo>
                    <a:pt x="104384" y="17419"/>
                  </a:lnTo>
                  <a:cubicBezTo>
                    <a:pt x="100665" y="17419"/>
                    <a:pt x="97631" y="20453"/>
                    <a:pt x="97631" y="24204"/>
                  </a:cubicBezTo>
                  <a:lnTo>
                    <a:pt x="97631" y="41623"/>
                  </a:lnTo>
                  <a:cubicBezTo>
                    <a:pt x="97631" y="45342"/>
                    <a:pt x="100665" y="48375"/>
                    <a:pt x="104384" y="48375"/>
                  </a:cubicBezTo>
                  <a:lnTo>
                    <a:pt x="111364" y="48375"/>
                  </a:lnTo>
                  <a:cubicBezTo>
                    <a:pt x="113387" y="48375"/>
                    <a:pt x="115213" y="47495"/>
                    <a:pt x="116453" y="46059"/>
                  </a:cubicBezTo>
                  <a:lnTo>
                    <a:pt x="125521" y="50626"/>
                  </a:lnTo>
                  <a:lnTo>
                    <a:pt x="125521" y="181105"/>
                  </a:lnTo>
                  <a:cubicBezTo>
                    <a:pt x="125521" y="185052"/>
                    <a:pt x="122325" y="188282"/>
                    <a:pt x="118345" y="188282"/>
                  </a:cubicBezTo>
                  <a:cubicBezTo>
                    <a:pt x="114365" y="188282"/>
                    <a:pt x="111169" y="185052"/>
                    <a:pt x="111169" y="181105"/>
                  </a:cubicBezTo>
                  <a:lnTo>
                    <a:pt x="111169" y="83474"/>
                  </a:lnTo>
                  <a:cubicBezTo>
                    <a:pt x="111169" y="75906"/>
                    <a:pt x="105003" y="69741"/>
                    <a:pt x="97436" y="69741"/>
                  </a:cubicBezTo>
                  <a:cubicBezTo>
                    <a:pt x="89868" y="69741"/>
                    <a:pt x="83703" y="75906"/>
                    <a:pt x="83703" y="83474"/>
                  </a:cubicBezTo>
                  <a:lnTo>
                    <a:pt x="83703" y="181105"/>
                  </a:lnTo>
                  <a:cubicBezTo>
                    <a:pt x="83703" y="192751"/>
                    <a:pt x="74210" y="202243"/>
                    <a:pt x="62565" y="202243"/>
                  </a:cubicBezTo>
                  <a:cubicBezTo>
                    <a:pt x="50887" y="202243"/>
                    <a:pt x="41427" y="192751"/>
                    <a:pt x="41427" y="181105"/>
                  </a:cubicBezTo>
                  <a:lnTo>
                    <a:pt x="41427" y="139026"/>
                  </a:lnTo>
                  <a:lnTo>
                    <a:pt x="66055" y="139026"/>
                  </a:lnTo>
                  <a:cubicBezTo>
                    <a:pt x="71698" y="139026"/>
                    <a:pt x="76298" y="134426"/>
                    <a:pt x="76298" y="128783"/>
                  </a:cubicBezTo>
                  <a:lnTo>
                    <a:pt x="76298" y="10243"/>
                  </a:lnTo>
                  <a:cubicBezTo>
                    <a:pt x="76298" y="4599"/>
                    <a:pt x="71698" y="0"/>
                    <a:pt x="6605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1965325" y="1109875"/>
              <a:ext cx="706250" cy="686675"/>
            </a:xfrm>
            <a:custGeom>
              <a:avLst/>
              <a:gdLst/>
              <a:ahLst/>
              <a:cxnLst/>
              <a:rect l="l" t="t" r="r" b="b"/>
              <a:pathLst>
                <a:path w="28250" h="27467" extrusionOk="0">
                  <a:moveTo>
                    <a:pt x="15104" y="6525"/>
                  </a:moveTo>
                  <a:cubicBezTo>
                    <a:pt x="15202" y="6525"/>
                    <a:pt x="15267" y="6590"/>
                    <a:pt x="15300" y="6688"/>
                  </a:cubicBezTo>
                  <a:lnTo>
                    <a:pt x="17713" y="13929"/>
                  </a:lnTo>
                  <a:lnTo>
                    <a:pt x="10537" y="13929"/>
                  </a:lnTo>
                  <a:lnTo>
                    <a:pt x="12951" y="6688"/>
                  </a:lnTo>
                  <a:cubicBezTo>
                    <a:pt x="12984" y="6590"/>
                    <a:pt x="13049" y="6525"/>
                    <a:pt x="13147" y="6525"/>
                  </a:cubicBezTo>
                  <a:close/>
                  <a:moveTo>
                    <a:pt x="13147" y="1"/>
                  </a:moveTo>
                  <a:cubicBezTo>
                    <a:pt x="10244" y="1"/>
                    <a:pt x="7667" y="1860"/>
                    <a:pt x="6753" y="4633"/>
                  </a:cubicBezTo>
                  <a:lnTo>
                    <a:pt x="555" y="23161"/>
                  </a:lnTo>
                  <a:cubicBezTo>
                    <a:pt x="1" y="24857"/>
                    <a:pt x="914" y="26716"/>
                    <a:pt x="2643" y="27303"/>
                  </a:cubicBezTo>
                  <a:cubicBezTo>
                    <a:pt x="2969" y="27401"/>
                    <a:pt x="3328" y="27467"/>
                    <a:pt x="3654" y="27467"/>
                  </a:cubicBezTo>
                  <a:cubicBezTo>
                    <a:pt x="5024" y="27467"/>
                    <a:pt x="6297" y="26586"/>
                    <a:pt x="6753" y="25216"/>
                  </a:cubicBezTo>
                  <a:lnTo>
                    <a:pt x="8352" y="20486"/>
                  </a:lnTo>
                  <a:lnTo>
                    <a:pt x="19899" y="20486"/>
                  </a:lnTo>
                  <a:lnTo>
                    <a:pt x="21465" y="25216"/>
                  </a:lnTo>
                  <a:cubicBezTo>
                    <a:pt x="21936" y="26603"/>
                    <a:pt x="23226" y="27465"/>
                    <a:pt x="24594" y="27465"/>
                  </a:cubicBezTo>
                  <a:cubicBezTo>
                    <a:pt x="24931" y="27465"/>
                    <a:pt x="25272" y="27413"/>
                    <a:pt x="25607" y="27303"/>
                  </a:cubicBezTo>
                  <a:cubicBezTo>
                    <a:pt x="27336" y="26716"/>
                    <a:pt x="28250" y="24857"/>
                    <a:pt x="27695" y="23161"/>
                  </a:cubicBezTo>
                  <a:lnTo>
                    <a:pt x="21497" y="4633"/>
                  </a:lnTo>
                  <a:cubicBezTo>
                    <a:pt x="20584" y="1860"/>
                    <a:pt x="18007" y="1"/>
                    <a:pt x="1510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2846875" y="1284400"/>
              <a:ext cx="337650" cy="163125"/>
            </a:xfrm>
            <a:custGeom>
              <a:avLst/>
              <a:gdLst/>
              <a:ahLst/>
              <a:cxnLst/>
              <a:rect l="l" t="t" r="r" b="b"/>
              <a:pathLst>
                <a:path w="13506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10244" y="6524"/>
                  </a:lnTo>
                  <a:cubicBezTo>
                    <a:pt x="12038" y="6524"/>
                    <a:pt x="13506" y="5056"/>
                    <a:pt x="13506" y="3262"/>
                  </a:cubicBezTo>
                  <a:cubicBezTo>
                    <a:pt x="13506" y="1468"/>
                    <a:pt x="12038" y="0"/>
                    <a:pt x="1024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2846875" y="1632600"/>
              <a:ext cx="337650" cy="163950"/>
            </a:xfrm>
            <a:custGeom>
              <a:avLst/>
              <a:gdLst/>
              <a:ahLst/>
              <a:cxnLst/>
              <a:rect l="l" t="t" r="r" b="b"/>
              <a:pathLst>
                <a:path w="13506" h="6558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cubicBezTo>
                    <a:pt x="1" y="5090"/>
                    <a:pt x="1469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63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1975125" y="1981650"/>
              <a:ext cx="1209400" cy="163125"/>
            </a:xfrm>
            <a:custGeom>
              <a:avLst/>
              <a:gdLst/>
              <a:ahLst/>
              <a:cxnLst/>
              <a:rect l="l" t="t" r="r" b="b"/>
              <a:pathLst>
                <a:path w="48376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45114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1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1975125" y="2329850"/>
              <a:ext cx="1209400" cy="163950"/>
            </a:xfrm>
            <a:custGeom>
              <a:avLst/>
              <a:gdLst/>
              <a:ahLst/>
              <a:cxnLst/>
              <a:rect l="l" t="t" r="r" b="b"/>
              <a:pathLst>
                <a:path w="48376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1975125" y="2678900"/>
              <a:ext cx="1209400" cy="163125"/>
            </a:xfrm>
            <a:custGeom>
              <a:avLst/>
              <a:gdLst/>
              <a:ahLst/>
              <a:cxnLst/>
              <a:rect l="l" t="t" r="r" b="b"/>
              <a:pathLst>
                <a:path w="48376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45114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1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152;p58">
            <a:extLst>
              <a:ext uri="{FF2B5EF4-FFF2-40B4-BE49-F238E27FC236}">
                <a16:creationId xmlns:a16="http://schemas.microsoft.com/office/drawing/2014/main" id="{0105A0C8-4F5A-4A5A-AAB1-09916684E8A2}"/>
              </a:ext>
            </a:extLst>
          </p:cNvPr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4" name="Google Shape;2153;p58">
              <a:extLst>
                <a:ext uri="{FF2B5EF4-FFF2-40B4-BE49-F238E27FC236}">
                  <a16:creationId xmlns:a16="http://schemas.microsoft.com/office/drawing/2014/main" id="{95663D75-0457-4D23-8839-7AA7C21F3EE2}"/>
                </a:ext>
              </a:extLst>
            </p:cNvPr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54;p58">
              <a:extLst>
                <a:ext uri="{FF2B5EF4-FFF2-40B4-BE49-F238E27FC236}">
                  <a16:creationId xmlns:a16="http://schemas.microsoft.com/office/drawing/2014/main" id="{7DF0AFF0-55E4-41CC-8CFB-D21EB30D8D82}"/>
                </a:ext>
              </a:extLst>
            </p:cNvPr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5;p58">
              <a:extLst>
                <a:ext uri="{FF2B5EF4-FFF2-40B4-BE49-F238E27FC236}">
                  <a16:creationId xmlns:a16="http://schemas.microsoft.com/office/drawing/2014/main" id="{B65204E5-C052-466C-A110-B3C596207A10}"/>
                </a:ext>
              </a:extLst>
            </p:cNvPr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6;p58">
              <a:extLst>
                <a:ext uri="{FF2B5EF4-FFF2-40B4-BE49-F238E27FC236}">
                  <a16:creationId xmlns:a16="http://schemas.microsoft.com/office/drawing/2014/main" id="{32EB57FC-48B6-4EB6-810A-7809891194F2}"/>
                </a:ext>
              </a:extLst>
            </p:cNvPr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7;p58">
              <a:extLst>
                <a:ext uri="{FF2B5EF4-FFF2-40B4-BE49-F238E27FC236}">
                  <a16:creationId xmlns:a16="http://schemas.microsoft.com/office/drawing/2014/main" id="{E594DD3E-5464-41DE-BFA0-3660D56F1DB0}"/>
                </a:ext>
              </a:extLst>
            </p:cNvPr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8;p58">
              <a:extLst>
                <a:ext uri="{FF2B5EF4-FFF2-40B4-BE49-F238E27FC236}">
                  <a16:creationId xmlns:a16="http://schemas.microsoft.com/office/drawing/2014/main" id="{9CC7EFA0-334B-4CAD-A2CC-81BCD97F29A4}"/>
                </a:ext>
              </a:extLst>
            </p:cNvPr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9;p58">
              <a:extLst>
                <a:ext uri="{FF2B5EF4-FFF2-40B4-BE49-F238E27FC236}">
                  <a16:creationId xmlns:a16="http://schemas.microsoft.com/office/drawing/2014/main" id="{B46A4970-AFA0-49D4-81BF-7B6D1740D1A0}"/>
                </a:ext>
              </a:extLst>
            </p:cNvPr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0;p58">
              <a:extLst>
                <a:ext uri="{FF2B5EF4-FFF2-40B4-BE49-F238E27FC236}">
                  <a16:creationId xmlns:a16="http://schemas.microsoft.com/office/drawing/2014/main" id="{E2F608B3-B0D7-4EE3-942C-C9F47706E96D}"/>
                </a:ext>
              </a:extLst>
            </p:cNvPr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1;p58">
              <a:extLst>
                <a:ext uri="{FF2B5EF4-FFF2-40B4-BE49-F238E27FC236}">
                  <a16:creationId xmlns:a16="http://schemas.microsoft.com/office/drawing/2014/main" id="{8D8F5638-1101-4090-8A0A-535B7E6232C4}"/>
                </a:ext>
              </a:extLst>
            </p:cNvPr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2;p58">
              <a:extLst>
                <a:ext uri="{FF2B5EF4-FFF2-40B4-BE49-F238E27FC236}">
                  <a16:creationId xmlns:a16="http://schemas.microsoft.com/office/drawing/2014/main" id="{977E43E6-E004-4837-8989-A349A0400149}"/>
                </a:ext>
              </a:extLst>
            </p:cNvPr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3;p58">
              <a:extLst>
                <a:ext uri="{FF2B5EF4-FFF2-40B4-BE49-F238E27FC236}">
                  <a16:creationId xmlns:a16="http://schemas.microsoft.com/office/drawing/2014/main" id="{71903606-446C-4D34-B8B0-EEBD69150E9B}"/>
                </a:ext>
              </a:extLst>
            </p:cNvPr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4;p58">
              <a:extLst>
                <a:ext uri="{FF2B5EF4-FFF2-40B4-BE49-F238E27FC236}">
                  <a16:creationId xmlns:a16="http://schemas.microsoft.com/office/drawing/2014/main" id="{807C0C42-59E8-4118-BBF1-FB64F4510198}"/>
                </a:ext>
              </a:extLst>
            </p:cNvPr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5;p58">
              <a:extLst>
                <a:ext uri="{FF2B5EF4-FFF2-40B4-BE49-F238E27FC236}">
                  <a16:creationId xmlns:a16="http://schemas.microsoft.com/office/drawing/2014/main" id="{E15E6C03-04BA-4191-8AE9-116B94465D19}"/>
                </a:ext>
              </a:extLst>
            </p:cNvPr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6;p58">
              <a:extLst>
                <a:ext uri="{FF2B5EF4-FFF2-40B4-BE49-F238E27FC236}">
                  <a16:creationId xmlns:a16="http://schemas.microsoft.com/office/drawing/2014/main" id="{264FAF52-9174-47AD-8260-5322BA8A4FFE}"/>
                </a:ext>
              </a:extLst>
            </p:cNvPr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7;p58">
              <a:extLst>
                <a:ext uri="{FF2B5EF4-FFF2-40B4-BE49-F238E27FC236}">
                  <a16:creationId xmlns:a16="http://schemas.microsoft.com/office/drawing/2014/main" id="{FB096A44-DEF6-4D3F-96BB-A13DA805A0AC}"/>
                </a:ext>
              </a:extLst>
            </p:cNvPr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8;p58">
              <a:extLst>
                <a:ext uri="{FF2B5EF4-FFF2-40B4-BE49-F238E27FC236}">
                  <a16:creationId xmlns:a16="http://schemas.microsoft.com/office/drawing/2014/main" id="{DD360E06-706C-48B8-BFDF-0F53452BD876}"/>
                </a:ext>
              </a:extLst>
            </p:cNvPr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9;p58">
              <a:extLst>
                <a:ext uri="{FF2B5EF4-FFF2-40B4-BE49-F238E27FC236}">
                  <a16:creationId xmlns:a16="http://schemas.microsoft.com/office/drawing/2014/main" id="{094D6D3B-42BC-43FD-9320-3DFBADFD56FA}"/>
                </a:ext>
              </a:extLst>
            </p:cNvPr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0;p58">
              <a:extLst>
                <a:ext uri="{FF2B5EF4-FFF2-40B4-BE49-F238E27FC236}">
                  <a16:creationId xmlns:a16="http://schemas.microsoft.com/office/drawing/2014/main" id="{BF8310BA-6A76-40A8-AEAF-1A44D1DAA4B8}"/>
                </a:ext>
              </a:extLst>
            </p:cNvPr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71;p58">
              <a:extLst>
                <a:ext uri="{FF2B5EF4-FFF2-40B4-BE49-F238E27FC236}">
                  <a16:creationId xmlns:a16="http://schemas.microsoft.com/office/drawing/2014/main" id="{394CFE54-2D49-4679-86CB-98C487B5FFFE}"/>
                </a:ext>
              </a:extLst>
            </p:cNvPr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72;p58">
              <a:extLst>
                <a:ext uri="{FF2B5EF4-FFF2-40B4-BE49-F238E27FC236}">
                  <a16:creationId xmlns:a16="http://schemas.microsoft.com/office/drawing/2014/main" id="{33F62537-9406-4930-9C16-413EA04FD313}"/>
                </a:ext>
              </a:extLst>
            </p:cNvPr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73;p58">
              <a:extLst>
                <a:ext uri="{FF2B5EF4-FFF2-40B4-BE49-F238E27FC236}">
                  <a16:creationId xmlns:a16="http://schemas.microsoft.com/office/drawing/2014/main" id="{B22A08D7-9E74-4C72-B026-3EFF66B2FCAC}"/>
                </a:ext>
              </a:extLst>
            </p:cNvPr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4;p58">
              <a:extLst>
                <a:ext uri="{FF2B5EF4-FFF2-40B4-BE49-F238E27FC236}">
                  <a16:creationId xmlns:a16="http://schemas.microsoft.com/office/drawing/2014/main" id="{CDFC3881-B770-4DC6-AB50-19D874A5FFA8}"/>
                </a:ext>
              </a:extLst>
            </p:cNvPr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5;p58">
              <a:extLst>
                <a:ext uri="{FF2B5EF4-FFF2-40B4-BE49-F238E27FC236}">
                  <a16:creationId xmlns:a16="http://schemas.microsoft.com/office/drawing/2014/main" id="{4A8B3451-B6AC-45D0-A347-30B08BCC7730}"/>
                </a:ext>
              </a:extLst>
            </p:cNvPr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6;p58">
              <a:extLst>
                <a:ext uri="{FF2B5EF4-FFF2-40B4-BE49-F238E27FC236}">
                  <a16:creationId xmlns:a16="http://schemas.microsoft.com/office/drawing/2014/main" id="{DCF3D1E1-8597-4E2C-AE0E-1598903A733F}"/>
                </a:ext>
              </a:extLst>
            </p:cNvPr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7;p58">
              <a:extLst>
                <a:ext uri="{FF2B5EF4-FFF2-40B4-BE49-F238E27FC236}">
                  <a16:creationId xmlns:a16="http://schemas.microsoft.com/office/drawing/2014/main" id="{A968A9BC-B747-4963-AA78-1179F3708433}"/>
                </a:ext>
              </a:extLst>
            </p:cNvPr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8;p58">
              <a:extLst>
                <a:ext uri="{FF2B5EF4-FFF2-40B4-BE49-F238E27FC236}">
                  <a16:creationId xmlns:a16="http://schemas.microsoft.com/office/drawing/2014/main" id="{A1612B33-F20F-480D-B93A-B4C2EC962CB5}"/>
                </a:ext>
              </a:extLst>
            </p:cNvPr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79;p58">
              <a:extLst>
                <a:ext uri="{FF2B5EF4-FFF2-40B4-BE49-F238E27FC236}">
                  <a16:creationId xmlns:a16="http://schemas.microsoft.com/office/drawing/2014/main" id="{BB6C6D35-A388-4F26-AB7C-541BE6414257}"/>
                </a:ext>
              </a:extLst>
            </p:cNvPr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80;p58">
              <a:extLst>
                <a:ext uri="{FF2B5EF4-FFF2-40B4-BE49-F238E27FC236}">
                  <a16:creationId xmlns:a16="http://schemas.microsoft.com/office/drawing/2014/main" id="{988D7CAB-2CE2-4893-BAD7-A6D082BCF92A}"/>
                </a:ext>
              </a:extLst>
            </p:cNvPr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81;p58">
              <a:extLst>
                <a:ext uri="{FF2B5EF4-FFF2-40B4-BE49-F238E27FC236}">
                  <a16:creationId xmlns:a16="http://schemas.microsoft.com/office/drawing/2014/main" id="{422F4077-88F4-4DA6-9A7F-23C6B8840C74}"/>
                </a:ext>
              </a:extLst>
            </p:cNvPr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2;p58">
              <a:extLst>
                <a:ext uri="{FF2B5EF4-FFF2-40B4-BE49-F238E27FC236}">
                  <a16:creationId xmlns:a16="http://schemas.microsoft.com/office/drawing/2014/main" id="{7FEB1675-7495-46D8-823A-9C692B26E674}"/>
                </a:ext>
              </a:extLst>
            </p:cNvPr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83;p58">
              <a:extLst>
                <a:ext uri="{FF2B5EF4-FFF2-40B4-BE49-F238E27FC236}">
                  <a16:creationId xmlns:a16="http://schemas.microsoft.com/office/drawing/2014/main" id="{67E57732-D735-43FE-B9B6-D43CC8AE56BB}"/>
                </a:ext>
              </a:extLst>
            </p:cNvPr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84;p58">
              <a:extLst>
                <a:ext uri="{FF2B5EF4-FFF2-40B4-BE49-F238E27FC236}">
                  <a16:creationId xmlns:a16="http://schemas.microsoft.com/office/drawing/2014/main" id="{91014197-3321-423A-9EA2-B49FBB183129}"/>
                </a:ext>
              </a:extLst>
            </p:cNvPr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5;p58">
              <a:extLst>
                <a:ext uri="{FF2B5EF4-FFF2-40B4-BE49-F238E27FC236}">
                  <a16:creationId xmlns:a16="http://schemas.microsoft.com/office/drawing/2014/main" id="{66CF29E2-DD96-42DE-916B-186BE13CC593}"/>
                </a:ext>
              </a:extLst>
            </p:cNvPr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86;p58">
              <a:extLst>
                <a:ext uri="{FF2B5EF4-FFF2-40B4-BE49-F238E27FC236}">
                  <a16:creationId xmlns:a16="http://schemas.microsoft.com/office/drawing/2014/main" id="{C72F3C66-4590-4319-B4C4-6CE0875FB5F5}"/>
                </a:ext>
              </a:extLst>
            </p:cNvPr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87;p58">
              <a:extLst>
                <a:ext uri="{FF2B5EF4-FFF2-40B4-BE49-F238E27FC236}">
                  <a16:creationId xmlns:a16="http://schemas.microsoft.com/office/drawing/2014/main" id="{21031A65-4CE5-437D-ADD1-E06B950B01B1}"/>
                </a:ext>
              </a:extLst>
            </p:cNvPr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8;p58">
              <a:extLst>
                <a:ext uri="{FF2B5EF4-FFF2-40B4-BE49-F238E27FC236}">
                  <a16:creationId xmlns:a16="http://schemas.microsoft.com/office/drawing/2014/main" id="{4B498956-9F5D-4DD3-9613-BB4F2DD30C94}"/>
                </a:ext>
              </a:extLst>
            </p:cNvPr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89;p58">
              <a:extLst>
                <a:ext uri="{FF2B5EF4-FFF2-40B4-BE49-F238E27FC236}">
                  <a16:creationId xmlns:a16="http://schemas.microsoft.com/office/drawing/2014/main" id="{420AC4D0-7188-4CC6-B9BC-5BC264411600}"/>
                </a:ext>
              </a:extLst>
            </p:cNvPr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90;p58">
              <a:extLst>
                <a:ext uri="{FF2B5EF4-FFF2-40B4-BE49-F238E27FC236}">
                  <a16:creationId xmlns:a16="http://schemas.microsoft.com/office/drawing/2014/main" id="{94CC6CE3-0C0C-4DA9-85E8-D484680363B8}"/>
                </a:ext>
              </a:extLst>
            </p:cNvPr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91;p58">
              <a:extLst>
                <a:ext uri="{FF2B5EF4-FFF2-40B4-BE49-F238E27FC236}">
                  <a16:creationId xmlns:a16="http://schemas.microsoft.com/office/drawing/2014/main" id="{1C91B627-123B-44A0-9536-E642CC0DEAFD}"/>
                </a:ext>
              </a:extLst>
            </p:cNvPr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92;p58">
              <a:extLst>
                <a:ext uri="{FF2B5EF4-FFF2-40B4-BE49-F238E27FC236}">
                  <a16:creationId xmlns:a16="http://schemas.microsoft.com/office/drawing/2014/main" id="{9A85DD3B-11D5-49C2-A15D-4C478FDE23EE}"/>
                </a:ext>
              </a:extLst>
            </p:cNvPr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93;p58">
              <a:extLst>
                <a:ext uri="{FF2B5EF4-FFF2-40B4-BE49-F238E27FC236}">
                  <a16:creationId xmlns:a16="http://schemas.microsoft.com/office/drawing/2014/main" id="{B1A81F88-15FE-41A4-B04F-C7FB068629F0}"/>
                </a:ext>
              </a:extLst>
            </p:cNvPr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94;p58">
              <a:extLst>
                <a:ext uri="{FF2B5EF4-FFF2-40B4-BE49-F238E27FC236}">
                  <a16:creationId xmlns:a16="http://schemas.microsoft.com/office/drawing/2014/main" id="{FBB3DE73-737A-4BD2-880F-365C678633D7}"/>
                </a:ext>
              </a:extLst>
            </p:cNvPr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95;p58">
              <a:extLst>
                <a:ext uri="{FF2B5EF4-FFF2-40B4-BE49-F238E27FC236}">
                  <a16:creationId xmlns:a16="http://schemas.microsoft.com/office/drawing/2014/main" id="{C8989698-0B68-4ACD-A977-8309CAAE6DFB}"/>
                </a:ext>
              </a:extLst>
            </p:cNvPr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96;p58">
              <a:extLst>
                <a:ext uri="{FF2B5EF4-FFF2-40B4-BE49-F238E27FC236}">
                  <a16:creationId xmlns:a16="http://schemas.microsoft.com/office/drawing/2014/main" id="{D968265E-EDC9-4AF1-AB6F-79A3052AFD54}"/>
                </a:ext>
              </a:extLst>
            </p:cNvPr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7;p58">
              <a:extLst>
                <a:ext uri="{FF2B5EF4-FFF2-40B4-BE49-F238E27FC236}">
                  <a16:creationId xmlns:a16="http://schemas.microsoft.com/office/drawing/2014/main" id="{CF8E1A6B-7471-41C7-9F24-F21D5DAB19B9}"/>
                </a:ext>
              </a:extLst>
            </p:cNvPr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8;p58">
              <a:extLst>
                <a:ext uri="{FF2B5EF4-FFF2-40B4-BE49-F238E27FC236}">
                  <a16:creationId xmlns:a16="http://schemas.microsoft.com/office/drawing/2014/main" id="{BE9D9C7C-A9D0-44B9-86A1-975F83B07055}"/>
                </a:ext>
              </a:extLst>
            </p:cNvPr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99;p58">
              <a:extLst>
                <a:ext uri="{FF2B5EF4-FFF2-40B4-BE49-F238E27FC236}">
                  <a16:creationId xmlns:a16="http://schemas.microsoft.com/office/drawing/2014/main" id="{FA1EBDDE-3206-4763-962A-85894FE8F4F0}"/>
                </a:ext>
              </a:extLst>
            </p:cNvPr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00;p58">
              <a:extLst>
                <a:ext uri="{FF2B5EF4-FFF2-40B4-BE49-F238E27FC236}">
                  <a16:creationId xmlns:a16="http://schemas.microsoft.com/office/drawing/2014/main" id="{DBCED658-BFE0-49AA-BE26-E30CB1B9BB58}"/>
                </a:ext>
              </a:extLst>
            </p:cNvPr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01;p58">
              <a:extLst>
                <a:ext uri="{FF2B5EF4-FFF2-40B4-BE49-F238E27FC236}">
                  <a16:creationId xmlns:a16="http://schemas.microsoft.com/office/drawing/2014/main" id="{CB35AAD5-3BB2-497D-8D2F-D65EB069DDA3}"/>
                </a:ext>
              </a:extLst>
            </p:cNvPr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02;p58">
              <a:extLst>
                <a:ext uri="{FF2B5EF4-FFF2-40B4-BE49-F238E27FC236}">
                  <a16:creationId xmlns:a16="http://schemas.microsoft.com/office/drawing/2014/main" id="{4793D8A8-29B6-4B0E-B97D-1BFD29E287B0}"/>
                </a:ext>
              </a:extLst>
            </p:cNvPr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03;p58">
              <a:extLst>
                <a:ext uri="{FF2B5EF4-FFF2-40B4-BE49-F238E27FC236}">
                  <a16:creationId xmlns:a16="http://schemas.microsoft.com/office/drawing/2014/main" id="{C9BD826F-275D-403F-A2CB-A39AAD6E7FBC}"/>
                </a:ext>
              </a:extLst>
            </p:cNvPr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4;p58">
              <a:extLst>
                <a:ext uri="{FF2B5EF4-FFF2-40B4-BE49-F238E27FC236}">
                  <a16:creationId xmlns:a16="http://schemas.microsoft.com/office/drawing/2014/main" id="{CD4B1011-8CD6-406A-90FE-39BC04C620AD}"/>
                </a:ext>
              </a:extLst>
            </p:cNvPr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5;p58">
              <a:extLst>
                <a:ext uri="{FF2B5EF4-FFF2-40B4-BE49-F238E27FC236}">
                  <a16:creationId xmlns:a16="http://schemas.microsoft.com/office/drawing/2014/main" id="{B3A1A818-F1C0-415C-BA85-4E7511E159A1}"/>
                </a:ext>
              </a:extLst>
            </p:cNvPr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06;p58">
              <a:extLst>
                <a:ext uri="{FF2B5EF4-FFF2-40B4-BE49-F238E27FC236}">
                  <a16:creationId xmlns:a16="http://schemas.microsoft.com/office/drawing/2014/main" id="{79AED575-2333-4362-9776-F0AC6B8203DD}"/>
                </a:ext>
              </a:extLst>
            </p:cNvPr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7;p58">
              <a:extLst>
                <a:ext uri="{FF2B5EF4-FFF2-40B4-BE49-F238E27FC236}">
                  <a16:creationId xmlns:a16="http://schemas.microsoft.com/office/drawing/2014/main" id="{B7852C1B-04AF-4C18-AFB5-3875E3FC9BD9}"/>
                </a:ext>
              </a:extLst>
            </p:cNvPr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08;p58">
              <a:extLst>
                <a:ext uri="{FF2B5EF4-FFF2-40B4-BE49-F238E27FC236}">
                  <a16:creationId xmlns:a16="http://schemas.microsoft.com/office/drawing/2014/main" id="{E85AAEFD-4F65-402D-9414-BF52C8280478}"/>
                </a:ext>
              </a:extLst>
            </p:cNvPr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09;p58">
              <a:extLst>
                <a:ext uri="{FF2B5EF4-FFF2-40B4-BE49-F238E27FC236}">
                  <a16:creationId xmlns:a16="http://schemas.microsoft.com/office/drawing/2014/main" id="{66F2B0F1-D4EA-4C62-91E8-CCB5DFE13FAB}"/>
                </a:ext>
              </a:extLst>
            </p:cNvPr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0;p58">
              <a:extLst>
                <a:ext uri="{FF2B5EF4-FFF2-40B4-BE49-F238E27FC236}">
                  <a16:creationId xmlns:a16="http://schemas.microsoft.com/office/drawing/2014/main" id="{A1C758D2-157B-4D99-AA0A-FE3DEA702C65}"/>
                </a:ext>
              </a:extLst>
            </p:cNvPr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11;p58">
              <a:extLst>
                <a:ext uri="{FF2B5EF4-FFF2-40B4-BE49-F238E27FC236}">
                  <a16:creationId xmlns:a16="http://schemas.microsoft.com/office/drawing/2014/main" id="{CF58FDC5-45CF-46B6-A2BF-840EEF68DAF7}"/>
                </a:ext>
              </a:extLst>
            </p:cNvPr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12;p58">
              <a:extLst>
                <a:ext uri="{FF2B5EF4-FFF2-40B4-BE49-F238E27FC236}">
                  <a16:creationId xmlns:a16="http://schemas.microsoft.com/office/drawing/2014/main" id="{C206A332-0D71-49FB-B586-12E239FD5116}"/>
                </a:ext>
              </a:extLst>
            </p:cNvPr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13;p58">
              <a:extLst>
                <a:ext uri="{FF2B5EF4-FFF2-40B4-BE49-F238E27FC236}">
                  <a16:creationId xmlns:a16="http://schemas.microsoft.com/office/drawing/2014/main" id="{83647001-E645-4001-87F3-38E08F120EA5}"/>
                </a:ext>
              </a:extLst>
            </p:cNvPr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14;p58">
              <a:extLst>
                <a:ext uri="{FF2B5EF4-FFF2-40B4-BE49-F238E27FC236}">
                  <a16:creationId xmlns:a16="http://schemas.microsoft.com/office/drawing/2014/main" id="{59B09D84-C473-4195-B55E-302AD3586D24}"/>
                </a:ext>
              </a:extLst>
            </p:cNvPr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15;p58">
              <a:extLst>
                <a:ext uri="{FF2B5EF4-FFF2-40B4-BE49-F238E27FC236}">
                  <a16:creationId xmlns:a16="http://schemas.microsoft.com/office/drawing/2014/main" id="{C95505CD-045B-4AD1-BCE4-716162FAAB23}"/>
                </a:ext>
              </a:extLst>
            </p:cNvPr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16;p58">
              <a:extLst>
                <a:ext uri="{FF2B5EF4-FFF2-40B4-BE49-F238E27FC236}">
                  <a16:creationId xmlns:a16="http://schemas.microsoft.com/office/drawing/2014/main" id="{D64EEABE-B350-4D3A-9FFC-E50618AE2D66}"/>
                </a:ext>
              </a:extLst>
            </p:cNvPr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17;p58">
              <a:extLst>
                <a:ext uri="{FF2B5EF4-FFF2-40B4-BE49-F238E27FC236}">
                  <a16:creationId xmlns:a16="http://schemas.microsoft.com/office/drawing/2014/main" id="{A0883FCD-D340-4DD2-A71B-FFFEB1619C5B}"/>
                </a:ext>
              </a:extLst>
            </p:cNvPr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18;p58">
              <a:extLst>
                <a:ext uri="{FF2B5EF4-FFF2-40B4-BE49-F238E27FC236}">
                  <a16:creationId xmlns:a16="http://schemas.microsoft.com/office/drawing/2014/main" id="{EE660E1B-6187-4F8E-A6B0-22CBD2CFC17B}"/>
                </a:ext>
              </a:extLst>
            </p:cNvPr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19;p58">
              <a:extLst>
                <a:ext uri="{FF2B5EF4-FFF2-40B4-BE49-F238E27FC236}">
                  <a16:creationId xmlns:a16="http://schemas.microsoft.com/office/drawing/2014/main" id="{766C8CAE-EDA6-40FF-B2C5-6822801F9314}"/>
                </a:ext>
              </a:extLst>
            </p:cNvPr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20;p58">
              <a:extLst>
                <a:ext uri="{FF2B5EF4-FFF2-40B4-BE49-F238E27FC236}">
                  <a16:creationId xmlns:a16="http://schemas.microsoft.com/office/drawing/2014/main" id="{9C6DFE73-9C50-4DD7-AEFD-48D2D3D2AF76}"/>
                </a:ext>
              </a:extLst>
            </p:cNvPr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21;p58">
              <a:extLst>
                <a:ext uri="{FF2B5EF4-FFF2-40B4-BE49-F238E27FC236}">
                  <a16:creationId xmlns:a16="http://schemas.microsoft.com/office/drawing/2014/main" id="{EAD302DA-4576-4BEF-B198-0A2859D5FC30}"/>
                </a:ext>
              </a:extLst>
            </p:cNvPr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22;p58">
              <a:extLst>
                <a:ext uri="{FF2B5EF4-FFF2-40B4-BE49-F238E27FC236}">
                  <a16:creationId xmlns:a16="http://schemas.microsoft.com/office/drawing/2014/main" id="{3F1ABD86-E96C-4389-A41B-0CDAF1B71325}"/>
                </a:ext>
              </a:extLst>
            </p:cNvPr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23;p58">
              <a:extLst>
                <a:ext uri="{FF2B5EF4-FFF2-40B4-BE49-F238E27FC236}">
                  <a16:creationId xmlns:a16="http://schemas.microsoft.com/office/drawing/2014/main" id="{B6FD7D60-CC21-4BCD-9E8A-3766A7798ADA}"/>
                </a:ext>
              </a:extLst>
            </p:cNvPr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24;p58">
              <a:extLst>
                <a:ext uri="{FF2B5EF4-FFF2-40B4-BE49-F238E27FC236}">
                  <a16:creationId xmlns:a16="http://schemas.microsoft.com/office/drawing/2014/main" id="{7784BB91-535F-4A17-A447-C8C290098EA4}"/>
                </a:ext>
              </a:extLst>
            </p:cNvPr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25;p58">
              <a:extLst>
                <a:ext uri="{FF2B5EF4-FFF2-40B4-BE49-F238E27FC236}">
                  <a16:creationId xmlns:a16="http://schemas.microsoft.com/office/drawing/2014/main" id="{899DEC8B-513C-4CBE-8F9B-27658ED06A5B}"/>
                </a:ext>
              </a:extLst>
            </p:cNvPr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26;p58">
              <a:extLst>
                <a:ext uri="{FF2B5EF4-FFF2-40B4-BE49-F238E27FC236}">
                  <a16:creationId xmlns:a16="http://schemas.microsoft.com/office/drawing/2014/main" id="{FA3C51BA-9CCE-4510-A5F6-FD2437E89F9E}"/>
                </a:ext>
              </a:extLst>
            </p:cNvPr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27;p58">
              <a:extLst>
                <a:ext uri="{FF2B5EF4-FFF2-40B4-BE49-F238E27FC236}">
                  <a16:creationId xmlns:a16="http://schemas.microsoft.com/office/drawing/2014/main" id="{207BCCAD-F96B-487F-8009-A4EDBBBE3709}"/>
                </a:ext>
              </a:extLst>
            </p:cNvPr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28;p58">
              <a:extLst>
                <a:ext uri="{FF2B5EF4-FFF2-40B4-BE49-F238E27FC236}">
                  <a16:creationId xmlns:a16="http://schemas.microsoft.com/office/drawing/2014/main" id="{9183AEEA-C3C9-475C-83A9-04304AD2C812}"/>
                </a:ext>
              </a:extLst>
            </p:cNvPr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29;p58">
              <a:extLst>
                <a:ext uri="{FF2B5EF4-FFF2-40B4-BE49-F238E27FC236}">
                  <a16:creationId xmlns:a16="http://schemas.microsoft.com/office/drawing/2014/main" id="{9C26B9CC-7BEF-407F-9FB8-4909A2E2C146}"/>
                </a:ext>
              </a:extLst>
            </p:cNvPr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30;p58">
              <a:extLst>
                <a:ext uri="{FF2B5EF4-FFF2-40B4-BE49-F238E27FC236}">
                  <a16:creationId xmlns:a16="http://schemas.microsoft.com/office/drawing/2014/main" id="{C83B9B22-3688-4004-BEB0-5C98DBDAD9E6}"/>
                </a:ext>
              </a:extLst>
            </p:cNvPr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31;p58">
              <a:extLst>
                <a:ext uri="{FF2B5EF4-FFF2-40B4-BE49-F238E27FC236}">
                  <a16:creationId xmlns:a16="http://schemas.microsoft.com/office/drawing/2014/main" id="{0AB43156-BBA6-49FD-BCAA-157CFB426E7A}"/>
                </a:ext>
              </a:extLst>
            </p:cNvPr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32;p58">
              <a:extLst>
                <a:ext uri="{FF2B5EF4-FFF2-40B4-BE49-F238E27FC236}">
                  <a16:creationId xmlns:a16="http://schemas.microsoft.com/office/drawing/2014/main" id="{978B3056-7899-470C-B574-2A41DC938BDB}"/>
                </a:ext>
              </a:extLst>
            </p:cNvPr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33;p58">
              <a:extLst>
                <a:ext uri="{FF2B5EF4-FFF2-40B4-BE49-F238E27FC236}">
                  <a16:creationId xmlns:a16="http://schemas.microsoft.com/office/drawing/2014/main" id="{5BF09124-CE4C-4EF2-8E70-FAF84F076875}"/>
                </a:ext>
              </a:extLst>
            </p:cNvPr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34;p58">
              <a:extLst>
                <a:ext uri="{FF2B5EF4-FFF2-40B4-BE49-F238E27FC236}">
                  <a16:creationId xmlns:a16="http://schemas.microsoft.com/office/drawing/2014/main" id="{B42CEB1F-82A4-43DB-ADB8-5E5E59497AFA}"/>
                </a:ext>
              </a:extLst>
            </p:cNvPr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35;p58">
              <a:extLst>
                <a:ext uri="{FF2B5EF4-FFF2-40B4-BE49-F238E27FC236}">
                  <a16:creationId xmlns:a16="http://schemas.microsoft.com/office/drawing/2014/main" id="{48FB9DF2-B5A0-4F79-9065-5379213F3B31}"/>
                </a:ext>
              </a:extLst>
            </p:cNvPr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36;p58">
              <a:extLst>
                <a:ext uri="{FF2B5EF4-FFF2-40B4-BE49-F238E27FC236}">
                  <a16:creationId xmlns:a16="http://schemas.microsoft.com/office/drawing/2014/main" id="{EC020F43-7BA0-48E4-8C5B-95078D8F0EEA}"/>
                </a:ext>
              </a:extLst>
            </p:cNvPr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37;p58">
              <a:extLst>
                <a:ext uri="{FF2B5EF4-FFF2-40B4-BE49-F238E27FC236}">
                  <a16:creationId xmlns:a16="http://schemas.microsoft.com/office/drawing/2014/main" id="{42980381-6E60-4199-A3A2-F9B12E59AF37}"/>
                </a:ext>
              </a:extLst>
            </p:cNvPr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38;p58">
              <a:extLst>
                <a:ext uri="{FF2B5EF4-FFF2-40B4-BE49-F238E27FC236}">
                  <a16:creationId xmlns:a16="http://schemas.microsoft.com/office/drawing/2014/main" id="{81D29EAD-266A-4219-BA25-8A8BD7F57B17}"/>
                </a:ext>
              </a:extLst>
            </p:cNvPr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39;p58">
              <a:extLst>
                <a:ext uri="{FF2B5EF4-FFF2-40B4-BE49-F238E27FC236}">
                  <a16:creationId xmlns:a16="http://schemas.microsoft.com/office/drawing/2014/main" id="{483283D0-52F2-4FE5-A370-17952896E9AF}"/>
                </a:ext>
              </a:extLst>
            </p:cNvPr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40;p58">
              <a:extLst>
                <a:ext uri="{FF2B5EF4-FFF2-40B4-BE49-F238E27FC236}">
                  <a16:creationId xmlns:a16="http://schemas.microsoft.com/office/drawing/2014/main" id="{2FBBF0CE-990A-4462-ADD7-B8305067089C}"/>
                </a:ext>
              </a:extLst>
            </p:cNvPr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41;p58">
              <a:extLst>
                <a:ext uri="{FF2B5EF4-FFF2-40B4-BE49-F238E27FC236}">
                  <a16:creationId xmlns:a16="http://schemas.microsoft.com/office/drawing/2014/main" id="{21E4104E-334C-4D52-B7E3-D08CF362602C}"/>
                </a:ext>
              </a:extLst>
            </p:cNvPr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42;p58">
              <a:extLst>
                <a:ext uri="{FF2B5EF4-FFF2-40B4-BE49-F238E27FC236}">
                  <a16:creationId xmlns:a16="http://schemas.microsoft.com/office/drawing/2014/main" id="{C6C097C1-FC99-40EC-93FB-C2C70B8579EC}"/>
                </a:ext>
              </a:extLst>
            </p:cNvPr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43;p58">
              <a:extLst>
                <a:ext uri="{FF2B5EF4-FFF2-40B4-BE49-F238E27FC236}">
                  <a16:creationId xmlns:a16="http://schemas.microsoft.com/office/drawing/2014/main" id="{1377CEC6-9316-41D1-A2A4-1A3AAFB4F4B9}"/>
                </a:ext>
              </a:extLst>
            </p:cNvPr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44;p58">
              <a:extLst>
                <a:ext uri="{FF2B5EF4-FFF2-40B4-BE49-F238E27FC236}">
                  <a16:creationId xmlns:a16="http://schemas.microsoft.com/office/drawing/2014/main" id="{9522A66F-0448-4B2C-ABB5-AFFDBC93CC39}"/>
                </a:ext>
              </a:extLst>
            </p:cNvPr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45;p58">
              <a:extLst>
                <a:ext uri="{FF2B5EF4-FFF2-40B4-BE49-F238E27FC236}">
                  <a16:creationId xmlns:a16="http://schemas.microsoft.com/office/drawing/2014/main" id="{FD58F424-FCCB-429F-B135-B5EB70F6EF1F}"/>
                </a:ext>
              </a:extLst>
            </p:cNvPr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46;p58">
              <a:extLst>
                <a:ext uri="{FF2B5EF4-FFF2-40B4-BE49-F238E27FC236}">
                  <a16:creationId xmlns:a16="http://schemas.microsoft.com/office/drawing/2014/main" id="{7107A88A-3EDE-4E33-97C1-909CF1158A4A}"/>
                </a:ext>
              </a:extLst>
            </p:cNvPr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47;p58">
              <a:extLst>
                <a:ext uri="{FF2B5EF4-FFF2-40B4-BE49-F238E27FC236}">
                  <a16:creationId xmlns:a16="http://schemas.microsoft.com/office/drawing/2014/main" id="{D3714FB3-E2F0-4A5A-8988-679DF26583E6}"/>
                </a:ext>
              </a:extLst>
            </p:cNvPr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48;p58">
              <a:extLst>
                <a:ext uri="{FF2B5EF4-FFF2-40B4-BE49-F238E27FC236}">
                  <a16:creationId xmlns:a16="http://schemas.microsoft.com/office/drawing/2014/main" id="{44808031-7F15-4A3E-96D8-E20B75B9CDF6}"/>
                </a:ext>
              </a:extLst>
            </p:cNvPr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49;p58">
              <a:extLst>
                <a:ext uri="{FF2B5EF4-FFF2-40B4-BE49-F238E27FC236}">
                  <a16:creationId xmlns:a16="http://schemas.microsoft.com/office/drawing/2014/main" id="{67C8D294-A96D-451B-B52D-2AECBB733EFD}"/>
                </a:ext>
              </a:extLst>
            </p:cNvPr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50;p58">
              <a:extLst>
                <a:ext uri="{FF2B5EF4-FFF2-40B4-BE49-F238E27FC236}">
                  <a16:creationId xmlns:a16="http://schemas.microsoft.com/office/drawing/2014/main" id="{373DFC5A-E195-4959-A416-1446F918612D}"/>
                </a:ext>
              </a:extLst>
            </p:cNvPr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51;p58">
              <a:extLst>
                <a:ext uri="{FF2B5EF4-FFF2-40B4-BE49-F238E27FC236}">
                  <a16:creationId xmlns:a16="http://schemas.microsoft.com/office/drawing/2014/main" id="{3AA2BF1B-25FD-47FC-B371-0DDA96209355}"/>
                </a:ext>
              </a:extLst>
            </p:cNvPr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52;p58">
              <a:extLst>
                <a:ext uri="{FF2B5EF4-FFF2-40B4-BE49-F238E27FC236}">
                  <a16:creationId xmlns:a16="http://schemas.microsoft.com/office/drawing/2014/main" id="{601888EA-A861-406C-8489-D3D790FFC034}"/>
                </a:ext>
              </a:extLst>
            </p:cNvPr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53;p58">
              <a:extLst>
                <a:ext uri="{FF2B5EF4-FFF2-40B4-BE49-F238E27FC236}">
                  <a16:creationId xmlns:a16="http://schemas.microsoft.com/office/drawing/2014/main" id="{A6A5A558-A1EE-4D08-A3B7-7F96E953F5CF}"/>
                </a:ext>
              </a:extLst>
            </p:cNvPr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54;p58">
              <a:extLst>
                <a:ext uri="{FF2B5EF4-FFF2-40B4-BE49-F238E27FC236}">
                  <a16:creationId xmlns:a16="http://schemas.microsoft.com/office/drawing/2014/main" id="{B95C4DC2-5CD5-4FEE-B453-B6131AF3FCF3}"/>
                </a:ext>
              </a:extLst>
            </p:cNvPr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55;p58">
              <a:extLst>
                <a:ext uri="{FF2B5EF4-FFF2-40B4-BE49-F238E27FC236}">
                  <a16:creationId xmlns:a16="http://schemas.microsoft.com/office/drawing/2014/main" id="{C8A36C3D-9F33-4F6A-AFF5-2CB008478BCE}"/>
                </a:ext>
              </a:extLst>
            </p:cNvPr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56;p58">
              <a:extLst>
                <a:ext uri="{FF2B5EF4-FFF2-40B4-BE49-F238E27FC236}">
                  <a16:creationId xmlns:a16="http://schemas.microsoft.com/office/drawing/2014/main" id="{09E756D0-9880-4D4B-8E28-0D39BAC7AB06}"/>
                </a:ext>
              </a:extLst>
            </p:cNvPr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57;p58">
              <a:extLst>
                <a:ext uri="{FF2B5EF4-FFF2-40B4-BE49-F238E27FC236}">
                  <a16:creationId xmlns:a16="http://schemas.microsoft.com/office/drawing/2014/main" id="{7EC98021-7DC5-4F63-B423-526414A48EDF}"/>
                </a:ext>
              </a:extLst>
            </p:cNvPr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58;p58">
              <a:extLst>
                <a:ext uri="{FF2B5EF4-FFF2-40B4-BE49-F238E27FC236}">
                  <a16:creationId xmlns:a16="http://schemas.microsoft.com/office/drawing/2014/main" id="{DA7F9E08-AFF9-469F-9A3A-A3391452033A}"/>
                </a:ext>
              </a:extLst>
            </p:cNvPr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59;p58">
              <a:extLst>
                <a:ext uri="{FF2B5EF4-FFF2-40B4-BE49-F238E27FC236}">
                  <a16:creationId xmlns:a16="http://schemas.microsoft.com/office/drawing/2014/main" id="{822711F3-01EF-43E7-98AE-F0653D84F5B4}"/>
                </a:ext>
              </a:extLst>
            </p:cNvPr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60;p58">
              <a:extLst>
                <a:ext uri="{FF2B5EF4-FFF2-40B4-BE49-F238E27FC236}">
                  <a16:creationId xmlns:a16="http://schemas.microsoft.com/office/drawing/2014/main" id="{DB33C212-3B09-4085-A133-1C515F47DCC3}"/>
                </a:ext>
              </a:extLst>
            </p:cNvPr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61;p58">
              <a:extLst>
                <a:ext uri="{FF2B5EF4-FFF2-40B4-BE49-F238E27FC236}">
                  <a16:creationId xmlns:a16="http://schemas.microsoft.com/office/drawing/2014/main" id="{7F2010BB-9D92-4867-BA03-4D7B778670DE}"/>
                </a:ext>
              </a:extLst>
            </p:cNvPr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62;p58">
              <a:extLst>
                <a:ext uri="{FF2B5EF4-FFF2-40B4-BE49-F238E27FC236}">
                  <a16:creationId xmlns:a16="http://schemas.microsoft.com/office/drawing/2014/main" id="{76BAD99B-5F8E-4627-A59E-8A3E7ECFF9C1}"/>
                </a:ext>
              </a:extLst>
            </p:cNvPr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63;p58">
              <a:extLst>
                <a:ext uri="{FF2B5EF4-FFF2-40B4-BE49-F238E27FC236}">
                  <a16:creationId xmlns:a16="http://schemas.microsoft.com/office/drawing/2014/main" id="{41A1A6B8-319C-424F-9CAA-78A761A46FE4}"/>
                </a:ext>
              </a:extLst>
            </p:cNvPr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64;p58">
              <a:extLst>
                <a:ext uri="{FF2B5EF4-FFF2-40B4-BE49-F238E27FC236}">
                  <a16:creationId xmlns:a16="http://schemas.microsoft.com/office/drawing/2014/main" id="{5A5A9B9C-2DB6-4730-BAEF-B52AC4AF6B4B}"/>
                </a:ext>
              </a:extLst>
            </p:cNvPr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65;p58">
              <a:extLst>
                <a:ext uri="{FF2B5EF4-FFF2-40B4-BE49-F238E27FC236}">
                  <a16:creationId xmlns:a16="http://schemas.microsoft.com/office/drawing/2014/main" id="{E49CC375-6578-4FD1-9615-25BB4763B1CA}"/>
                </a:ext>
              </a:extLst>
            </p:cNvPr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66;p58">
              <a:extLst>
                <a:ext uri="{FF2B5EF4-FFF2-40B4-BE49-F238E27FC236}">
                  <a16:creationId xmlns:a16="http://schemas.microsoft.com/office/drawing/2014/main" id="{A04680D1-620F-424E-B80B-B6C282D44E2D}"/>
                </a:ext>
              </a:extLst>
            </p:cNvPr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67;p58">
              <a:extLst>
                <a:ext uri="{FF2B5EF4-FFF2-40B4-BE49-F238E27FC236}">
                  <a16:creationId xmlns:a16="http://schemas.microsoft.com/office/drawing/2014/main" id="{27CE2DFD-E59F-4AA5-800F-925B1C850F66}"/>
                </a:ext>
              </a:extLst>
            </p:cNvPr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68;p58">
              <a:extLst>
                <a:ext uri="{FF2B5EF4-FFF2-40B4-BE49-F238E27FC236}">
                  <a16:creationId xmlns:a16="http://schemas.microsoft.com/office/drawing/2014/main" id="{3825B1CF-BF83-40DD-AF24-7EF7EE4E2993}"/>
                </a:ext>
              </a:extLst>
            </p:cNvPr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69;p58">
              <a:extLst>
                <a:ext uri="{FF2B5EF4-FFF2-40B4-BE49-F238E27FC236}">
                  <a16:creationId xmlns:a16="http://schemas.microsoft.com/office/drawing/2014/main" id="{DA8CC84F-B20D-4618-A768-46E6B95D3E08}"/>
                </a:ext>
              </a:extLst>
            </p:cNvPr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70;p58">
              <a:extLst>
                <a:ext uri="{FF2B5EF4-FFF2-40B4-BE49-F238E27FC236}">
                  <a16:creationId xmlns:a16="http://schemas.microsoft.com/office/drawing/2014/main" id="{493BEC6B-3E34-4803-B772-A34CECC853A3}"/>
                </a:ext>
              </a:extLst>
            </p:cNvPr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71;p58">
              <a:extLst>
                <a:ext uri="{FF2B5EF4-FFF2-40B4-BE49-F238E27FC236}">
                  <a16:creationId xmlns:a16="http://schemas.microsoft.com/office/drawing/2014/main" id="{27B0A845-4899-41CC-8FAA-08BF30F4299E}"/>
                </a:ext>
              </a:extLst>
            </p:cNvPr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72;p58">
              <a:extLst>
                <a:ext uri="{FF2B5EF4-FFF2-40B4-BE49-F238E27FC236}">
                  <a16:creationId xmlns:a16="http://schemas.microsoft.com/office/drawing/2014/main" id="{18093C95-C072-4867-814F-0875F0912179}"/>
                </a:ext>
              </a:extLst>
            </p:cNvPr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73;p58">
              <a:extLst>
                <a:ext uri="{FF2B5EF4-FFF2-40B4-BE49-F238E27FC236}">
                  <a16:creationId xmlns:a16="http://schemas.microsoft.com/office/drawing/2014/main" id="{C37F7856-77D7-4C39-94AA-7EA281AE772E}"/>
                </a:ext>
              </a:extLst>
            </p:cNvPr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74;p58">
              <a:extLst>
                <a:ext uri="{FF2B5EF4-FFF2-40B4-BE49-F238E27FC236}">
                  <a16:creationId xmlns:a16="http://schemas.microsoft.com/office/drawing/2014/main" id="{E7DA8EBF-0837-4E0C-9CB6-62326D92D387}"/>
                </a:ext>
              </a:extLst>
            </p:cNvPr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75;p58">
              <a:extLst>
                <a:ext uri="{FF2B5EF4-FFF2-40B4-BE49-F238E27FC236}">
                  <a16:creationId xmlns:a16="http://schemas.microsoft.com/office/drawing/2014/main" id="{03951D13-6A1F-4489-A2BC-67F6569DDC5B}"/>
                </a:ext>
              </a:extLst>
            </p:cNvPr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76;p58">
              <a:extLst>
                <a:ext uri="{FF2B5EF4-FFF2-40B4-BE49-F238E27FC236}">
                  <a16:creationId xmlns:a16="http://schemas.microsoft.com/office/drawing/2014/main" id="{06401369-6FD5-4FD3-9D8C-F5D8FF0A082F}"/>
                </a:ext>
              </a:extLst>
            </p:cNvPr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77;p58">
              <a:extLst>
                <a:ext uri="{FF2B5EF4-FFF2-40B4-BE49-F238E27FC236}">
                  <a16:creationId xmlns:a16="http://schemas.microsoft.com/office/drawing/2014/main" id="{D0938A73-B07D-4C1F-8F11-8229E33E8AE3}"/>
                </a:ext>
              </a:extLst>
            </p:cNvPr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78;p58">
              <a:extLst>
                <a:ext uri="{FF2B5EF4-FFF2-40B4-BE49-F238E27FC236}">
                  <a16:creationId xmlns:a16="http://schemas.microsoft.com/office/drawing/2014/main" id="{2A15FE80-8C08-48AF-A458-03EBFAEB0805}"/>
                </a:ext>
              </a:extLst>
            </p:cNvPr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79;p58">
              <a:extLst>
                <a:ext uri="{FF2B5EF4-FFF2-40B4-BE49-F238E27FC236}">
                  <a16:creationId xmlns:a16="http://schemas.microsoft.com/office/drawing/2014/main" id="{DC67870F-5293-45E8-8650-C74C8E6B757C}"/>
                </a:ext>
              </a:extLst>
            </p:cNvPr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80;p58">
              <a:extLst>
                <a:ext uri="{FF2B5EF4-FFF2-40B4-BE49-F238E27FC236}">
                  <a16:creationId xmlns:a16="http://schemas.microsoft.com/office/drawing/2014/main" id="{C5F811AE-AD21-4961-92D2-4E99FF1A0784}"/>
                </a:ext>
              </a:extLst>
            </p:cNvPr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81;p58">
              <a:extLst>
                <a:ext uri="{FF2B5EF4-FFF2-40B4-BE49-F238E27FC236}">
                  <a16:creationId xmlns:a16="http://schemas.microsoft.com/office/drawing/2014/main" id="{91167B04-91F2-4F28-867D-EB26BB365BBA}"/>
                </a:ext>
              </a:extLst>
            </p:cNvPr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82;p58">
              <a:extLst>
                <a:ext uri="{FF2B5EF4-FFF2-40B4-BE49-F238E27FC236}">
                  <a16:creationId xmlns:a16="http://schemas.microsoft.com/office/drawing/2014/main" id="{1B616E31-B2BC-4ADC-BC2A-4E21FAE95F57}"/>
                </a:ext>
              </a:extLst>
            </p:cNvPr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83;p58">
              <a:extLst>
                <a:ext uri="{FF2B5EF4-FFF2-40B4-BE49-F238E27FC236}">
                  <a16:creationId xmlns:a16="http://schemas.microsoft.com/office/drawing/2014/main" id="{1AD8A69D-FBCF-4E39-AD55-0F2F618C5E08}"/>
                </a:ext>
              </a:extLst>
            </p:cNvPr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58">
              <a:extLst>
                <a:ext uri="{FF2B5EF4-FFF2-40B4-BE49-F238E27FC236}">
                  <a16:creationId xmlns:a16="http://schemas.microsoft.com/office/drawing/2014/main" id="{255B9B9F-E4AE-40B4-9A98-D14CCE143B8D}"/>
                </a:ext>
              </a:extLst>
            </p:cNvPr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58">
              <a:extLst>
                <a:ext uri="{FF2B5EF4-FFF2-40B4-BE49-F238E27FC236}">
                  <a16:creationId xmlns:a16="http://schemas.microsoft.com/office/drawing/2014/main" id="{02594215-B9C7-45AF-8F23-765042521080}"/>
                </a:ext>
              </a:extLst>
            </p:cNvPr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58">
              <a:extLst>
                <a:ext uri="{FF2B5EF4-FFF2-40B4-BE49-F238E27FC236}">
                  <a16:creationId xmlns:a16="http://schemas.microsoft.com/office/drawing/2014/main" id="{891853D1-6257-457C-BEC3-187A76F05C8E}"/>
                </a:ext>
              </a:extLst>
            </p:cNvPr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58">
              <a:extLst>
                <a:ext uri="{FF2B5EF4-FFF2-40B4-BE49-F238E27FC236}">
                  <a16:creationId xmlns:a16="http://schemas.microsoft.com/office/drawing/2014/main" id="{6E0E617E-0139-440B-9E3B-99F17DF6701B}"/>
                </a:ext>
              </a:extLst>
            </p:cNvPr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58">
              <a:extLst>
                <a:ext uri="{FF2B5EF4-FFF2-40B4-BE49-F238E27FC236}">
                  <a16:creationId xmlns:a16="http://schemas.microsoft.com/office/drawing/2014/main" id="{2BB27D93-FE45-4899-B9A3-CB76328DEA21}"/>
                </a:ext>
              </a:extLst>
            </p:cNvPr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58">
              <a:extLst>
                <a:ext uri="{FF2B5EF4-FFF2-40B4-BE49-F238E27FC236}">
                  <a16:creationId xmlns:a16="http://schemas.microsoft.com/office/drawing/2014/main" id="{A7E9801C-BD54-4760-B221-DA39C82DD1E6}"/>
                </a:ext>
              </a:extLst>
            </p:cNvPr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58">
              <a:extLst>
                <a:ext uri="{FF2B5EF4-FFF2-40B4-BE49-F238E27FC236}">
                  <a16:creationId xmlns:a16="http://schemas.microsoft.com/office/drawing/2014/main" id="{0F1B3505-B304-4141-B400-757BA1CD9726}"/>
                </a:ext>
              </a:extLst>
            </p:cNvPr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58">
              <a:extLst>
                <a:ext uri="{FF2B5EF4-FFF2-40B4-BE49-F238E27FC236}">
                  <a16:creationId xmlns:a16="http://schemas.microsoft.com/office/drawing/2014/main" id="{C31CD913-697A-4EF0-85F5-3E324CA2715C}"/>
                </a:ext>
              </a:extLst>
            </p:cNvPr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58">
              <a:extLst>
                <a:ext uri="{FF2B5EF4-FFF2-40B4-BE49-F238E27FC236}">
                  <a16:creationId xmlns:a16="http://schemas.microsoft.com/office/drawing/2014/main" id="{417C6E62-C62C-4F81-A359-6C5D9200A64F}"/>
                </a:ext>
              </a:extLst>
            </p:cNvPr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58">
              <a:extLst>
                <a:ext uri="{FF2B5EF4-FFF2-40B4-BE49-F238E27FC236}">
                  <a16:creationId xmlns:a16="http://schemas.microsoft.com/office/drawing/2014/main" id="{4C2C8822-5955-456E-87D7-FC9C018A9DAA}"/>
                </a:ext>
              </a:extLst>
            </p:cNvPr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58">
              <a:extLst>
                <a:ext uri="{FF2B5EF4-FFF2-40B4-BE49-F238E27FC236}">
                  <a16:creationId xmlns:a16="http://schemas.microsoft.com/office/drawing/2014/main" id="{9049CCC1-B40F-4770-9979-2A1575E38855}"/>
                </a:ext>
              </a:extLst>
            </p:cNvPr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58">
              <a:extLst>
                <a:ext uri="{FF2B5EF4-FFF2-40B4-BE49-F238E27FC236}">
                  <a16:creationId xmlns:a16="http://schemas.microsoft.com/office/drawing/2014/main" id="{F89E45D9-CAC5-4195-95E2-D3A2CE16ABB7}"/>
                </a:ext>
              </a:extLst>
            </p:cNvPr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58">
              <a:extLst>
                <a:ext uri="{FF2B5EF4-FFF2-40B4-BE49-F238E27FC236}">
                  <a16:creationId xmlns:a16="http://schemas.microsoft.com/office/drawing/2014/main" id="{38BE0050-984B-44B8-88E4-8AD9235FD941}"/>
                </a:ext>
              </a:extLst>
            </p:cNvPr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58">
              <a:extLst>
                <a:ext uri="{FF2B5EF4-FFF2-40B4-BE49-F238E27FC236}">
                  <a16:creationId xmlns:a16="http://schemas.microsoft.com/office/drawing/2014/main" id="{7AB1F210-51CC-4938-A572-8305DD5586B5}"/>
                </a:ext>
              </a:extLst>
            </p:cNvPr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58">
              <a:extLst>
                <a:ext uri="{FF2B5EF4-FFF2-40B4-BE49-F238E27FC236}">
                  <a16:creationId xmlns:a16="http://schemas.microsoft.com/office/drawing/2014/main" id="{95A70D6C-D00B-4054-8DE8-4475E9A29451}"/>
                </a:ext>
              </a:extLst>
            </p:cNvPr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58">
              <a:extLst>
                <a:ext uri="{FF2B5EF4-FFF2-40B4-BE49-F238E27FC236}">
                  <a16:creationId xmlns:a16="http://schemas.microsoft.com/office/drawing/2014/main" id="{4FFC20F0-0818-4C25-BE13-A5E0014A8F54}"/>
                </a:ext>
              </a:extLst>
            </p:cNvPr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58">
              <a:extLst>
                <a:ext uri="{FF2B5EF4-FFF2-40B4-BE49-F238E27FC236}">
                  <a16:creationId xmlns:a16="http://schemas.microsoft.com/office/drawing/2014/main" id="{6E568E89-5D9E-4C41-B6A0-26E0A3B9EB26}"/>
                </a:ext>
              </a:extLst>
            </p:cNvPr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2150;p58">
            <a:extLst>
              <a:ext uri="{FF2B5EF4-FFF2-40B4-BE49-F238E27FC236}">
                <a16:creationId xmlns:a16="http://schemas.microsoft.com/office/drawing/2014/main" id="{EDAFC25F-90DF-4294-9DB2-B7F6EF081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538725" y="2287725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C39F"/>
                </a:solidFill>
              </a:rPr>
              <a:t>THANKS!</a:t>
            </a:r>
            <a:endParaRPr sz="6000" dirty="0">
              <a:solidFill>
                <a:srgbClr val="FFC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References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2306" name="Google Shape;2306;p59"/>
          <p:cNvSpPr txBox="1">
            <a:spLocks noGrp="1"/>
          </p:cNvSpPr>
          <p:nvPr>
            <p:ph type="subTitle" idx="1"/>
          </p:nvPr>
        </p:nvSpPr>
        <p:spPr>
          <a:xfrm>
            <a:off x="1149650" y="1613400"/>
            <a:ext cx="3022200" cy="330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/>
              <a:t>Illustrations: 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/>
              </a:rPr>
              <a:t>Stories by </a:t>
            </a:r>
            <a:r>
              <a:rPr lang="en-US" b="1" dirty="0" err="1">
                <a:solidFill>
                  <a:schemeClr val="hlink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/>
              </a:rPr>
              <a:t>Freepik</a:t>
            </a:r>
            <a:endParaRPr b="1" dirty="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rgbClr val="FFC39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 E-learning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rgbClr val="FFC39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Designer girl concept illustration 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Social media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Documents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8"/>
              </a:rPr>
              <a:t>Statistics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Blogger post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At work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rgbClr val="FFC39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landing page 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rgbClr val="FFC39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landing page 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rgbClr val="FFC39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landing page </a:t>
            </a:r>
            <a:endParaRPr dirty="0">
              <a:solidFill>
                <a:srgbClr val="FFC39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14"/>
              </a:rPr>
              <a:t>Resume </a:t>
            </a: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C39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1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320" name="Google Shape;320;p31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swald"/>
                <a:ea typeface="Oswald"/>
                <a:cs typeface="Oswald"/>
                <a:sym typeface="Oswald"/>
              </a:rPr>
              <a:t>Motivation</a:t>
            </a:r>
            <a:endParaRPr lang="en-US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2629800" y="3250476"/>
            <a:ext cx="38844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39F"/>
                </a:solidFill>
                <a:latin typeface="Oswald"/>
                <a:ea typeface="Oswald"/>
                <a:cs typeface="Oswald"/>
                <a:sym typeface="Oswald"/>
              </a:rPr>
              <a:t>—Haley Newlin</a:t>
            </a:r>
            <a:endParaRPr sz="1800" b="1" dirty="0">
              <a:solidFill>
                <a:srgbClr val="FFC39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2629800" y="2433176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One of the biggest mistakes writers make in developing their story is neglecting the importance of setting. Character, plot, and dialogue are all essential to story progression; however, so is setting. It serves a purpose far beyond a backdrop for the action. Setting can frame mood, meaning, and thematic connotations.”</a:t>
            </a:r>
          </a:p>
        </p:txBody>
      </p:sp>
      <p:sp>
        <p:nvSpPr>
          <p:cNvPr id="337" name="Google Shape;337;p32"/>
          <p:cNvSpPr/>
          <p:nvPr/>
        </p:nvSpPr>
        <p:spPr>
          <a:xfrm rot="10800000">
            <a:off x="0" y="-1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32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339" name="Google Shape;339;p32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434343"/>
                </a:solidFill>
              </a:rPr>
              <a:t>Features that </a:t>
            </a:r>
            <a:r>
              <a:rPr lang="en-US" dirty="0"/>
              <a:t>will be included and set timetable</a:t>
            </a:r>
            <a:br>
              <a:rPr lang="en-US" dirty="0">
                <a:solidFill>
                  <a:srgbClr val="434343"/>
                </a:solidFill>
              </a:rPr>
            </a:br>
            <a:endParaRPr lang="en-US" dirty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Possible obstacles that I will look out for</a:t>
            </a:r>
          </a:p>
        </p:txBody>
      </p:sp>
      <p:sp>
        <p:nvSpPr>
          <p:cNvPr id="350" name="Google Shape;350;p33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02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AIMS</a:t>
            </a:r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RISKS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3" name="Google Shape;353;p33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01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Review of all that was discussed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>
                <a:solidFill>
                  <a:srgbClr val="434343"/>
                </a:solidFill>
              </a:rPr>
              <a:t>SUMMARY</a:t>
            </a:r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 idx="8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>
                <a:solidFill>
                  <a:srgbClr val="434343"/>
                </a:solidFill>
              </a:rPr>
              <a:t>4</a:t>
            </a:r>
            <a:endParaRPr sz="7200">
              <a:solidFill>
                <a:srgbClr val="434343"/>
              </a:solidFill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228600" y="680075"/>
            <a:ext cx="4562442" cy="3444033"/>
            <a:chOff x="238225" y="-308385"/>
            <a:chExt cx="7143325" cy="5357859"/>
          </a:xfrm>
        </p:grpSpPr>
        <p:sp>
          <p:nvSpPr>
            <p:cNvPr id="358" name="Google Shape;358;p33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1424375" y="3888874"/>
              <a:ext cx="1678924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159750" y="4044199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042800" y="1458975"/>
              <a:ext cx="4213450" cy="2854349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723850" y="3507426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3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SO FAR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Progress so far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14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03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/>
          <p:nvPr/>
        </p:nvSpPr>
        <p:spPr>
          <a:xfrm>
            <a:off x="1628718" y="493891"/>
            <a:ext cx="5296024" cy="4155718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4"/>
          <p:cNvGrpSpPr/>
          <p:nvPr/>
        </p:nvGrpSpPr>
        <p:grpSpPr>
          <a:xfrm rot="358680">
            <a:off x="1549521" y="1814618"/>
            <a:ext cx="1873559" cy="2348463"/>
            <a:chOff x="702975" y="3038700"/>
            <a:chExt cx="838525" cy="1051025"/>
          </a:xfrm>
        </p:grpSpPr>
        <p:sp>
          <p:nvSpPr>
            <p:cNvPr id="490" name="Google Shape;490;p34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4"/>
          <p:cNvSpPr txBox="1">
            <a:spLocks noGrp="1"/>
          </p:cNvSpPr>
          <p:nvPr>
            <p:ph type="title"/>
          </p:nvPr>
        </p:nvSpPr>
        <p:spPr>
          <a:xfrm>
            <a:off x="3408811" y="2988357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Aims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3408801" y="3551845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My ambitions for this project </a:t>
            </a:r>
          </a:p>
        </p:txBody>
      </p:sp>
      <p:sp>
        <p:nvSpPr>
          <p:cNvPr id="495" name="Google Shape;495;p34"/>
          <p:cNvSpPr txBox="1">
            <a:spLocks noGrp="1"/>
          </p:cNvSpPr>
          <p:nvPr>
            <p:ph type="title" idx="2"/>
          </p:nvPr>
        </p:nvSpPr>
        <p:spPr>
          <a:xfrm>
            <a:off x="926984" y="256445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01.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96" name="Google Shape;496;p34"/>
          <p:cNvGrpSpPr/>
          <p:nvPr/>
        </p:nvGrpSpPr>
        <p:grpSpPr>
          <a:xfrm>
            <a:off x="6174836" y="2882358"/>
            <a:ext cx="1479755" cy="1642184"/>
            <a:chOff x="5863018" y="3309697"/>
            <a:chExt cx="1479755" cy="1642184"/>
          </a:xfrm>
        </p:grpSpPr>
        <p:sp>
          <p:nvSpPr>
            <p:cNvPr id="497" name="Google Shape;497;p34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accent3"/>
                </a:solidFill>
              </a:rPr>
              <a:t>Key features</a:t>
            </a:r>
            <a:br>
              <a:rPr lang="en-US" sz="1100" dirty="0">
                <a:solidFill>
                  <a:schemeClr val="accent3"/>
                </a:solidFill>
              </a:rPr>
            </a:br>
            <a:endParaRPr sz="1100" dirty="0">
              <a:solidFill>
                <a:schemeClr val="accent3"/>
              </a:solidFill>
            </a:endParaRPr>
          </a:p>
          <a:p>
            <a:pPr marL="215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/>
                </a:solidFill>
              </a:rPr>
              <a:t>Lightning, fog, volumetric clouds, aurora borealis</a:t>
            </a:r>
          </a:p>
          <a:p>
            <a:pPr marL="215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Weather zone presets</a:t>
            </a:r>
          </a:p>
          <a:p>
            <a:pPr marL="215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/>
                </a:solidFill>
              </a:rPr>
              <a:t>Ambient sound</a:t>
            </a:r>
            <a:endParaRPr sz="1100" dirty="0">
              <a:solidFill>
                <a:schemeClr val="accent3"/>
              </a:solidFill>
            </a:endParaRPr>
          </a:p>
          <a:p>
            <a:pPr marL="215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/>
                </a:solidFill>
              </a:rPr>
              <a:t>Is customizable</a:t>
            </a:r>
          </a:p>
          <a:p>
            <a:pPr marL="215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/>
                </a:solidFill>
              </a:rPr>
              <a:t>Day-night cycle</a:t>
            </a:r>
          </a:p>
          <a:p>
            <a:pPr marL="2159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/>
                </a:solidFill>
              </a:rPr>
              <a:t>3D and 2D option</a:t>
            </a:r>
            <a:endParaRPr sz="1100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A complete weather system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5718FD2-2186-431F-B5D6-CB0C066E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99" y="289407"/>
            <a:ext cx="4426881" cy="4294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7"/>
          <p:cNvSpPr txBox="1"/>
          <p:nvPr/>
        </p:nvSpPr>
        <p:spPr>
          <a:xfrm>
            <a:off x="1412300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Learn about how this problem has been tackled in the past 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20.10~20.12.2020</a:t>
            </a:r>
            <a:endParaRPr sz="1100" dirty="0">
              <a:solidFill>
                <a:schemeClr val="bg1">
                  <a:lumMod val="25000"/>
                </a:schemeClr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17" name="Google Shape;1617;p47"/>
          <p:cNvSpPr txBox="1"/>
          <p:nvPr/>
        </p:nvSpPr>
        <p:spPr>
          <a:xfrm>
            <a:off x="3719238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Submit prototype for review and get user feedback     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20.03-30.03.2021</a:t>
            </a:r>
            <a:endParaRPr sz="1100" dirty="0">
              <a:solidFill>
                <a:schemeClr val="bg1">
                  <a:lumMod val="25000"/>
                </a:schemeClr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18" name="Google Shape;1618;p47"/>
          <p:cNvSpPr txBox="1"/>
          <p:nvPr/>
        </p:nvSpPr>
        <p:spPr>
          <a:xfrm>
            <a:off x="6046987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lvl="0" algn="ctr">
              <a:spcBef>
                <a:spcPts val="800"/>
              </a:spcBef>
              <a:buSzPts val="1100"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Produce a final instance of the project                          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05.05.-07.05.2021</a:t>
            </a: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t</a:t>
            </a:r>
            <a:endParaRPr lang="en-US" sz="1100" dirty="0">
              <a:solidFill>
                <a:schemeClr val="bg1">
                  <a:lumMod val="25000"/>
                </a:schemeClr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619" name="Google Shape;1619;p47"/>
          <p:cNvGrpSpPr/>
          <p:nvPr/>
        </p:nvGrpSpPr>
        <p:grpSpPr>
          <a:xfrm>
            <a:off x="1626875" y="1894996"/>
            <a:ext cx="5890902" cy="2082738"/>
            <a:chOff x="1626875" y="1894996"/>
            <a:chExt cx="5890902" cy="2082738"/>
          </a:xfrm>
        </p:grpSpPr>
        <p:sp>
          <p:nvSpPr>
            <p:cNvPr id="1620" name="Google Shape;1620;p47"/>
            <p:cNvSpPr/>
            <p:nvPr/>
          </p:nvSpPr>
          <p:spPr>
            <a:xfrm rot="900158">
              <a:off x="6173102" y="2252866"/>
              <a:ext cx="46020" cy="54349"/>
            </a:xfrm>
            <a:custGeom>
              <a:avLst/>
              <a:gdLst/>
              <a:ahLst/>
              <a:cxnLst/>
              <a:rect l="l" t="t" r="r" b="b"/>
              <a:pathLst>
                <a:path w="1083" h="1279" extrusionOk="0">
                  <a:moveTo>
                    <a:pt x="702" y="0"/>
                  </a:moveTo>
                  <a:cubicBezTo>
                    <a:pt x="689" y="0"/>
                    <a:pt x="675" y="2"/>
                    <a:pt x="662" y="5"/>
                  </a:cubicBezTo>
                  <a:cubicBezTo>
                    <a:pt x="582" y="30"/>
                    <a:pt x="537" y="113"/>
                    <a:pt x="561" y="193"/>
                  </a:cubicBezTo>
                  <a:lnTo>
                    <a:pt x="742" y="805"/>
                  </a:lnTo>
                  <a:lnTo>
                    <a:pt x="126" y="987"/>
                  </a:lnTo>
                  <a:cubicBezTo>
                    <a:pt x="46" y="1011"/>
                    <a:pt x="1" y="1094"/>
                    <a:pt x="25" y="1174"/>
                  </a:cubicBezTo>
                  <a:cubicBezTo>
                    <a:pt x="42" y="1237"/>
                    <a:pt x="102" y="1279"/>
                    <a:pt x="168" y="1279"/>
                  </a:cubicBezTo>
                  <a:cubicBezTo>
                    <a:pt x="182" y="1279"/>
                    <a:pt x="196" y="1279"/>
                    <a:pt x="209" y="1276"/>
                  </a:cubicBezTo>
                  <a:lnTo>
                    <a:pt x="969" y="1053"/>
                  </a:lnTo>
                  <a:cubicBezTo>
                    <a:pt x="1006" y="1043"/>
                    <a:pt x="1038" y="1014"/>
                    <a:pt x="1059" y="980"/>
                  </a:cubicBezTo>
                  <a:cubicBezTo>
                    <a:pt x="1076" y="945"/>
                    <a:pt x="1083" y="906"/>
                    <a:pt x="1069" y="868"/>
                  </a:cubicBezTo>
                  <a:lnTo>
                    <a:pt x="850" y="110"/>
                  </a:lnTo>
                  <a:cubicBezTo>
                    <a:pt x="830" y="43"/>
                    <a:pt x="768" y="0"/>
                    <a:pt x="7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1725248" y="2312295"/>
              <a:ext cx="1034480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2" y="1"/>
                  </a:moveTo>
                  <a:cubicBezTo>
                    <a:pt x="11234" y="1"/>
                    <a:pt x="10280" y="122"/>
                    <a:pt x="9332" y="377"/>
                  </a:cubicBezTo>
                  <a:cubicBezTo>
                    <a:pt x="3483" y="1943"/>
                    <a:pt x="0" y="7976"/>
                    <a:pt x="1566" y="13825"/>
                  </a:cubicBezTo>
                  <a:cubicBezTo>
                    <a:pt x="2881" y="18722"/>
                    <a:pt x="7327" y="21961"/>
                    <a:pt x="12175" y="21961"/>
                  </a:cubicBezTo>
                  <a:cubicBezTo>
                    <a:pt x="13112" y="21961"/>
                    <a:pt x="14065" y="21840"/>
                    <a:pt x="15013" y="21586"/>
                  </a:cubicBezTo>
                  <a:cubicBezTo>
                    <a:pt x="20862" y="20021"/>
                    <a:pt x="24344" y="13988"/>
                    <a:pt x="22775" y="8139"/>
                  </a:cubicBezTo>
                  <a:cubicBezTo>
                    <a:pt x="21464" y="3240"/>
                    <a:pt x="17017" y="1"/>
                    <a:pt x="12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2890309" y="2312339"/>
              <a:ext cx="1034437" cy="933080"/>
            </a:xfrm>
            <a:custGeom>
              <a:avLst/>
              <a:gdLst/>
              <a:ahLst/>
              <a:cxnLst/>
              <a:rect l="l" t="t" r="r" b="b"/>
              <a:pathLst>
                <a:path w="24344" h="21960" extrusionOk="0">
                  <a:moveTo>
                    <a:pt x="12169" y="1"/>
                  </a:moveTo>
                  <a:cubicBezTo>
                    <a:pt x="11231" y="1"/>
                    <a:pt x="10279" y="122"/>
                    <a:pt x="9331" y="376"/>
                  </a:cubicBezTo>
                  <a:cubicBezTo>
                    <a:pt x="3483" y="1941"/>
                    <a:pt x="0" y="7974"/>
                    <a:pt x="1569" y="13823"/>
                  </a:cubicBezTo>
                  <a:cubicBezTo>
                    <a:pt x="2881" y="18721"/>
                    <a:pt x="7329" y="21960"/>
                    <a:pt x="12176" y="21960"/>
                  </a:cubicBezTo>
                  <a:cubicBezTo>
                    <a:pt x="13113" y="21960"/>
                    <a:pt x="14065" y="21838"/>
                    <a:pt x="15013" y="21585"/>
                  </a:cubicBezTo>
                  <a:cubicBezTo>
                    <a:pt x="20861" y="20019"/>
                    <a:pt x="24344" y="13986"/>
                    <a:pt x="22778" y="8138"/>
                  </a:cubicBezTo>
                  <a:cubicBezTo>
                    <a:pt x="21463" y="3240"/>
                    <a:pt x="17017" y="1"/>
                    <a:pt x="121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 rot="-202">
              <a:off x="4055487" y="2312329"/>
              <a:ext cx="1034310" cy="933123"/>
            </a:xfrm>
            <a:custGeom>
              <a:avLst/>
              <a:gdLst/>
              <a:ahLst/>
              <a:cxnLst/>
              <a:rect l="l" t="t" r="r" b="b"/>
              <a:pathLst>
                <a:path w="24341" h="21961" extrusionOk="0">
                  <a:moveTo>
                    <a:pt x="12166" y="0"/>
                  </a:moveTo>
                  <a:cubicBezTo>
                    <a:pt x="11228" y="0"/>
                    <a:pt x="10276" y="121"/>
                    <a:pt x="9328" y="375"/>
                  </a:cubicBezTo>
                  <a:cubicBezTo>
                    <a:pt x="3483" y="1945"/>
                    <a:pt x="0" y="7974"/>
                    <a:pt x="1566" y="13823"/>
                  </a:cubicBezTo>
                  <a:cubicBezTo>
                    <a:pt x="2877" y="18722"/>
                    <a:pt x="7323" y="21961"/>
                    <a:pt x="12169" y="21961"/>
                  </a:cubicBezTo>
                  <a:cubicBezTo>
                    <a:pt x="13109" y="21961"/>
                    <a:pt x="14063" y="21839"/>
                    <a:pt x="15013" y="21584"/>
                  </a:cubicBezTo>
                  <a:cubicBezTo>
                    <a:pt x="20858" y="20019"/>
                    <a:pt x="24340" y="13986"/>
                    <a:pt x="22775" y="8141"/>
                  </a:cubicBezTo>
                  <a:cubicBezTo>
                    <a:pt x="21463" y="3240"/>
                    <a:pt x="17014" y="0"/>
                    <a:pt x="121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7"/>
            <p:cNvSpPr/>
            <p:nvPr/>
          </p:nvSpPr>
          <p:spPr>
            <a:xfrm rot="900019">
              <a:off x="4185332" y="243427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9002" y="0"/>
                  </a:moveTo>
                  <a:cubicBezTo>
                    <a:pt x="8072" y="0"/>
                    <a:pt x="7157" y="160"/>
                    <a:pt x="6280" y="480"/>
                  </a:cubicBezTo>
                  <a:cubicBezTo>
                    <a:pt x="2144" y="1986"/>
                    <a:pt x="0" y="6579"/>
                    <a:pt x="1508" y="10716"/>
                  </a:cubicBezTo>
                  <a:cubicBezTo>
                    <a:pt x="2651" y="13858"/>
                    <a:pt x="5672" y="15969"/>
                    <a:pt x="9023" y="15969"/>
                  </a:cubicBezTo>
                  <a:cubicBezTo>
                    <a:pt x="9948" y="15969"/>
                    <a:pt x="10863" y="15806"/>
                    <a:pt x="11743" y="15486"/>
                  </a:cubicBezTo>
                  <a:cubicBezTo>
                    <a:pt x="13740" y="14759"/>
                    <a:pt x="15340" y="13291"/>
                    <a:pt x="16241" y="11356"/>
                  </a:cubicBezTo>
                  <a:cubicBezTo>
                    <a:pt x="17146" y="9422"/>
                    <a:pt x="17240" y="7255"/>
                    <a:pt x="16512" y="5254"/>
                  </a:cubicBezTo>
                  <a:cubicBezTo>
                    <a:pt x="15369" y="2108"/>
                    <a:pt x="12348" y="0"/>
                    <a:pt x="90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47"/>
            <p:cNvSpPr/>
            <p:nvPr/>
          </p:nvSpPr>
          <p:spPr>
            <a:xfrm rot="900019">
              <a:off x="3025229" y="2435288"/>
              <a:ext cx="732591" cy="678610"/>
            </a:xfrm>
            <a:custGeom>
              <a:avLst/>
              <a:gdLst/>
              <a:ahLst/>
              <a:cxnLst/>
              <a:rect l="l" t="t" r="r" b="b"/>
              <a:pathLst>
                <a:path w="17240" h="15971" extrusionOk="0">
                  <a:moveTo>
                    <a:pt x="8997" y="1"/>
                  </a:moveTo>
                  <a:cubicBezTo>
                    <a:pt x="8072" y="1"/>
                    <a:pt x="7157" y="165"/>
                    <a:pt x="6277" y="481"/>
                  </a:cubicBezTo>
                  <a:cubicBezTo>
                    <a:pt x="2140" y="1987"/>
                    <a:pt x="0" y="6580"/>
                    <a:pt x="1507" y="10716"/>
                  </a:cubicBezTo>
                  <a:cubicBezTo>
                    <a:pt x="2651" y="13859"/>
                    <a:pt x="5672" y="15970"/>
                    <a:pt x="9022" y="15970"/>
                  </a:cubicBezTo>
                  <a:cubicBezTo>
                    <a:pt x="9948" y="15970"/>
                    <a:pt x="10863" y="15810"/>
                    <a:pt x="11740" y="15490"/>
                  </a:cubicBezTo>
                  <a:cubicBezTo>
                    <a:pt x="13740" y="14759"/>
                    <a:pt x="15340" y="13295"/>
                    <a:pt x="16241" y="11357"/>
                  </a:cubicBezTo>
                  <a:cubicBezTo>
                    <a:pt x="17143" y="9422"/>
                    <a:pt x="17240" y="7254"/>
                    <a:pt x="16512" y="5255"/>
                  </a:cubicBezTo>
                  <a:cubicBezTo>
                    <a:pt x="15368" y="2113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47"/>
            <p:cNvSpPr/>
            <p:nvPr/>
          </p:nvSpPr>
          <p:spPr>
            <a:xfrm rot="900019">
              <a:off x="1860205" y="243533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8998" y="0"/>
                  </a:moveTo>
                  <a:cubicBezTo>
                    <a:pt x="8072" y="0"/>
                    <a:pt x="7157" y="161"/>
                    <a:pt x="6276" y="480"/>
                  </a:cubicBezTo>
                  <a:cubicBezTo>
                    <a:pt x="2140" y="1987"/>
                    <a:pt x="0" y="6579"/>
                    <a:pt x="1503" y="10716"/>
                  </a:cubicBezTo>
                  <a:cubicBezTo>
                    <a:pt x="2648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6"/>
                  </a:cubicBezTo>
                  <a:cubicBezTo>
                    <a:pt x="13740" y="14759"/>
                    <a:pt x="15336" y="13291"/>
                    <a:pt x="16241" y="11356"/>
                  </a:cubicBezTo>
                  <a:cubicBezTo>
                    <a:pt x="17142" y="9422"/>
                    <a:pt x="17240" y="7254"/>
                    <a:pt x="16513" y="5254"/>
                  </a:cubicBezTo>
                  <a:cubicBezTo>
                    <a:pt x="15368" y="2112"/>
                    <a:pt x="12348" y="0"/>
                    <a:pt x="899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5220440" y="2312455"/>
              <a:ext cx="1034522" cy="933123"/>
            </a:xfrm>
            <a:custGeom>
              <a:avLst/>
              <a:gdLst/>
              <a:ahLst/>
              <a:cxnLst/>
              <a:rect l="l" t="t" r="r" b="b"/>
              <a:pathLst>
                <a:path w="24346" h="21961" extrusionOk="0">
                  <a:moveTo>
                    <a:pt x="12174" y="0"/>
                  </a:moveTo>
                  <a:cubicBezTo>
                    <a:pt x="11235" y="0"/>
                    <a:pt x="10281" y="122"/>
                    <a:pt x="9332" y="377"/>
                  </a:cubicBezTo>
                  <a:cubicBezTo>
                    <a:pt x="3484" y="1942"/>
                    <a:pt x="1" y="7975"/>
                    <a:pt x="1567" y="13820"/>
                  </a:cubicBezTo>
                  <a:cubicBezTo>
                    <a:pt x="2882" y="18721"/>
                    <a:pt x="7328" y="21961"/>
                    <a:pt x="12176" y="21961"/>
                  </a:cubicBezTo>
                  <a:cubicBezTo>
                    <a:pt x="13114" y="21961"/>
                    <a:pt x="14066" y="21839"/>
                    <a:pt x="15014" y="21586"/>
                  </a:cubicBezTo>
                  <a:cubicBezTo>
                    <a:pt x="20863" y="20016"/>
                    <a:pt x="24345" y="13987"/>
                    <a:pt x="22776" y="8138"/>
                  </a:cubicBezTo>
                  <a:cubicBezTo>
                    <a:pt x="21464" y="3239"/>
                    <a:pt x="17018" y="0"/>
                    <a:pt x="121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7"/>
            <p:cNvSpPr/>
            <p:nvPr/>
          </p:nvSpPr>
          <p:spPr>
            <a:xfrm rot="-123605">
              <a:off x="6385511" y="2312409"/>
              <a:ext cx="1034479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5" y="1"/>
                  </a:moveTo>
                  <a:cubicBezTo>
                    <a:pt x="11236" y="1"/>
                    <a:pt x="10281" y="122"/>
                    <a:pt x="9332" y="377"/>
                  </a:cubicBezTo>
                  <a:cubicBezTo>
                    <a:pt x="3483" y="1943"/>
                    <a:pt x="1" y="7976"/>
                    <a:pt x="1570" y="13824"/>
                  </a:cubicBezTo>
                  <a:cubicBezTo>
                    <a:pt x="2882" y="18722"/>
                    <a:pt x="7330" y="21961"/>
                    <a:pt x="12177" y="21961"/>
                  </a:cubicBezTo>
                  <a:cubicBezTo>
                    <a:pt x="13114" y="21961"/>
                    <a:pt x="14066" y="21840"/>
                    <a:pt x="15013" y="21586"/>
                  </a:cubicBezTo>
                  <a:cubicBezTo>
                    <a:pt x="20861" y="20021"/>
                    <a:pt x="24344" y="13988"/>
                    <a:pt x="22779" y="8139"/>
                  </a:cubicBezTo>
                  <a:cubicBezTo>
                    <a:pt x="21467" y="3240"/>
                    <a:pt x="17021" y="1"/>
                    <a:pt x="121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7"/>
            <p:cNvSpPr/>
            <p:nvPr/>
          </p:nvSpPr>
          <p:spPr>
            <a:xfrm rot="900019">
              <a:off x="1718543" y="1894996"/>
              <a:ext cx="5717398" cy="2082738"/>
            </a:xfrm>
            <a:custGeom>
              <a:avLst/>
              <a:gdLst/>
              <a:ahLst/>
              <a:cxnLst/>
              <a:rect l="l" t="t" r="r" b="b"/>
              <a:pathLst>
                <a:path w="134547" h="49017" extrusionOk="0">
                  <a:moveTo>
                    <a:pt x="92695" y="0"/>
                  </a:moveTo>
                  <a:cubicBezTo>
                    <a:pt x="91510" y="0"/>
                    <a:pt x="90306" y="154"/>
                    <a:pt x="89109" y="475"/>
                  </a:cubicBezTo>
                  <a:cubicBezTo>
                    <a:pt x="85535" y="1432"/>
                    <a:pt x="82547" y="3725"/>
                    <a:pt x="80696" y="6933"/>
                  </a:cubicBezTo>
                  <a:cubicBezTo>
                    <a:pt x="78845" y="10137"/>
                    <a:pt x="78351" y="13873"/>
                    <a:pt x="79311" y="17450"/>
                  </a:cubicBezTo>
                  <a:cubicBezTo>
                    <a:pt x="80247" y="20947"/>
                    <a:pt x="79767" y="24600"/>
                    <a:pt x="77954" y="27738"/>
                  </a:cubicBezTo>
                  <a:cubicBezTo>
                    <a:pt x="76145" y="30876"/>
                    <a:pt x="73219" y="33117"/>
                    <a:pt x="69723" y="34056"/>
                  </a:cubicBezTo>
                  <a:cubicBezTo>
                    <a:pt x="68554" y="34369"/>
                    <a:pt x="67368" y="34523"/>
                    <a:pt x="66190" y="34523"/>
                  </a:cubicBezTo>
                  <a:cubicBezTo>
                    <a:pt x="63840" y="34523"/>
                    <a:pt x="61521" y="33908"/>
                    <a:pt x="59431" y="32703"/>
                  </a:cubicBezTo>
                  <a:cubicBezTo>
                    <a:pt x="56297" y="30890"/>
                    <a:pt x="54052" y="27967"/>
                    <a:pt x="53113" y="24468"/>
                  </a:cubicBezTo>
                  <a:cubicBezTo>
                    <a:pt x="51457" y="18281"/>
                    <a:pt x="45844" y="14193"/>
                    <a:pt x="39725" y="14193"/>
                  </a:cubicBezTo>
                  <a:cubicBezTo>
                    <a:pt x="38541" y="14193"/>
                    <a:pt x="37338" y="14346"/>
                    <a:pt x="36141" y="14667"/>
                  </a:cubicBezTo>
                  <a:cubicBezTo>
                    <a:pt x="28759" y="16646"/>
                    <a:pt x="24361" y="24259"/>
                    <a:pt x="26341" y="31641"/>
                  </a:cubicBezTo>
                  <a:cubicBezTo>
                    <a:pt x="28275" y="38864"/>
                    <a:pt x="23975" y="46313"/>
                    <a:pt x="16752" y="48248"/>
                  </a:cubicBezTo>
                  <a:cubicBezTo>
                    <a:pt x="15569" y="48565"/>
                    <a:pt x="14380" y="48717"/>
                    <a:pt x="13211" y="48717"/>
                  </a:cubicBezTo>
                  <a:cubicBezTo>
                    <a:pt x="7430" y="48717"/>
                    <a:pt x="2127" y="45006"/>
                    <a:pt x="310" y="39230"/>
                  </a:cubicBezTo>
                  <a:cubicBezTo>
                    <a:pt x="290" y="39165"/>
                    <a:pt x="232" y="39125"/>
                    <a:pt x="168" y="39125"/>
                  </a:cubicBezTo>
                  <a:cubicBezTo>
                    <a:pt x="153" y="39125"/>
                    <a:pt x="137" y="39127"/>
                    <a:pt x="122" y="39132"/>
                  </a:cubicBezTo>
                  <a:cubicBezTo>
                    <a:pt x="45" y="39156"/>
                    <a:pt x="0" y="39240"/>
                    <a:pt x="24" y="39320"/>
                  </a:cubicBezTo>
                  <a:cubicBezTo>
                    <a:pt x="1882" y="45224"/>
                    <a:pt x="7300" y="49017"/>
                    <a:pt x="13211" y="49017"/>
                  </a:cubicBezTo>
                  <a:cubicBezTo>
                    <a:pt x="14404" y="49017"/>
                    <a:pt x="15621" y="48863"/>
                    <a:pt x="16829" y="48540"/>
                  </a:cubicBezTo>
                  <a:cubicBezTo>
                    <a:pt x="24212" y="46560"/>
                    <a:pt x="28606" y="38944"/>
                    <a:pt x="26630" y="31565"/>
                  </a:cubicBezTo>
                  <a:cubicBezTo>
                    <a:pt x="24695" y="24343"/>
                    <a:pt x="28996" y="16894"/>
                    <a:pt x="36218" y="14955"/>
                  </a:cubicBezTo>
                  <a:cubicBezTo>
                    <a:pt x="37389" y="14642"/>
                    <a:pt x="38565" y="14492"/>
                    <a:pt x="39723" y="14492"/>
                  </a:cubicBezTo>
                  <a:cubicBezTo>
                    <a:pt x="45711" y="14492"/>
                    <a:pt x="51203" y="18494"/>
                    <a:pt x="52824" y="24544"/>
                  </a:cubicBezTo>
                  <a:cubicBezTo>
                    <a:pt x="53784" y="28121"/>
                    <a:pt x="56077" y="31109"/>
                    <a:pt x="59282" y="32960"/>
                  </a:cubicBezTo>
                  <a:cubicBezTo>
                    <a:pt x="61418" y="34193"/>
                    <a:pt x="63788" y="34824"/>
                    <a:pt x="66190" y="34824"/>
                  </a:cubicBezTo>
                  <a:cubicBezTo>
                    <a:pt x="67394" y="34824"/>
                    <a:pt x="68605" y="34666"/>
                    <a:pt x="69799" y="34345"/>
                  </a:cubicBezTo>
                  <a:cubicBezTo>
                    <a:pt x="73376" y="33388"/>
                    <a:pt x="76364" y="31095"/>
                    <a:pt x="78215" y="27887"/>
                  </a:cubicBezTo>
                  <a:cubicBezTo>
                    <a:pt x="80066" y="24683"/>
                    <a:pt x="80557" y="20947"/>
                    <a:pt x="79600" y="17370"/>
                  </a:cubicBezTo>
                  <a:cubicBezTo>
                    <a:pt x="78660" y="13873"/>
                    <a:pt x="79144" y="10217"/>
                    <a:pt x="80953" y="7082"/>
                  </a:cubicBezTo>
                  <a:cubicBezTo>
                    <a:pt x="82766" y="3943"/>
                    <a:pt x="85689" y="1700"/>
                    <a:pt x="89188" y="764"/>
                  </a:cubicBezTo>
                  <a:cubicBezTo>
                    <a:pt x="90359" y="450"/>
                    <a:pt x="91535" y="300"/>
                    <a:pt x="92693" y="300"/>
                  </a:cubicBezTo>
                  <a:cubicBezTo>
                    <a:pt x="98679" y="300"/>
                    <a:pt x="104174" y="4300"/>
                    <a:pt x="105795" y="10352"/>
                  </a:cubicBezTo>
                  <a:cubicBezTo>
                    <a:pt x="107450" y="16539"/>
                    <a:pt x="113066" y="20627"/>
                    <a:pt x="119185" y="20627"/>
                  </a:cubicBezTo>
                  <a:cubicBezTo>
                    <a:pt x="120369" y="20627"/>
                    <a:pt x="121573" y="20473"/>
                    <a:pt x="122769" y="20153"/>
                  </a:cubicBezTo>
                  <a:cubicBezTo>
                    <a:pt x="130149" y="18174"/>
                    <a:pt x="134546" y="10558"/>
                    <a:pt x="132570" y="3179"/>
                  </a:cubicBezTo>
                  <a:cubicBezTo>
                    <a:pt x="132549" y="3111"/>
                    <a:pt x="132490" y="3066"/>
                    <a:pt x="132423" y="3066"/>
                  </a:cubicBezTo>
                  <a:cubicBezTo>
                    <a:pt x="132411" y="3066"/>
                    <a:pt x="132399" y="3068"/>
                    <a:pt x="132386" y="3071"/>
                  </a:cubicBezTo>
                  <a:cubicBezTo>
                    <a:pt x="132306" y="3095"/>
                    <a:pt x="132257" y="3175"/>
                    <a:pt x="132278" y="3255"/>
                  </a:cubicBezTo>
                  <a:cubicBezTo>
                    <a:pt x="134215" y="10477"/>
                    <a:pt x="129912" y="17926"/>
                    <a:pt x="122692" y="19861"/>
                  </a:cubicBezTo>
                  <a:cubicBezTo>
                    <a:pt x="121523" y="20175"/>
                    <a:pt x="120336" y="20331"/>
                    <a:pt x="119156" y="20331"/>
                  </a:cubicBezTo>
                  <a:cubicBezTo>
                    <a:pt x="116808" y="20331"/>
                    <a:pt x="114491" y="19714"/>
                    <a:pt x="112401" y="18508"/>
                  </a:cubicBezTo>
                  <a:cubicBezTo>
                    <a:pt x="109266" y="16698"/>
                    <a:pt x="107023" y="13772"/>
                    <a:pt x="106083" y="10276"/>
                  </a:cubicBezTo>
                  <a:cubicBezTo>
                    <a:pt x="104428" y="4091"/>
                    <a:pt x="98813" y="0"/>
                    <a:pt x="92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7"/>
            <p:cNvSpPr/>
            <p:nvPr/>
          </p:nvSpPr>
          <p:spPr>
            <a:xfrm rot="900019">
              <a:off x="1626875" y="2747328"/>
              <a:ext cx="68330" cy="63650"/>
            </a:xfrm>
            <a:custGeom>
              <a:avLst/>
              <a:gdLst/>
              <a:ahLst/>
              <a:cxnLst/>
              <a:rect l="l" t="t" r="r" b="b"/>
              <a:pathLst>
                <a:path w="1608" h="1498" extrusionOk="0">
                  <a:moveTo>
                    <a:pt x="776" y="301"/>
                  </a:moveTo>
                  <a:cubicBezTo>
                    <a:pt x="974" y="301"/>
                    <a:pt x="1155" y="433"/>
                    <a:pt x="1211" y="632"/>
                  </a:cubicBezTo>
                  <a:cubicBezTo>
                    <a:pt x="1274" y="871"/>
                    <a:pt x="1131" y="1118"/>
                    <a:pt x="895" y="1181"/>
                  </a:cubicBezTo>
                  <a:cubicBezTo>
                    <a:pt x="855" y="1192"/>
                    <a:pt x="815" y="1197"/>
                    <a:pt x="776" y="1197"/>
                  </a:cubicBezTo>
                  <a:cubicBezTo>
                    <a:pt x="577" y="1197"/>
                    <a:pt x="396" y="1065"/>
                    <a:pt x="341" y="865"/>
                  </a:cubicBezTo>
                  <a:cubicBezTo>
                    <a:pt x="310" y="749"/>
                    <a:pt x="327" y="628"/>
                    <a:pt x="386" y="524"/>
                  </a:cubicBezTo>
                  <a:cubicBezTo>
                    <a:pt x="449" y="420"/>
                    <a:pt x="543" y="346"/>
                    <a:pt x="661" y="315"/>
                  </a:cubicBezTo>
                  <a:cubicBezTo>
                    <a:pt x="699" y="304"/>
                    <a:pt x="738" y="301"/>
                    <a:pt x="776" y="301"/>
                  </a:cubicBezTo>
                  <a:close/>
                  <a:moveTo>
                    <a:pt x="777" y="0"/>
                  </a:moveTo>
                  <a:cubicBezTo>
                    <a:pt x="713" y="0"/>
                    <a:pt x="647" y="9"/>
                    <a:pt x="582" y="26"/>
                  </a:cubicBezTo>
                  <a:cubicBezTo>
                    <a:pt x="390" y="78"/>
                    <a:pt x="227" y="200"/>
                    <a:pt x="129" y="374"/>
                  </a:cubicBezTo>
                  <a:cubicBezTo>
                    <a:pt x="28" y="548"/>
                    <a:pt x="0" y="749"/>
                    <a:pt x="52" y="941"/>
                  </a:cubicBezTo>
                  <a:cubicBezTo>
                    <a:pt x="143" y="1275"/>
                    <a:pt x="446" y="1498"/>
                    <a:pt x="776" y="1498"/>
                  </a:cubicBezTo>
                  <a:cubicBezTo>
                    <a:pt x="842" y="1498"/>
                    <a:pt x="905" y="1488"/>
                    <a:pt x="971" y="1470"/>
                  </a:cubicBezTo>
                  <a:cubicBezTo>
                    <a:pt x="1367" y="1366"/>
                    <a:pt x="1608" y="955"/>
                    <a:pt x="1500" y="555"/>
                  </a:cubicBezTo>
                  <a:cubicBezTo>
                    <a:pt x="1409" y="220"/>
                    <a:pt x="1108" y="0"/>
                    <a:pt x="7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7"/>
            <p:cNvSpPr/>
            <p:nvPr/>
          </p:nvSpPr>
          <p:spPr>
            <a:xfrm rot="900019">
              <a:off x="7457223" y="2773638"/>
              <a:ext cx="60554" cy="41980"/>
            </a:xfrm>
            <a:custGeom>
              <a:avLst/>
              <a:gdLst/>
              <a:ahLst/>
              <a:cxnLst/>
              <a:rect l="l" t="t" r="r" b="b"/>
              <a:pathLst>
                <a:path w="1425" h="988" extrusionOk="0">
                  <a:moveTo>
                    <a:pt x="567" y="1"/>
                  </a:moveTo>
                  <a:cubicBezTo>
                    <a:pt x="555" y="1"/>
                    <a:pt x="542" y="2"/>
                    <a:pt x="530" y="6"/>
                  </a:cubicBezTo>
                  <a:cubicBezTo>
                    <a:pt x="492" y="16"/>
                    <a:pt x="456" y="43"/>
                    <a:pt x="439" y="75"/>
                  </a:cubicBezTo>
                  <a:lnTo>
                    <a:pt x="42" y="761"/>
                  </a:lnTo>
                  <a:cubicBezTo>
                    <a:pt x="1" y="833"/>
                    <a:pt x="26" y="924"/>
                    <a:pt x="98" y="966"/>
                  </a:cubicBezTo>
                  <a:cubicBezTo>
                    <a:pt x="122" y="980"/>
                    <a:pt x="147" y="987"/>
                    <a:pt x="172" y="987"/>
                  </a:cubicBezTo>
                  <a:cubicBezTo>
                    <a:pt x="223" y="987"/>
                    <a:pt x="276" y="959"/>
                    <a:pt x="304" y="910"/>
                  </a:cubicBezTo>
                  <a:lnTo>
                    <a:pt x="623" y="357"/>
                  </a:lnTo>
                  <a:lnTo>
                    <a:pt x="1177" y="677"/>
                  </a:lnTo>
                  <a:cubicBezTo>
                    <a:pt x="1201" y="691"/>
                    <a:pt x="1227" y="698"/>
                    <a:pt x="1253" y="698"/>
                  </a:cubicBezTo>
                  <a:cubicBezTo>
                    <a:pt x="1304" y="698"/>
                    <a:pt x="1355" y="671"/>
                    <a:pt x="1382" y="621"/>
                  </a:cubicBezTo>
                  <a:cubicBezTo>
                    <a:pt x="1424" y="552"/>
                    <a:pt x="1399" y="458"/>
                    <a:pt x="1327" y="416"/>
                  </a:cubicBezTo>
                  <a:lnTo>
                    <a:pt x="641" y="23"/>
                  </a:lnTo>
                  <a:cubicBezTo>
                    <a:pt x="620" y="8"/>
                    <a:pt x="594" y="1"/>
                    <a:pt x="5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 rot="900019">
              <a:off x="1787683" y="3114262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9" y="1"/>
                  </a:moveTo>
                  <a:cubicBezTo>
                    <a:pt x="21535" y="1"/>
                    <a:pt x="21482" y="30"/>
                    <a:pt x="21453" y="80"/>
                  </a:cubicBezTo>
                  <a:cubicBezTo>
                    <a:pt x="19414" y="3862"/>
                    <a:pt x="16018" y="6593"/>
                    <a:pt x="11902" y="7776"/>
                  </a:cubicBezTo>
                  <a:cubicBezTo>
                    <a:pt x="10570" y="8156"/>
                    <a:pt x="9196" y="8361"/>
                    <a:pt x="7818" y="8385"/>
                  </a:cubicBezTo>
                  <a:cubicBezTo>
                    <a:pt x="7729" y="8387"/>
                    <a:pt x="7639" y="8388"/>
                    <a:pt x="7549" y="8388"/>
                  </a:cubicBezTo>
                  <a:cubicBezTo>
                    <a:pt x="5013" y="8388"/>
                    <a:pt x="2492" y="7773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8" y="6580"/>
                    <a:pt x="66" y="6609"/>
                    <a:pt x="39" y="6659"/>
                  </a:cubicBezTo>
                  <a:cubicBezTo>
                    <a:pt x="0" y="6733"/>
                    <a:pt x="28" y="6823"/>
                    <a:pt x="101" y="6861"/>
                  </a:cubicBezTo>
                  <a:cubicBezTo>
                    <a:pt x="2394" y="8058"/>
                    <a:pt x="4965" y="8688"/>
                    <a:pt x="7547" y="8688"/>
                  </a:cubicBezTo>
                  <a:cubicBezTo>
                    <a:pt x="7641" y="8688"/>
                    <a:pt x="7731" y="8688"/>
                    <a:pt x="7825" y="8684"/>
                  </a:cubicBezTo>
                  <a:cubicBezTo>
                    <a:pt x="9227" y="8660"/>
                    <a:pt x="10626" y="8451"/>
                    <a:pt x="11983" y="8062"/>
                  </a:cubicBezTo>
                  <a:cubicBezTo>
                    <a:pt x="16182" y="6858"/>
                    <a:pt x="19637" y="4075"/>
                    <a:pt x="21717" y="223"/>
                  </a:cubicBezTo>
                  <a:cubicBezTo>
                    <a:pt x="21755" y="150"/>
                    <a:pt x="21731" y="59"/>
                    <a:pt x="21659" y="18"/>
                  </a:cubicBezTo>
                  <a:cubicBezTo>
                    <a:pt x="21636" y="6"/>
                    <a:pt x="21613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900019">
              <a:off x="2692350" y="3234590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1"/>
                  </a:moveTo>
                  <a:cubicBezTo>
                    <a:pt x="916" y="1"/>
                    <a:pt x="902" y="3"/>
                    <a:pt x="888" y="7"/>
                  </a:cubicBezTo>
                  <a:lnTo>
                    <a:pt x="126" y="219"/>
                  </a:lnTo>
                  <a:cubicBezTo>
                    <a:pt x="46" y="243"/>
                    <a:pt x="1" y="326"/>
                    <a:pt x="22" y="403"/>
                  </a:cubicBezTo>
                  <a:cubicBezTo>
                    <a:pt x="42" y="469"/>
                    <a:pt x="100" y="514"/>
                    <a:pt x="164" y="514"/>
                  </a:cubicBezTo>
                  <a:cubicBezTo>
                    <a:pt x="178" y="514"/>
                    <a:pt x="192" y="512"/>
                    <a:pt x="206" y="508"/>
                  </a:cubicBezTo>
                  <a:lnTo>
                    <a:pt x="825" y="333"/>
                  </a:lnTo>
                  <a:lnTo>
                    <a:pt x="995" y="953"/>
                  </a:lnTo>
                  <a:cubicBezTo>
                    <a:pt x="1016" y="1019"/>
                    <a:pt x="1076" y="1060"/>
                    <a:pt x="1142" y="1060"/>
                  </a:cubicBezTo>
                  <a:cubicBezTo>
                    <a:pt x="1156" y="1060"/>
                    <a:pt x="1170" y="1060"/>
                    <a:pt x="1180" y="1054"/>
                  </a:cubicBezTo>
                  <a:cubicBezTo>
                    <a:pt x="1260" y="1033"/>
                    <a:pt x="1309" y="949"/>
                    <a:pt x="1284" y="869"/>
                  </a:cubicBezTo>
                  <a:lnTo>
                    <a:pt x="1072" y="111"/>
                  </a:lnTo>
                  <a:cubicBezTo>
                    <a:pt x="1062" y="73"/>
                    <a:pt x="1034" y="38"/>
                    <a:pt x="1000" y="20"/>
                  </a:cubicBezTo>
                  <a:cubicBezTo>
                    <a:pt x="977" y="7"/>
                    <a:pt x="954" y="1"/>
                    <a:pt x="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7"/>
            <p:cNvSpPr/>
            <p:nvPr/>
          </p:nvSpPr>
          <p:spPr>
            <a:xfrm rot="900019">
              <a:off x="2952547" y="2078992"/>
              <a:ext cx="934394" cy="347187"/>
            </a:xfrm>
            <a:custGeom>
              <a:avLst/>
              <a:gdLst/>
              <a:ahLst/>
              <a:cxnLst/>
              <a:rect l="l" t="t" r="r" b="b"/>
              <a:pathLst>
                <a:path w="21989" h="8171" extrusionOk="0">
                  <a:moveTo>
                    <a:pt x="13942" y="0"/>
                  </a:moveTo>
                  <a:cubicBezTo>
                    <a:pt x="12453" y="0"/>
                    <a:pt x="10955" y="209"/>
                    <a:pt x="9482" y="632"/>
                  </a:cubicBezTo>
                  <a:cubicBezTo>
                    <a:pt x="8125" y="1021"/>
                    <a:pt x="6827" y="1585"/>
                    <a:pt x="5627" y="2305"/>
                  </a:cubicBezTo>
                  <a:cubicBezTo>
                    <a:pt x="3331" y="3687"/>
                    <a:pt x="1400" y="5635"/>
                    <a:pt x="43" y="7945"/>
                  </a:cubicBezTo>
                  <a:cubicBezTo>
                    <a:pt x="1" y="8018"/>
                    <a:pt x="25" y="8108"/>
                    <a:pt x="95" y="8150"/>
                  </a:cubicBezTo>
                  <a:cubicBezTo>
                    <a:pt x="120" y="8164"/>
                    <a:pt x="144" y="8171"/>
                    <a:pt x="171" y="8171"/>
                  </a:cubicBezTo>
                  <a:cubicBezTo>
                    <a:pt x="224" y="8171"/>
                    <a:pt x="272" y="8143"/>
                    <a:pt x="300" y="8098"/>
                  </a:cubicBezTo>
                  <a:cubicBezTo>
                    <a:pt x="1633" y="5829"/>
                    <a:pt x="3529" y="3916"/>
                    <a:pt x="5780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0" y="505"/>
                    <a:pt x="12480" y="300"/>
                    <a:pt x="13941" y="300"/>
                  </a:cubicBezTo>
                  <a:cubicBezTo>
                    <a:pt x="16646" y="300"/>
                    <a:pt x="19320" y="1004"/>
                    <a:pt x="21746" y="2382"/>
                  </a:cubicBezTo>
                  <a:cubicBezTo>
                    <a:pt x="21769" y="2395"/>
                    <a:pt x="21795" y="2402"/>
                    <a:pt x="21820" y="2402"/>
                  </a:cubicBezTo>
                  <a:cubicBezTo>
                    <a:pt x="21871" y="2402"/>
                    <a:pt x="21922" y="2375"/>
                    <a:pt x="21947" y="2326"/>
                  </a:cubicBezTo>
                  <a:cubicBezTo>
                    <a:pt x="21989" y="2253"/>
                    <a:pt x="21965" y="2163"/>
                    <a:pt x="21892" y="2121"/>
                  </a:cubicBezTo>
                  <a:cubicBezTo>
                    <a:pt x="19421" y="716"/>
                    <a:pt x="16698" y="0"/>
                    <a:pt x="13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7"/>
            <p:cNvSpPr/>
            <p:nvPr/>
          </p:nvSpPr>
          <p:spPr>
            <a:xfrm rot="900019">
              <a:off x="3848315" y="2253965"/>
              <a:ext cx="46446" cy="54515"/>
            </a:xfrm>
            <a:custGeom>
              <a:avLst/>
              <a:gdLst/>
              <a:ahLst/>
              <a:cxnLst/>
              <a:rect l="l" t="t" r="r" b="b"/>
              <a:pathLst>
                <a:path w="1093" h="1283" extrusionOk="0">
                  <a:moveTo>
                    <a:pt x="701" y="1"/>
                  </a:moveTo>
                  <a:cubicBezTo>
                    <a:pt x="688" y="1"/>
                    <a:pt x="675" y="2"/>
                    <a:pt x="662" y="6"/>
                  </a:cubicBezTo>
                  <a:cubicBezTo>
                    <a:pt x="582" y="30"/>
                    <a:pt x="537" y="114"/>
                    <a:pt x="561" y="194"/>
                  </a:cubicBezTo>
                  <a:lnTo>
                    <a:pt x="741" y="809"/>
                  </a:lnTo>
                  <a:lnTo>
                    <a:pt x="126" y="987"/>
                  </a:lnTo>
                  <a:cubicBezTo>
                    <a:pt x="46" y="1011"/>
                    <a:pt x="0" y="1095"/>
                    <a:pt x="25" y="1175"/>
                  </a:cubicBezTo>
                  <a:cubicBezTo>
                    <a:pt x="42" y="1237"/>
                    <a:pt x="102" y="1283"/>
                    <a:pt x="167" y="1283"/>
                  </a:cubicBezTo>
                  <a:cubicBezTo>
                    <a:pt x="182" y="1283"/>
                    <a:pt x="195" y="1279"/>
                    <a:pt x="209" y="1275"/>
                  </a:cubicBezTo>
                  <a:lnTo>
                    <a:pt x="967" y="1053"/>
                  </a:lnTo>
                  <a:cubicBezTo>
                    <a:pt x="1048" y="1029"/>
                    <a:pt x="1093" y="949"/>
                    <a:pt x="1068" y="868"/>
                  </a:cubicBezTo>
                  <a:lnTo>
                    <a:pt x="846" y="110"/>
                  </a:lnTo>
                  <a:cubicBezTo>
                    <a:pt x="828" y="43"/>
                    <a:pt x="767" y="1"/>
                    <a:pt x="7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 rot="900019">
              <a:off x="2882400" y="2281423"/>
              <a:ext cx="64038" cy="63650"/>
            </a:xfrm>
            <a:custGeom>
              <a:avLst/>
              <a:gdLst/>
              <a:ahLst/>
              <a:cxnLst/>
              <a:rect l="l" t="t" r="r" b="b"/>
              <a:pathLst>
                <a:path w="1507" h="1498" extrusionOk="0">
                  <a:moveTo>
                    <a:pt x="755" y="301"/>
                  </a:moveTo>
                  <a:cubicBezTo>
                    <a:pt x="999" y="301"/>
                    <a:pt x="1201" y="495"/>
                    <a:pt x="1204" y="742"/>
                  </a:cubicBezTo>
                  <a:cubicBezTo>
                    <a:pt x="1204" y="861"/>
                    <a:pt x="1163" y="975"/>
                    <a:pt x="1079" y="1062"/>
                  </a:cubicBezTo>
                  <a:cubicBezTo>
                    <a:pt x="996" y="1149"/>
                    <a:pt x="880" y="1198"/>
                    <a:pt x="763" y="1198"/>
                  </a:cubicBezTo>
                  <a:cubicBezTo>
                    <a:pt x="641" y="1198"/>
                    <a:pt x="529" y="1157"/>
                    <a:pt x="442" y="1073"/>
                  </a:cubicBezTo>
                  <a:cubicBezTo>
                    <a:pt x="355" y="990"/>
                    <a:pt x="307" y="878"/>
                    <a:pt x="307" y="757"/>
                  </a:cubicBezTo>
                  <a:cubicBezTo>
                    <a:pt x="299" y="510"/>
                    <a:pt x="498" y="304"/>
                    <a:pt x="745" y="301"/>
                  </a:cubicBezTo>
                  <a:close/>
                  <a:moveTo>
                    <a:pt x="742" y="1"/>
                  </a:moveTo>
                  <a:cubicBezTo>
                    <a:pt x="328" y="9"/>
                    <a:pt x="0" y="349"/>
                    <a:pt x="7" y="763"/>
                  </a:cubicBezTo>
                  <a:cubicBezTo>
                    <a:pt x="11" y="961"/>
                    <a:pt x="90" y="1149"/>
                    <a:pt x="233" y="1289"/>
                  </a:cubicBezTo>
                  <a:cubicBezTo>
                    <a:pt x="376" y="1425"/>
                    <a:pt x="561" y="1497"/>
                    <a:pt x="755" y="1497"/>
                  </a:cubicBezTo>
                  <a:lnTo>
                    <a:pt x="766" y="1497"/>
                  </a:lnTo>
                  <a:cubicBezTo>
                    <a:pt x="967" y="1494"/>
                    <a:pt x="1155" y="1414"/>
                    <a:pt x="1294" y="1271"/>
                  </a:cubicBezTo>
                  <a:cubicBezTo>
                    <a:pt x="1431" y="1125"/>
                    <a:pt x="1507" y="937"/>
                    <a:pt x="1503" y="736"/>
                  </a:cubicBezTo>
                  <a:cubicBezTo>
                    <a:pt x="1497" y="325"/>
                    <a:pt x="1148" y="1"/>
                    <a:pt x="7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 rot="900019">
              <a:off x="4112526" y="3113147"/>
              <a:ext cx="924663" cy="369154"/>
            </a:xfrm>
            <a:custGeom>
              <a:avLst/>
              <a:gdLst/>
              <a:ahLst/>
              <a:cxnLst/>
              <a:rect l="l" t="t" r="r" b="b"/>
              <a:pathLst>
                <a:path w="21760" h="8688" extrusionOk="0">
                  <a:moveTo>
                    <a:pt x="21589" y="1"/>
                  </a:moveTo>
                  <a:cubicBezTo>
                    <a:pt x="21535" y="1"/>
                    <a:pt x="21483" y="30"/>
                    <a:pt x="21457" y="81"/>
                  </a:cubicBezTo>
                  <a:cubicBezTo>
                    <a:pt x="19414" y="3863"/>
                    <a:pt x="16023" y="6594"/>
                    <a:pt x="11904" y="7776"/>
                  </a:cubicBezTo>
                  <a:cubicBezTo>
                    <a:pt x="10571" y="8155"/>
                    <a:pt x="9196" y="8361"/>
                    <a:pt x="7822" y="8385"/>
                  </a:cubicBezTo>
                  <a:cubicBezTo>
                    <a:pt x="7731" y="8386"/>
                    <a:pt x="7640" y="8387"/>
                    <a:pt x="7548" y="8387"/>
                  </a:cubicBezTo>
                  <a:cubicBezTo>
                    <a:pt x="5013" y="8387"/>
                    <a:pt x="2491" y="7772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7" y="6580"/>
                    <a:pt x="66" y="6609"/>
                    <a:pt x="39" y="6660"/>
                  </a:cubicBezTo>
                  <a:cubicBezTo>
                    <a:pt x="1" y="6732"/>
                    <a:pt x="29" y="6823"/>
                    <a:pt x="102" y="6861"/>
                  </a:cubicBezTo>
                  <a:cubicBezTo>
                    <a:pt x="2398" y="8058"/>
                    <a:pt x="4966" y="8688"/>
                    <a:pt x="7547" y="8688"/>
                  </a:cubicBezTo>
                  <a:cubicBezTo>
                    <a:pt x="7641" y="8688"/>
                    <a:pt x="7735" y="8688"/>
                    <a:pt x="7825" y="8685"/>
                  </a:cubicBezTo>
                  <a:cubicBezTo>
                    <a:pt x="9227" y="8660"/>
                    <a:pt x="10626" y="8452"/>
                    <a:pt x="11987" y="8062"/>
                  </a:cubicBezTo>
                  <a:cubicBezTo>
                    <a:pt x="16183" y="6858"/>
                    <a:pt x="19637" y="4075"/>
                    <a:pt x="21718" y="223"/>
                  </a:cubicBezTo>
                  <a:cubicBezTo>
                    <a:pt x="21760" y="150"/>
                    <a:pt x="21731" y="60"/>
                    <a:pt x="21659" y="18"/>
                  </a:cubicBezTo>
                  <a:cubicBezTo>
                    <a:pt x="21636" y="6"/>
                    <a:pt x="21612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 rot="900019">
              <a:off x="5017231" y="3233464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0"/>
                  </a:moveTo>
                  <a:cubicBezTo>
                    <a:pt x="916" y="0"/>
                    <a:pt x="902" y="2"/>
                    <a:pt x="888" y="6"/>
                  </a:cubicBezTo>
                  <a:lnTo>
                    <a:pt x="125" y="218"/>
                  </a:lnTo>
                  <a:cubicBezTo>
                    <a:pt x="45" y="243"/>
                    <a:pt x="0" y="323"/>
                    <a:pt x="21" y="403"/>
                  </a:cubicBezTo>
                  <a:cubicBezTo>
                    <a:pt x="41" y="469"/>
                    <a:pt x="99" y="514"/>
                    <a:pt x="164" y="514"/>
                  </a:cubicBezTo>
                  <a:cubicBezTo>
                    <a:pt x="177" y="514"/>
                    <a:pt x="192" y="512"/>
                    <a:pt x="206" y="507"/>
                  </a:cubicBezTo>
                  <a:lnTo>
                    <a:pt x="825" y="334"/>
                  </a:lnTo>
                  <a:lnTo>
                    <a:pt x="999" y="952"/>
                  </a:lnTo>
                  <a:cubicBezTo>
                    <a:pt x="1016" y="1019"/>
                    <a:pt x="1076" y="1061"/>
                    <a:pt x="1142" y="1061"/>
                  </a:cubicBezTo>
                  <a:cubicBezTo>
                    <a:pt x="1155" y="1061"/>
                    <a:pt x="1169" y="1057"/>
                    <a:pt x="1183" y="1053"/>
                  </a:cubicBezTo>
                  <a:cubicBezTo>
                    <a:pt x="1259" y="1033"/>
                    <a:pt x="1309" y="949"/>
                    <a:pt x="1284" y="869"/>
                  </a:cubicBezTo>
                  <a:lnTo>
                    <a:pt x="1071" y="111"/>
                  </a:lnTo>
                  <a:cubicBezTo>
                    <a:pt x="1054" y="45"/>
                    <a:pt x="994" y="0"/>
                    <a:pt x="930" y="0"/>
                  </a:cubicBezTo>
                  <a:close/>
                </a:path>
              </a:pathLst>
            </a:custGeom>
            <a:solidFill>
              <a:srgbClr val="312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 rot="900019">
              <a:off x="4057824" y="3228461"/>
              <a:ext cx="65865" cy="63693"/>
            </a:xfrm>
            <a:custGeom>
              <a:avLst/>
              <a:gdLst/>
              <a:ahLst/>
              <a:cxnLst/>
              <a:rect l="l" t="t" r="r" b="b"/>
              <a:pathLst>
                <a:path w="1550" h="1499" extrusionOk="0">
                  <a:moveTo>
                    <a:pt x="773" y="299"/>
                  </a:moveTo>
                  <a:cubicBezTo>
                    <a:pt x="811" y="299"/>
                    <a:pt x="846" y="305"/>
                    <a:pt x="885" y="312"/>
                  </a:cubicBezTo>
                  <a:cubicBezTo>
                    <a:pt x="999" y="344"/>
                    <a:pt x="1097" y="413"/>
                    <a:pt x="1159" y="518"/>
                  </a:cubicBezTo>
                  <a:cubicBezTo>
                    <a:pt x="1222" y="622"/>
                    <a:pt x="1240" y="740"/>
                    <a:pt x="1211" y="859"/>
                  </a:cubicBezTo>
                  <a:cubicBezTo>
                    <a:pt x="1180" y="973"/>
                    <a:pt x="1107" y="1071"/>
                    <a:pt x="1007" y="1134"/>
                  </a:cubicBezTo>
                  <a:cubicBezTo>
                    <a:pt x="935" y="1177"/>
                    <a:pt x="856" y="1199"/>
                    <a:pt x="775" y="1199"/>
                  </a:cubicBezTo>
                  <a:cubicBezTo>
                    <a:pt x="739" y="1199"/>
                    <a:pt x="702" y="1194"/>
                    <a:pt x="665" y="1186"/>
                  </a:cubicBezTo>
                  <a:cubicBezTo>
                    <a:pt x="551" y="1155"/>
                    <a:pt x="450" y="1081"/>
                    <a:pt x="390" y="980"/>
                  </a:cubicBezTo>
                  <a:cubicBezTo>
                    <a:pt x="328" y="876"/>
                    <a:pt x="310" y="758"/>
                    <a:pt x="339" y="639"/>
                  </a:cubicBezTo>
                  <a:cubicBezTo>
                    <a:pt x="366" y="525"/>
                    <a:pt x="439" y="427"/>
                    <a:pt x="543" y="365"/>
                  </a:cubicBezTo>
                  <a:cubicBezTo>
                    <a:pt x="613" y="323"/>
                    <a:pt x="693" y="299"/>
                    <a:pt x="773" y="299"/>
                  </a:cubicBezTo>
                  <a:close/>
                  <a:moveTo>
                    <a:pt x="769" y="1"/>
                  </a:moveTo>
                  <a:cubicBezTo>
                    <a:pt x="637" y="1"/>
                    <a:pt x="506" y="36"/>
                    <a:pt x="390" y="108"/>
                  </a:cubicBezTo>
                  <a:cubicBezTo>
                    <a:pt x="217" y="212"/>
                    <a:pt x="95" y="375"/>
                    <a:pt x="50" y="567"/>
                  </a:cubicBezTo>
                  <a:cubicBezTo>
                    <a:pt x="0" y="761"/>
                    <a:pt x="29" y="963"/>
                    <a:pt x="133" y="1134"/>
                  </a:cubicBezTo>
                  <a:cubicBezTo>
                    <a:pt x="234" y="1307"/>
                    <a:pt x="397" y="1426"/>
                    <a:pt x="592" y="1474"/>
                  </a:cubicBezTo>
                  <a:cubicBezTo>
                    <a:pt x="655" y="1492"/>
                    <a:pt x="714" y="1499"/>
                    <a:pt x="777" y="1499"/>
                  </a:cubicBezTo>
                  <a:cubicBezTo>
                    <a:pt x="909" y="1499"/>
                    <a:pt x="1041" y="1460"/>
                    <a:pt x="1159" y="1391"/>
                  </a:cubicBezTo>
                  <a:cubicBezTo>
                    <a:pt x="1330" y="1287"/>
                    <a:pt x="1452" y="1123"/>
                    <a:pt x="1500" y="928"/>
                  </a:cubicBezTo>
                  <a:cubicBezTo>
                    <a:pt x="1549" y="737"/>
                    <a:pt x="1518" y="535"/>
                    <a:pt x="1417" y="365"/>
                  </a:cubicBezTo>
                  <a:cubicBezTo>
                    <a:pt x="1312" y="191"/>
                    <a:pt x="1148" y="72"/>
                    <a:pt x="954" y="24"/>
                  </a:cubicBezTo>
                  <a:cubicBezTo>
                    <a:pt x="893" y="8"/>
                    <a:pt x="831" y="1"/>
                    <a:pt x="7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 rot="900019">
              <a:off x="5277423" y="2077871"/>
              <a:ext cx="934436" cy="347229"/>
            </a:xfrm>
            <a:custGeom>
              <a:avLst/>
              <a:gdLst/>
              <a:ahLst/>
              <a:cxnLst/>
              <a:rect l="l" t="t" r="r" b="b"/>
              <a:pathLst>
                <a:path w="21990" h="8172" extrusionOk="0">
                  <a:moveTo>
                    <a:pt x="13944" y="0"/>
                  </a:moveTo>
                  <a:cubicBezTo>
                    <a:pt x="12454" y="0"/>
                    <a:pt x="10955" y="210"/>
                    <a:pt x="9482" y="632"/>
                  </a:cubicBezTo>
                  <a:cubicBezTo>
                    <a:pt x="8128" y="1021"/>
                    <a:pt x="6831" y="1585"/>
                    <a:pt x="5626" y="2305"/>
                  </a:cubicBezTo>
                  <a:cubicBezTo>
                    <a:pt x="3330" y="3686"/>
                    <a:pt x="1399" y="5635"/>
                    <a:pt x="42" y="7945"/>
                  </a:cubicBezTo>
                  <a:cubicBezTo>
                    <a:pt x="0" y="8018"/>
                    <a:pt x="25" y="8109"/>
                    <a:pt x="95" y="8150"/>
                  </a:cubicBezTo>
                  <a:cubicBezTo>
                    <a:pt x="119" y="8164"/>
                    <a:pt x="146" y="8171"/>
                    <a:pt x="171" y="8171"/>
                  </a:cubicBezTo>
                  <a:cubicBezTo>
                    <a:pt x="223" y="8171"/>
                    <a:pt x="272" y="8143"/>
                    <a:pt x="300" y="8098"/>
                  </a:cubicBezTo>
                  <a:cubicBezTo>
                    <a:pt x="1633" y="5830"/>
                    <a:pt x="3528" y="3916"/>
                    <a:pt x="5779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1" y="505"/>
                    <a:pt x="12482" y="300"/>
                    <a:pt x="13944" y="300"/>
                  </a:cubicBezTo>
                  <a:cubicBezTo>
                    <a:pt x="16647" y="300"/>
                    <a:pt x="19320" y="1002"/>
                    <a:pt x="21745" y="2381"/>
                  </a:cubicBezTo>
                  <a:cubicBezTo>
                    <a:pt x="21770" y="2395"/>
                    <a:pt x="21796" y="2402"/>
                    <a:pt x="21821" y="2402"/>
                  </a:cubicBezTo>
                  <a:cubicBezTo>
                    <a:pt x="21873" y="2402"/>
                    <a:pt x="21923" y="2375"/>
                    <a:pt x="21951" y="2326"/>
                  </a:cubicBezTo>
                  <a:cubicBezTo>
                    <a:pt x="21989" y="2253"/>
                    <a:pt x="21965" y="2163"/>
                    <a:pt x="21891" y="2121"/>
                  </a:cubicBezTo>
                  <a:cubicBezTo>
                    <a:pt x="19423" y="716"/>
                    <a:pt x="16700" y="0"/>
                    <a:pt x="139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 rot="900019">
              <a:off x="5207240" y="2280333"/>
              <a:ext cx="64080" cy="63565"/>
            </a:xfrm>
            <a:custGeom>
              <a:avLst/>
              <a:gdLst/>
              <a:ahLst/>
              <a:cxnLst/>
              <a:rect l="l" t="t" r="r" b="b"/>
              <a:pathLst>
                <a:path w="1508" h="1496" extrusionOk="0">
                  <a:moveTo>
                    <a:pt x="756" y="299"/>
                  </a:moveTo>
                  <a:cubicBezTo>
                    <a:pt x="874" y="299"/>
                    <a:pt x="982" y="345"/>
                    <a:pt x="1069" y="425"/>
                  </a:cubicBezTo>
                  <a:cubicBezTo>
                    <a:pt x="1153" y="508"/>
                    <a:pt x="1201" y="619"/>
                    <a:pt x="1205" y="741"/>
                  </a:cubicBezTo>
                  <a:cubicBezTo>
                    <a:pt x="1208" y="860"/>
                    <a:pt x="1163" y="974"/>
                    <a:pt x="1079" y="1062"/>
                  </a:cubicBezTo>
                  <a:cubicBezTo>
                    <a:pt x="996" y="1145"/>
                    <a:pt x="885" y="1194"/>
                    <a:pt x="763" y="1197"/>
                  </a:cubicBezTo>
                  <a:cubicBezTo>
                    <a:pt x="755" y="1198"/>
                    <a:pt x="747" y="1198"/>
                    <a:pt x="739" y="1198"/>
                  </a:cubicBezTo>
                  <a:cubicBezTo>
                    <a:pt x="503" y="1198"/>
                    <a:pt x="310" y="995"/>
                    <a:pt x="307" y="755"/>
                  </a:cubicBezTo>
                  <a:cubicBezTo>
                    <a:pt x="304" y="508"/>
                    <a:pt x="501" y="303"/>
                    <a:pt x="749" y="299"/>
                  </a:cubicBezTo>
                  <a:close/>
                  <a:moveTo>
                    <a:pt x="769" y="0"/>
                  </a:moveTo>
                  <a:cubicBezTo>
                    <a:pt x="760" y="0"/>
                    <a:pt x="751" y="0"/>
                    <a:pt x="742" y="1"/>
                  </a:cubicBezTo>
                  <a:cubicBezTo>
                    <a:pt x="331" y="7"/>
                    <a:pt x="0" y="348"/>
                    <a:pt x="8" y="762"/>
                  </a:cubicBezTo>
                  <a:cubicBezTo>
                    <a:pt x="15" y="1170"/>
                    <a:pt x="349" y="1496"/>
                    <a:pt x="756" y="1496"/>
                  </a:cubicBezTo>
                  <a:lnTo>
                    <a:pt x="770" y="1496"/>
                  </a:lnTo>
                  <a:cubicBezTo>
                    <a:pt x="968" y="1493"/>
                    <a:pt x="1156" y="1412"/>
                    <a:pt x="1295" y="1266"/>
                  </a:cubicBezTo>
                  <a:cubicBezTo>
                    <a:pt x="1434" y="1124"/>
                    <a:pt x="1508" y="937"/>
                    <a:pt x="1503" y="734"/>
                  </a:cubicBezTo>
                  <a:cubicBezTo>
                    <a:pt x="1500" y="536"/>
                    <a:pt x="1420" y="348"/>
                    <a:pt x="1274" y="209"/>
                  </a:cubicBezTo>
                  <a:cubicBezTo>
                    <a:pt x="1138" y="76"/>
                    <a:pt x="957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 rot="900019">
              <a:off x="6442744" y="3113253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5" y="0"/>
                  </a:moveTo>
                  <a:cubicBezTo>
                    <a:pt x="21533" y="0"/>
                    <a:pt x="21482" y="28"/>
                    <a:pt x="21453" y="78"/>
                  </a:cubicBezTo>
                  <a:cubicBezTo>
                    <a:pt x="19414" y="3860"/>
                    <a:pt x="16018" y="6594"/>
                    <a:pt x="11899" y="7773"/>
                  </a:cubicBezTo>
                  <a:cubicBezTo>
                    <a:pt x="10570" y="8156"/>
                    <a:pt x="9195" y="8361"/>
                    <a:pt x="7818" y="8386"/>
                  </a:cubicBezTo>
                  <a:cubicBezTo>
                    <a:pt x="7734" y="8387"/>
                    <a:pt x="7650" y="8388"/>
                    <a:pt x="7567" y="8388"/>
                  </a:cubicBezTo>
                  <a:cubicBezTo>
                    <a:pt x="5021" y="8388"/>
                    <a:pt x="2497" y="7773"/>
                    <a:pt x="240" y="6597"/>
                  </a:cubicBezTo>
                  <a:cubicBezTo>
                    <a:pt x="218" y="6585"/>
                    <a:pt x="194" y="6579"/>
                    <a:pt x="170" y="6579"/>
                  </a:cubicBezTo>
                  <a:cubicBezTo>
                    <a:pt x="117" y="6579"/>
                    <a:pt x="65" y="6609"/>
                    <a:pt x="39" y="6660"/>
                  </a:cubicBezTo>
                  <a:cubicBezTo>
                    <a:pt x="0" y="6733"/>
                    <a:pt x="28" y="6824"/>
                    <a:pt x="101" y="6862"/>
                  </a:cubicBezTo>
                  <a:cubicBezTo>
                    <a:pt x="2394" y="8059"/>
                    <a:pt x="4962" y="8688"/>
                    <a:pt x="7546" y="8688"/>
                  </a:cubicBezTo>
                  <a:cubicBezTo>
                    <a:pt x="7641" y="8688"/>
                    <a:pt x="7731" y="8685"/>
                    <a:pt x="7825" y="8685"/>
                  </a:cubicBezTo>
                  <a:cubicBezTo>
                    <a:pt x="9227" y="8661"/>
                    <a:pt x="10626" y="8452"/>
                    <a:pt x="11983" y="8062"/>
                  </a:cubicBezTo>
                  <a:cubicBezTo>
                    <a:pt x="16182" y="6858"/>
                    <a:pt x="19637" y="4072"/>
                    <a:pt x="21717" y="220"/>
                  </a:cubicBezTo>
                  <a:cubicBezTo>
                    <a:pt x="21755" y="147"/>
                    <a:pt x="21731" y="57"/>
                    <a:pt x="21658" y="19"/>
                  </a:cubicBezTo>
                  <a:cubicBezTo>
                    <a:pt x="21635" y="6"/>
                    <a:pt x="21610" y="0"/>
                    <a:pt x="2158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 rot="900019">
              <a:off x="7347416" y="3233497"/>
              <a:ext cx="55624" cy="45209"/>
            </a:xfrm>
            <a:custGeom>
              <a:avLst/>
              <a:gdLst/>
              <a:ahLst/>
              <a:cxnLst/>
              <a:rect l="l" t="t" r="r" b="b"/>
              <a:pathLst>
                <a:path w="1309" h="1064" extrusionOk="0">
                  <a:moveTo>
                    <a:pt x="923" y="1"/>
                  </a:moveTo>
                  <a:cubicBezTo>
                    <a:pt x="911" y="1"/>
                    <a:pt x="899" y="2"/>
                    <a:pt x="888" y="5"/>
                  </a:cubicBezTo>
                  <a:lnTo>
                    <a:pt x="126" y="221"/>
                  </a:lnTo>
                  <a:cubicBezTo>
                    <a:pt x="46" y="242"/>
                    <a:pt x="1" y="325"/>
                    <a:pt x="22" y="405"/>
                  </a:cubicBezTo>
                  <a:cubicBezTo>
                    <a:pt x="39" y="472"/>
                    <a:pt x="100" y="515"/>
                    <a:pt x="166" y="515"/>
                  </a:cubicBezTo>
                  <a:cubicBezTo>
                    <a:pt x="179" y="515"/>
                    <a:pt x="192" y="513"/>
                    <a:pt x="205" y="510"/>
                  </a:cubicBezTo>
                  <a:lnTo>
                    <a:pt x="822" y="336"/>
                  </a:lnTo>
                  <a:lnTo>
                    <a:pt x="995" y="951"/>
                  </a:lnTo>
                  <a:cubicBezTo>
                    <a:pt x="1016" y="1018"/>
                    <a:pt x="1075" y="1063"/>
                    <a:pt x="1141" y="1063"/>
                  </a:cubicBezTo>
                  <a:cubicBezTo>
                    <a:pt x="1156" y="1063"/>
                    <a:pt x="1166" y="1060"/>
                    <a:pt x="1180" y="1056"/>
                  </a:cubicBezTo>
                  <a:cubicBezTo>
                    <a:pt x="1260" y="1032"/>
                    <a:pt x="1308" y="951"/>
                    <a:pt x="1284" y="872"/>
                  </a:cubicBezTo>
                  <a:lnTo>
                    <a:pt x="1072" y="110"/>
                  </a:lnTo>
                  <a:cubicBezTo>
                    <a:pt x="1061" y="71"/>
                    <a:pt x="1034" y="40"/>
                    <a:pt x="999" y="20"/>
                  </a:cubicBezTo>
                  <a:cubicBezTo>
                    <a:pt x="975" y="8"/>
                    <a:pt x="948" y="1"/>
                    <a:pt x="9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 rot="900019">
              <a:off x="6387900" y="3228522"/>
              <a:ext cx="65993" cy="63608"/>
            </a:xfrm>
            <a:custGeom>
              <a:avLst/>
              <a:gdLst/>
              <a:ahLst/>
              <a:cxnLst/>
              <a:rect l="l" t="t" r="r" b="b"/>
              <a:pathLst>
                <a:path w="1553" h="1497" extrusionOk="0">
                  <a:moveTo>
                    <a:pt x="776" y="300"/>
                  </a:moveTo>
                  <a:cubicBezTo>
                    <a:pt x="929" y="300"/>
                    <a:pt x="1079" y="377"/>
                    <a:pt x="1162" y="519"/>
                  </a:cubicBezTo>
                  <a:cubicBezTo>
                    <a:pt x="1225" y="620"/>
                    <a:pt x="1242" y="742"/>
                    <a:pt x="1211" y="857"/>
                  </a:cubicBezTo>
                  <a:cubicBezTo>
                    <a:pt x="1183" y="975"/>
                    <a:pt x="1110" y="1072"/>
                    <a:pt x="1009" y="1135"/>
                  </a:cubicBezTo>
                  <a:cubicBezTo>
                    <a:pt x="938" y="1176"/>
                    <a:pt x="858" y="1198"/>
                    <a:pt x="778" y="1198"/>
                  </a:cubicBezTo>
                  <a:cubicBezTo>
                    <a:pt x="742" y="1198"/>
                    <a:pt x="705" y="1194"/>
                    <a:pt x="669" y="1184"/>
                  </a:cubicBezTo>
                  <a:cubicBezTo>
                    <a:pt x="550" y="1156"/>
                    <a:pt x="452" y="1082"/>
                    <a:pt x="390" y="978"/>
                  </a:cubicBezTo>
                  <a:cubicBezTo>
                    <a:pt x="331" y="878"/>
                    <a:pt x="314" y="756"/>
                    <a:pt x="341" y="641"/>
                  </a:cubicBezTo>
                  <a:cubicBezTo>
                    <a:pt x="369" y="523"/>
                    <a:pt x="442" y="425"/>
                    <a:pt x="547" y="363"/>
                  </a:cubicBezTo>
                  <a:cubicBezTo>
                    <a:pt x="616" y="321"/>
                    <a:pt x="696" y="300"/>
                    <a:pt x="776" y="300"/>
                  </a:cubicBezTo>
                  <a:close/>
                  <a:moveTo>
                    <a:pt x="775" y="0"/>
                  </a:moveTo>
                  <a:cubicBezTo>
                    <a:pt x="644" y="0"/>
                    <a:pt x="511" y="35"/>
                    <a:pt x="390" y="109"/>
                  </a:cubicBezTo>
                  <a:cubicBezTo>
                    <a:pt x="219" y="210"/>
                    <a:pt x="98" y="373"/>
                    <a:pt x="49" y="568"/>
                  </a:cubicBezTo>
                  <a:cubicBezTo>
                    <a:pt x="1" y="763"/>
                    <a:pt x="32" y="965"/>
                    <a:pt x="136" y="1135"/>
                  </a:cubicBezTo>
                  <a:cubicBezTo>
                    <a:pt x="237" y="1305"/>
                    <a:pt x="401" y="1427"/>
                    <a:pt x="595" y="1476"/>
                  </a:cubicBezTo>
                  <a:cubicBezTo>
                    <a:pt x="655" y="1490"/>
                    <a:pt x="717" y="1497"/>
                    <a:pt x="776" y="1497"/>
                  </a:cubicBezTo>
                  <a:cubicBezTo>
                    <a:pt x="912" y="1497"/>
                    <a:pt x="1044" y="1462"/>
                    <a:pt x="1162" y="1389"/>
                  </a:cubicBezTo>
                  <a:cubicBezTo>
                    <a:pt x="1333" y="1288"/>
                    <a:pt x="1454" y="1124"/>
                    <a:pt x="1504" y="930"/>
                  </a:cubicBezTo>
                  <a:cubicBezTo>
                    <a:pt x="1552" y="735"/>
                    <a:pt x="1521" y="533"/>
                    <a:pt x="1417" y="363"/>
                  </a:cubicBezTo>
                  <a:cubicBezTo>
                    <a:pt x="1276" y="131"/>
                    <a:pt x="1029" y="0"/>
                    <a:pt x="7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 rot="900019">
              <a:off x="5356570" y="2437881"/>
              <a:ext cx="732634" cy="678780"/>
            </a:xfrm>
            <a:custGeom>
              <a:avLst/>
              <a:gdLst/>
              <a:ahLst/>
              <a:cxnLst/>
              <a:rect l="l" t="t" r="r" b="b"/>
              <a:pathLst>
                <a:path w="17241" h="15975" extrusionOk="0">
                  <a:moveTo>
                    <a:pt x="8998" y="1"/>
                  </a:moveTo>
                  <a:cubicBezTo>
                    <a:pt x="8073" y="1"/>
                    <a:pt x="7157" y="164"/>
                    <a:pt x="6281" y="485"/>
                  </a:cubicBezTo>
                  <a:cubicBezTo>
                    <a:pt x="2144" y="1991"/>
                    <a:pt x="1" y="6580"/>
                    <a:pt x="1507" y="10720"/>
                  </a:cubicBezTo>
                  <a:cubicBezTo>
                    <a:pt x="2652" y="13862"/>
                    <a:pt x="5672" y="15974"/>
                    <a:pt x="9022" y="15974"/>
                  </a:cubicBezTo>
                  <a:cubicBezTo>
                    <a:pt x="9947" y="15974"/>
                    <a:pt x="10862" y="15811"/>
                    <a:pt x="11742" y="15490"/>
                  </a:cubicBezTo>
                  <a:cubicBezTo>
                    <a:pt x="13740" y="14763"/>
                    <a:pt x="15340" y="13295"/>
                    <a:pt x="16241" y="11361"/>
                  </a:cubicBezTo>
                  <a:cubicBezTo>
                    <a:pt x="17146" y="9423"/>
                    <a:pt x="17240" y="7255"/>
                    <a:pt x="16513" y="5258"/>
                  </a:cubicBezTo>
                  <a:cubicBezTo>
                    <a:pt x="15368" y="2113"/>
                    <a:pt x="12348" y="1"/>
                    <a:pt x="899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 rot="900019">
              <a:off x="6515337" y="2434032"/>
              <a:ext cx="732549" cy="678610"/>
            </a:xfrm>
            <a:custGeom>
              <a:avLst/>
              <a:gdLst/>
              <a:ahLst/>
              <a:cxnLst/>
              <a:rect l="l" t="t" r="r" b="b"/>
              <a:pathLst>
                <a:path w="17239" h="15971" extrusionOk="0">
                  <a:moveTo>
                    <a:pt x="8997" y="1"/>
                  </a:moveTo>
                  <a:cubicBezTo>
                    <a:pt x="8071" y="1"/>
                    <a:pt x="7156" y="161"/>
                    <a:pt x="6276" y="481"/>
                  </a:cubicBezTo>
                  <a:cubicBezTo>
                    <a:pt x="2140" y="1987"/>
                    <a:pt x="0" y="6580"/>
                    <a:pt x="1503" y="10716"/>
                  </a:cubicBezTo>
                  <a:cubicBezTo>
                    <a:pt x="2647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7"/>
                  </a:cubicBezTo>
                  <a:cubicBezTo>
                    <a:pt x="13739" y="14759"/>
                    <a:pt x="15336" y="13295"/>
                    <a:pt x="16241" y="11357"/>
                  </a:cubicBezTo>
                  <a:cubicBezTo>
                    <a:pt x="17142" y="9422"/>
                    <a:pt x="17239" y="7255"/>
                    <a:pt x="16512" y="5255"/>
                  </a:cubicBezTo>
                  <a:cubicBezTo>
                    <a:pt x="15368" y="2112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7" name="Google Shape;1647;p47"/>
          <p:cNvSpPr txBox="1"/>
          <p:nvPr/>
        </p:nvSpPr>
        <p:spPr>
          <a:xfrm>
            <a:off x="2644676" y="1335427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Decide on a final list of features and begin implementation 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05.01-20.03.2021</a:t>
            </a:r>
          </a:p>
        </p:txBody>
      </p:sp>
      <p:sp>
        <p:nvSpPr>
          <p:cNvPr id="1648" name="Google Shape;1648;p47"/>
          <p:cNvSpPr txBox="1"/>
          <p:nvPr/>
        </p:nvSpPr>
        <p:spPr>
          <a:xfrm>
            <a:off x="4879701" y="1332467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Act on feedback and refine current features              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30.03-05.05.2021</a:t>
            </a:r>
          </a:p>
        </p:txBody>
      </p:sp>
      <p:grpSp>
        <p:nvGrpSpPr>
          <p:cNvPr id="1681" name="Google Shape;1681;p47"/>
          <p:cNvGrpSpPr/>
          <p:nvPr/>
        </p:nvGrpSpPr>
        <p:grpSpPr>
          <a:xfrm>
            <a:off x="6683614" y="2609179"/>
            <a:ext cx="435281" cy="354873"/>
            <a:chOff x="1190625" y="720275"/>
            <a:chExt cx="5219200" cy="4255075"/>
          </a:xfrm>
        </p:grpSpPr>
        <p:sp>
          <p:nvSpPr>
            <p:cNvPr id="1682" name="Google Shape;1682;p47"/>
            <p:cNvSpPr/>
            <p:nvPr/>
          </p:nvSpPr>
          <p:spPr>
            <a:xfrm>
              <a:off x="1190625" y="720275"/>
              <a:ext cx="3475650" cy="4255075"/>
            </a:xfrm>
            <a:custGeom>
              <a:avLst/>
              <a:gdLst/>
              <a:ahLst/>
              <a:cxnLst/>
              <a:rect l="l" t="t" r="r" b="b"/>
              <a:pathLst>
                <a:path w="139026" h="170203" extrusionOk="0">
                  <a:moveTo>
                    <a:pt x="69501" y="6541"/>
                  </a:moveTo>
                  <a:cubicBezTo>
                    <a:pt x="70165" y="6541"/>
                    <a:pt x="70834" y="6598"/>
                    <a:pt x="71503" y="6712"/>
                  </a:cubicBezTo>
                  <a:lnTo>
                    <a:pt x="125260" y="16955"/>
                  </a:lnTo>
                  <a:lnTo>
                    <a:pt x="71503" y="27197"/>
                  </a:lnTo>
                  <a:cubicBezTo>
                    <a:pt x="70834" y="27328"/>
                    <a:pt x="70165" y="27393"/>
                    <a:pt x="69501" y="27393"/>
                  </a:cubicBezTo>
                  <a:cubicBezTo>
                    <a:pt x="68836" y="27393"/>
                    <a:pt x="68176" y="27328"/>
                    <a:pt x="67523" y="27197"/>
                  </a:cubicBezTo>
                  <a:lnTo>
                    <a:pt x="13733" y="16955"/>
                  </a:lnTo>
                  <a:lnTo>
                    <a:pt x="67523" y="6712"/>
                  </a:lnTo>
                  <a:cubicBezTo>
                    <a:pt x="68176" y="6598"/>
                    <a:pt x="68836" y="6541"/>
                    <a:pt x="69501" y="6541"/>
                  </a:cubicBezTo>
                  <a:close/>
                  <a:moveTo>
                    <a:pt x="37219" y="28111"/>
                  </a:moveTo>
                  <a:lnTo>
                    <a:pt x="66218" y="33623"/>
                  </a:lnTo>
                  <a:lnTo>
                    <a:pt x="66218" y="50423"/>
                  </a:lnTo>
                  <a:lnTo>
                    <a:pt x="35034" y="42496"/>
                  </a:lnTo>
                  <a:cubicBezTo>
                    <a:pt x="34936" y="42463"/>
                    <a:pt x="34838" y="42366"/>
                    <a:pt x="34871" y="42235"/>
                  </a:cubicBezTo>
                  <a:lnTo>
                    <a:pt x="37219" y="28111"/>
                  </a:lnTo>
                  <a:close/>
                  <a:moveTo>
                    <a:pt x="101741" y="28111"/>
                  </a:moveTo>
                  <a:lnTo>
                    <a:pt x="104090" y="42235"/>
                  </a:lnTo>
                  <a:cubicBezTo>
                    <a:pt x="104123" y="42366"/>
                    <a:pt x="104057" y="42463"/>
                    <a:pt x="103927" y="42496"/>
                  </a:cubicBezTo>
                  <a:lnTo>
                    <a:pt x="72742" y="50423"/>
                  </a:lnTo>
                  <a:lnTo>
                    <a:pt x="72742" y="33623"/>
                  </a:lnTo>
                  <a:lnTo>
                    <a:pt x="101741" y="28111"/>
                  </a:lnTo>
                  <a:close/>
                  <a:moveTo>
                    <a:pt x="128783" y="48139"/>
                  </a:moveTo>
                  <a:cubicBezTo>
                    <a:pt x="130806" y="48139"/>
                    <a:pt x="132469" y="49803"/>
                    <a:pt x="132469" y="51858"/>
                  </a:cubicBezTo>
                  <a:lnTo>
                    <a:pt x="132469" y="62525"/>
                  </a:lnTo>
                  <a:lnTo>
                    <a:pt x="125065" y="62525"/>
                  </a:lnTo>
                  <a:lnTo>
                    <a:pt x="125065" y="51858"/>
                  </a:lnTo>
                  <a:cubicBezTo>
                    <a:pt x="125065" y="49803"/>
                    <a:pt x="126728" y="48139"/>
                    <a:pt x="128783" y="48139"/>
                  </a:cubicBezTo>
                  <a:close/>
                  <a:moveTo>
                    <a:pt x="32522" y="48531"/>
                  </a:moveTo>
                  <a:cubicBezTo>
                    <a:pt x="32816" y="48629"/>
                    <a:pt x="33109" y="48759"/>
                    <a:pt x="33435" y="48824"/>
                  </a:cubicBezTo>
                  <a:lnTo>
                    <a:pt x="63707" y="56523"/>
                  </a:lnTo>
                  <a:cubicBezTo>
                    <a:pt x="61064" y="56979"/>
                    <a:pt x="58226" y="57403"/>
                    <a:pt x="55225" y="57730"/>
                  </a:cubicBezTo>
                  <a:cubicBezTo>
                    <a:pt x="44200" y="59002"/>
                    <a:pt x="34708" y="59034"/>
                    <a:pt x="34610" y="59034"/>
                  </a:cubicBezTo>
                  <a:cubicBezTo>
                    <a:pt x="33696" y="59034"/>
                    <a:pt x="32816" y="59426"/>
                    <a:pt x="32196" y="60111"/>
                  </a:cubicBezTo>
                  <a:cubicBezTo>
                    <a:pt x="31576" y="60763"/>
                    <a:pt x="31282" y="61677"/>
                    <a:pt x="31348" y="62590"/>
                  </a:cubicBezTo>
                  <a:lnTo>
                    <a:pt x="31674" y="66015"/>
                  </a:lnTo>
                  <a:lnTo>
                    <a:pt x="31119" y="66015"/>
                  </a:lnTo>
                  <a:cubicBezTo>
                    <a:pt x="30891" y="66015"/>
                    <a:pt x="30630" y="66015"/>
                    <a:pt x="30402" y="66048"/>
                  </a:cubicBezTo>
                  <a:cubicBezTo>
                    <a:pt x="28966" y="56327"/>
                    <a:pt x="31152" y="50847"/>
                    <a:pt x="32522" y="48531"/>
                  </a:cubicBezTo>
                  <a:close/>
                  <a:moveTo>
                    <a:pt x="106471" y="48531"/>
                  </a:moveTo>
                  <a:cubicBezTo>
                    <a:pt x="107841" y="50847"/>
                    <a:pt x="110027" y="56327"/>
                    <a:pt x="108592" y="66048"/>
                  </a:cubicBezTo>
                  <a:cubicBezTo>
                    <a:pt x="108331" y="66015"/>
                    <a:pt x="108102" y="66015"/>
                    <a:pt x="107841" y="66015"/>
                  </a:cubicBezTo>
                  <a:lnTo>
                    <a:pt x="107319" y="66015"/>
                  </a:lnTo>
                  <a:lnTo>
                    <a:pt x="107613" y="62590"/>
                  </a:lnTo>
                  <a:cubicBezTo>
                    <a:pt x="107743" y="61089"/>
                    <a:pt x="106830" y="59687"/>
                    <a:pt x="105395" y="59197"/>
                  </a:cubicBezTo>
                  <a:cubicBezTo>
                    <a:pt x="99784" y="57338"/>
                    <a:pt x="95185" y="54337"/>
                    <a:pt x="92379" y="52184"/>
                  </a:cubicBezTo>
                  <a:lnTo>
                    <a:pt x="105558" y="48824"/>
                  </a:lnTo>
                  <a:cubicBezTo>
                    <a:pt x="105851" y="48759"/>
                    <a:pt x="106178" y="48629"/>
                    <a:pt x="106471" y="48531"/>
                  </a:cubicBezTo>
                  <a:close/>
                  <a:moveTo>
                    <a:pt x="32261" y="72539"/>
                  </a:moveTo>
                  <a:lnTo>
                    <a:pt x="33566" y="86924"/>
                  </a:lnTo>
                  <a:lnTo>
                    <a:pt x="31119" y="86924"/>
                  </a:lnTo>
                  <a:cubicBezTo>
                    <a:pt x="29064" y="86924"/>
                    <a:pt x="27433" y="85261"/>
                    <a:pt x="27433" y="83238"/>
                  </a:cubicBezTo>
                  <a:lnTo>
                    <a:pt x="27433" y="76258"/>
                  </a:lnTo>
                  <a:cubicBezTo>
                    <a:pt x="27433" y="74203"/>
                    <a:pt x="29064" y="72539"/>
                    <a:pt x="31119" y="72539"/>
                  </a:cubicBezTo>
                  <a:close/>
                  <a:moveTo>
                    <a:pt x="107841" y="72539"/>
                  </a:moveTo>
                  <a:cubicBezTo>
                    <a:pt x="109896" y="72539"/>
                    <a:pt x="111560" y="74203"/>
                    <a:pt x="111560" y="76258"/>
                  </a:cubicBezTo>
                  <a:lnTo>
                    <a:pt x="111560" y="83238"/>
                  </a:lnTo>
                  <a:cubicBezTo>
                    <a:pt x="111560" y="85261"/>
                    <a:pt x="109896" y="86924"/>
                    <a:pt x="107841" y="86924"/>
                  </a:cubicBezTo>
                  <a:lnTo>
                    <a:pt x="105395" y="86924"/>
                  </a:lnTo>
                  <a:lnTo>
                    <a:pt x="106700" y="72539"/>
                  </a:lnTo>
                  <a:close/>
                  <a:moveTo>
                    <a:pt x="86638" y="55968"/>
                  </a:moveTo>
                  <a:cubicBezTo>
                    <a:pt x="89248" y="58154"/>
                    <a:pt x="94271" y="61872"/>
                    <a:pt x="100893" y="64514"/>
                  </a:cubicBezTo>
                  <a:lnTo>
                    <a:pt x="98284" y="93024"/>
                  </a:lnTo>
                  <a:cubicBezTo>
                    <a:pt x="97957" y="96547"/>
                    <a:pt x="95935" y="99679"/>
                    <a:pt x="92836" y="101407"/>
                  </a:cubicBezTo>
                  <a:lnTo>
                    <a:pt x="74667" y="111487"/>
                  </a:lnTo>
                  <a:cubicBezTo>
                    <a:pt x="73052" y="112384"/>
                    <a:pt x="71274" y="112833"/>
                    <a:pt x="69493" y="112833"/>
                  </a:cubicBezTo>
                  <a:cubicBezTo>
                    <a:pt x="67711" y="112833"/>
                    <a:pt x="65925" y="112384"/>
                    <a:pt x="64294" y="111487"/>
                  </a:cubicBezTo>
                  <a:lnTo>
                    <a:pt x="46124" y="101407"/>
                  </a:lnTo>
                  <a:cubicBezTo>
                    <a:pt x="43058" y="99679"/>
                    <a:pt x="41003" y="96547"/>
                    <a:pt x="40677" y="93024"/>
                  </a:cubicBezTo>
                  <a:lnTo>
                    <a:pt x="38198" y="65526"/>
                  </a:lnTo>
                  <a:cubicBezTo>
                    <a:pt x="42047" y="65395"/>
                    <a:pt x="48571" y="65102"/>
                    <a:pt x="55910" y="64253"/>
                  </a:cubicBezTo>
                  <a:cubicBezTo>
                    <a:pt x="69807" y="62655"/>
                    <a:pt x="80114" y="59850"/>
                    <a:pt x="86638" y="55968"/>
                  </a:cubicBezTo>
                  <a:close/>
                  <a:moveTo>
                    <a:pt x="35099" y="97819"/>
                  </a:moveTo>
                  <a:lnTo>
                    <a:pt x="35099" y="97819"/>
                  </a:lnTo>
                  <a:cubicBezTo>
                    <a:pt x="36469" y="101734"/>
                    <a:pt x="39242" y="105061"/>
                    <a:pt x="42960" y="107116"/>
                  </a:cubicBezTo>
                  <a:lnTo>
                    <a:pt x="48767" y="110345"/>
                  </a:lnTo>
                  <a:lnTo>
                    <a:pt x="48767" y="116935"/>
                  </a:lnTo>
                  <a:cubicBezTo>
                    <a:pt x="48767" y="117032"/>
                    <a:pt x="48767" y="117163"/>
                    <a:pt x="48767" y="117261"/>
                  </a:cubicBezTo>
                  <a:cubicBezTo>
                    <a:pt x="47813" y="116797"/>
                    <a:pt x="46779" y="116557"/>
                    <a:pt x="45711" y="116557"/>
                  </a:cubicBezTo>
                  <a:cubicBezTo>
                    <a:pt x="45427" y="116557"/>
                    <a:pt x="45140" y="116574"/>
                    <a:pt x="44852" y="116608"/>
                  </a:cubicBezTo>
                  <a:cubicBezTo>
                    <a:pt x="42960" y="116869"/>
                    <a:pt x="41232" y="117946"/>
                    <a:pt x="40155" y="119577"/>
                  </a:cubicBezTo>
                  <a:lnTo>
                    <a:pt x="37448" y="123654"/>
                  </a:lnTo>
                  <a:lnTo>
                    <a:pt x="35099" y="97819"/>
                  </a:lnTo>
                  <a:close/>
                  <a:moveTo>
                    <a:pt x="103862" y="97819"/>
                  </a:moveTo>
                  <a:lnTo>
                    <a:pt x="101513" y="123654"/>
                  </a:lnTo>
                  <a:lnTo>
                    <a:pt x="98806" y="119577"/>
                  </a:lnTo>
                  <a:cubicBezTo>
                    <a:pt x="97729" y="117946"/>
                    <a:pt x="96033" y="116869"/>
                    <a:pt x="94108" y="116608"/>
                  </a:cubicBezTo>
                  <a:cubicBezTo>
                    <a:pt x="93827" y="116574"/>
                    <a:pt x="93545" y="116557"/>
                    <a:pt x="93263" y="116557"/>
                  </a:cubicBezTo>
                  <a:cubicBezTo>
                    <a:pt x="92202" y="116557"/>
                    <a:pt x="91147" y="116797"/>
                    <a:pt x="90194" y="117261"/>
                  </a:cubicBezTo>
                  <a:cubicBezTo>
                    <a:pt x="90194" y="117163"/>
                    <a:pt x="90194" y="117032"/>
                    <a:pt x="90194" y="116935"/>
                  </a:cubicBezTo>
                  <a:lnTo>
                    <a:pt x="90194" y="110345"/>
                  </a:lnTo>
                  <a:lnTo>
                    <a:pt x="96000" y="107116"/>
                  </a:lnTo>
                  <a:cubicBezTo>
                    <a:pt x="99719" y="105061"/>
                    <a:pt x="102492" y="101734"/>
                    <a:pt x="103862" y="97819"/>
                  </a:cubicBezTo>
                  <a:close/>
                  <a:moveTo>
                    <a:pt x="83637" y="113966"/>
                  </a:moveTo>
                  <a:lnTo>
                    <a:pt x="83637" y="116935"/>
                  </a:lnTo>
                  <a:cubicBezTo>
                    <a:pt x="83637" y="118566"/>
                    <a:pt x="84061" y="120164"/>
                    <a:pt x="84779" y="121599"/>
                  </a:cubicBezTo>
                  <a:lnTo>
                    <a:pt x="69480" y="134712"/>
                  </a:lnTo>
                  <a:lnTo>
                    <a:pt x="54182" y="121599"/>
                  </a:lnTo>
                  <a:cubicBezTo>
                    <a:pt x="54932" y="120164"/>
                    <a:pt x="55323" y="118566"/>
                    <a:pt x="55323" y="116935"/>
                  </a:cubicBezTo>
                  <a:lnTo>
                    <a:pt x="55323" y="113966"/>
                  </a:lnTo>
                  <a:lnTo>
                    <a:pt x="61130" y="117196"/>
                  </a:lnTo>
                  <a:cubicBezTo>
                    <a:pt x="63739" y="118663"/>
                    <a:pt x="66610" y="119381"/>
                    <a:pt x="69480" y="119381"/>
                  </a:cubicBezTo>
                  <a:cubicBezTo>
                    <a:pt x="72351" y="119381"/>
                    <a:pt x="75221" y="118663"/>
                    <a:pt x="77864" y="117196"/>
                  </a:cubicBezTo>
                  <a:lnTo>
                    <a:pt x="83637" y="113966"/>
                  </a:lnTo>
                  <a:close/>
                  <a:moveTo>
                    <a:pt x="45766" y="123100"/>
                  </a:moveTo>
                  <a:cubicBezTo>
                    <a:pt x="45864" y="123100"/>
                    <a:pt x="45929" y="123132"/>
                    <a:pt x="45929" y="123132"/>
                  </a:cubicBezTo>
                  <a:lnTo>
                    <a:pt x="64359" y="138953"/>
                  </a:lnTo>
                  <a:lnTo>
                    <a:pt x="52975" y="148054"/>
                  </a:lnTo>
                  <a:lnTo>
                    <a:pt x="41949" y="128710"/>
                  </a:lnTo>
                  <a:lnTo>
                    <a:pt x="45603" y="123198"/>
                  </a:lnTo>
                  <a:cubicBezTo>
                    <a:pt x="45635" y="123165"/>
                    <a:pt x="45668" y="123100"/>
                    <a:pt x="45766" y="123100"/>
                  </a:cubicBezTo>
                  <a:close/>
                  <a:moveTo>
                    <a:pt x="93195" y="123100"/>
                  </a:moveTo>
                  <a:cubicBezTo>
                    <a:pt x="93293" y="123100"/>
                    <a:pt x="93358" y="123165"/>
                    <a:pt x="93358" y="123198"/>
                  </a:cubicBezTo>
                  <a:lnTo>
                    <a:pt x="97044" y="128710"/>
                  </a:lnTo>
                  <a:lnTo>
                    <a:pt x="85986" y="148054"/>
                  </a:lnTo>
                  <a:lnTo>
                    <a:pt x="74602" y="138953"/>
                  </a:lnTo>
                  <a:lnTo>
                    <a:pt x="93032" y="123165"/>
                  </a:lnTo>
                  <a:cubicBezTo>
                    <a:pt x="93064" y="123132"/>
                    <a:pt x="93097" y="123100"/>
                    <a:pt x="93195" y="123100"/>
                  </a:cubicBezTo>
                  <a:close/>
                  <a:moveTo>
                    <a:pt x="13929" y="143422"/>
                  </a:moveTo>
                  <a:lnTo>
                    <a:pt x="25150" y="152392"/>
                  </a:lnTo>
                  <a:cubicBezTo>
                    <a:pt x="26879" y="153762"/>
                    <a:pt x="27857" y="155817"/>
                    <a:pt x="27857" y="158003"/>
                  </a:cubicBezTo>
                  <a:lnTo>
                    <a:pt x="27857" y="163646"/>
                  </a:lnTo>
                  <a:lnTo>
                    <a:pt x="17158" y="163646"/>
                  </a:lnTo>
                  <a:cubicBezTo>
                    <a:pt x="15136" y="163646"/>
                    <a:pt x="13472" y="161983"/>
                    <a:pt x="13472" y="159960"/>
                  </a:cubicBezTo>
                  <a:lnTo>
                    <a:pt x="13472" y="145999"/>
                  </a:lnTo>
                  <a:cubicBezTo>
                    <a:pt x="13472" y="145118"/>
                    <a:pt x="13635" y="144237"/>
                    <a:pt x="13929" y="143422"/>
                  </a:cubicBezTo>
                  <a:close/>
                  <a:moveTo>
                    <a:pt x="36143" y="131744"/>
                  </a:moveTo>
                  <a:lnTo>
                    <a:pt x="49223" y="154610"/>
                  </a:lnTo>
                  <a:cubicBezTo>
                    <a:pt x="49680" y="155426"/>
                    <a:pt x="50496" y="156013"/>
                    <a:pt x="51442" y="156176"/>
                  </a:cubicBezTo>
                  <a:cubicBezTo>
                    <a:pt x="51637" y="156241"/>
                    <a:pt x="51833" y="156241"/>
                    <a:pt x="52061" y="156241"/>
                  </a:cubicBezTo>
                  <a:cubicBezTo>
                    <a:pt x="52779" y="156241"/>
                    <a:pt x="53497" y="156013"/>
                    <a:pt x="54084" y="155524"/>
                  </a:cubicBezTo>
                  <a:lnTo>
                    <a:pt x="66218" y="145836"/>
                  </a:lnTo>
                  <a:lnTo>
                    <a:pt x="66218" y="163646"/>
                  </a:lnTo>
                  <a:lnTo>
                    <a:pt x="34381" y="163646"/>
                  </a:lnTo>
                  <a:lnTo>
                    <a:pt x="34381" y="158003"/>
                  </a:lnTo>
                  <a:cubicBezTo>
                    <a:pt x="34381" y="153828"/>
                    <a:pt x="32522" y="149913"/>
                    <a:pt x="29227" y="147271"/>
                  </a:cubicBezTo>
                  <a:lnTo>
                    <a:pt x="18854" y="138986"/>
                  </a:lnTo>
                  <a:lnTo>
                    <a:pt x="36143" y="131744"/>
                  </a:lnTo>
                  <a:close/>
                  <a:moveTo>
                    <a:pt x="102818" y="131744"/>
                  </a:moveTo>
                  <a:lnTo>
                    <a:pt x="120139" y="138986"/>
                  </a:lnTo>
                  <a:lnTo>
                    <a:pt x="109733" y="147271"/>
                  </a:lnTo>
                  <a:cubicBezTo>
                    <a:pt x="106471" y="149913"/>
                    <a:pt x="104579" y="153828"/>
                    <a:pt x="104579" y="158003"/>
                  </a:cubicBezTo>
                  <a:lnTo>
                    <a:pt x="104579" y="163646"/>
                  </a:lnTo>
                  <a:lnTo>
                    <a:pt x="72742" y="163646"/>
                  </a:lnTo>
                  <a:lnTo>
                    <a:pt x="72742" y="145836"/>
                  </a:lnTo>
                  <a:lnTo>
                    <a:pt x="84877" y="155524"/>
                  </a:lnTo>
                  <a:cubicBezTo>
                    <a:pt x="85464" y="156013"/>
                    <a:pt x="86182" y="156241"/>
                    <a:pt x="86932" y="156241"/>
                  </a:cubicBezTo>
                  <a:cubicBezTo>
                    <a:pt x="87128" y="156241"/>
                    <a:pt x="87323" y="156241"/>
                    <a:pt x="87552" y="156176"/>
                  </a:cubicBezTo>
                  <a:cubicBezTo>
                    <a:pt x="88465" y="156013"/>
                    <a:pt x="89281" y="155426"/>
                    <a:pt x="89770" y="154610"/>
                  </a:cubicBezTo>
                  <a:lnTo>
                    <a:pt x="102818" y="131744"/>
                  </a:lnTo>
                  <a:close/>
                  <a:moveTo>
                    <a:pt x="125032" y="143422"/>
                  </a:moveTo>
                  <a:cubicBezTo>
                    <a:pt x="125326" y="144237"/>
                    <a:pt x="125489" y="145118"/>
                    <a:pt x="125489" y="145999"/>
                  </a:cubicBezTo>
                  <a:lnTo>
                    <a:pt x="125489" y="159960"/>
                  </a:lnTo>
                  <a:cubicBezTo>
                    <a:pt x="125489" y="161983"/>
                    <a:pt x="123825" y="163646"/>
                    <a:pt x="121803" y="163646"/>
                  </a:cubicBezTo>
                  <a:lnTo>
                    <a:pt x="111103" y="163646"/>
                  </a:lnTo>
                  <a:lnTo>
                    <a:pt x="111103" y="158003"/>
                  </a:lnTo>
                  <a:cubicBezTo>
                    <a:pt x="111103" y="155817"/>
                    <a:pt x="112114" y="153762"/>
                    <a:pt x="113811" y="152392"/>
                  </a:cubicBezTo>
                  <a:lnTo>
                    <a:pt x="125032" y="143422"/>
                  </a:lnTo>
                  <a:close/>
                  <a:moveTo>
                    <a:pt x="69513" y="0"/>
                  </a:moveTo>
                  <a:cubicBezTo>
                    <a:pt x="68436" y="0"/>
                    <a:pt x="67360" y="107"/>
                    <a:pt x="66284" y="319"/>
                  </a:cubicBezTo>
                  <a:lnTo>
                    <a:pt x="3980" y="12160"/>
                  </a:lnTo>
                  <a:cubicBezTo>
                    <a:pt x="1631" y="12616"/>
                    <a:pt x="0" y="14606"/>
                    <a:pt x="0" y="16955"/>
                  </a:cubicBezTo>
                  <a:cubicBezTo>
                    <a:pt x="0" y="19336"/>
                    <a:pt x="1631" y="21326"/>
                    <a:pt x="3980" y="21750"/>
                  </a:cubicBezTo>
                  <a:lnTo>
                    <a:pt x="30793" y="26871"/>
                  </a:lnTo>
                  <a:lnTo>
                    <a:pt x="28412" y="41159"/>
                  </a:lnTo>
                  <a:cubicBezTo>
                    <a:pt x="28314" y="41811"/>
                    <a:pt x="28314" y="42431"/>
                    <a:pt x="28379" y="43051"/>
                  </a:cubicBezTo>
                  <a:cubicBezTo>
                    <a:pt x="27629" y="43931"/>
                    <a:pt x="26129" y="46019"/>
                    <a:pt x="24954" y="49509"/>
                  </a:cubicBezTo>
                  <a:cubicBezTo>
                    <a:pt x="23160" y="54957"/>
                    <a:pt x="22899" y="61416"/>
                    <a:pt x="24204" y="68722"/>
                  </a:cubicBezTo>
                  <a:cubicBezTo>
                    <a:pt x="22149" y="70582"/>
                    <a:pt x="20877" y="73257"/>
                    <a:pt x="20877" y="76258"/>
                  </a:cubicBezTo>
                  <a:lnTo>
                    <a:pt x="20877" y="83238"/>
                  </a:lnTo>
                  <a:cubicBezTo>
                    <a:pt x="20877" y="87838"/>
                    <a:pt x="23910" y="91719"/>
                    <a:pt x="28086" y="93024"/>
                  </a:cubicBezTo>
                  <a:lnTo>
                    <a:pt x="31152" y="126753"/>
                  </a:lnTo>
                  <a:lnTo>
                    <a:pt x="15364" y="133342"/>
                  </a:lnTo>
                  <a:cubicBezTo>
                    <a:pt x="10243" y="135463"/>
                    <a:pt x="6915" y="140453"/>
                    <a:pt x="6915" y="145999"/>
                  </a:cubicBezTo>
                  <a:lnTo>
                    <a:pt x="6915" y="159960"/>
                  </a:lnTo>
                  <a:cubicBezTo>
                    <a:pt x="6915" y="165603"/>
                    <a:pt x="11515" y="170203"/>
                    <a:pt x="17158" y="170203"/>
                  </a:cubicBezTo>
                  <a:lnTo>
                    <a:pt x="121803" y="170203"/>
                  </a:lnTo>
                  <a:cubicBezTo>
                    <a:pt x="127446" y="170203"/>
                    <a:pt x="132045" y="165603"/>
                    <a:pt x="132045" y="159960"/>
                  </a:cubicBezTo>
                  <a:lnTo>
                    <a:pt x="132045" y="145999"/>
                  </a:lnTo>
                  <a:cubicBezTo>
                    <a:pt x="132045" y="140453"/>
                    <a:pt x="128718" y="135463"/>
                    <a:pt x="123597" y="133342"/>
                  </a:cubicBezTo>
                  <a:lnTo>
                    <a:pt x="107809" y="126753"/>
                  </a:lnTo>
                  <a:lnTo>
                    <a:pt x="110875" y="93024"/>
                  </a:lnTo>
                  <a:cubicBezTo>
                    <a:pt x="115050" y="91719"/>
                    <a:pt x="118084" y="87838"/>
                    <a:pt x="118084" y="83238"/>
                  </a:cubicBezTo>
                  <a:lnTo>
                    <a:pt x="118084" y="76258"/>
                  </a:lnTo>
                  <a:cubicBezTo>
                    <a:pt x="118084" y="73257"/>
                    <a:pt x="116812" y="70582"/>
                    <a:pt x="114757" y="68690"/>
                  </a:cubicBezTo>
                  <a:cubicBezTo>
                    <a:pt x="117562" y="52967"/>
                    <a:pt x="112245" y="45040"/>
                    <a:pt x="110614" y="43051"/>
                  </a:cubicBezTo>
                  <a:cubicBezTo>
                    <a:pt x="110679" y="42431"/>
                    <a:pt x="110647" y="41811"/>
                    <a:pt x="110549" y="41159"/>
                  </a:cubicBezTo>
                  <a:lnTo>
                    <a:pt x="108167" y="26871"/>
                  </a:lnTo>
                  <a:lnTo>
                    <a:pt x="125489" y="23577"/>
                  </a:lnTo>
                  <a:lnTo>
                    <a:pt x="125489" y="42137"/>
                  </a:lnTo>
                  <a:cubicBezTo>
                    <a:pt x="121444" y="43507"/>
                    <a:pt x="118541" y="47324"/>
                    <a:pt x="118541" y="51858"/>
                  </a:cubicBezTo>
                  <a:lnTo>
                    <a:pt x="118541" y="65787"/>
                  </a:lnTo>
                  <a:cubicBezTo>
                    <a:pt x="118541" y="67613"/>
                    <a:pt x="120008" y="69049"/>
                    <a:pt x="121803" y="69049"/>
                  </a:cubicBezTo>
                  <a:lnTo>
                    <a:pt x="135764" y="69049"/>
                  </a:lnTo>
                  <a:cubicBezTo>
                    <a:pt x="137558" y="69049"/>
                    <a:pt x="139026" y="67613"/>
                    <a:pt x="139026" y="65787"/>
                  </a:cubicBezTo>
                  <a:lnTo>
                    <a:pt x="139026" y="51858"/>
                  </a:lnTo>
                  <a:cubicBezTo>
                    <a:pt x="139026" y="47324"/>
                    <a:pt x="136090" y="43507"/>
                    <a:pt x="132045" y="42137"/>
                  </a:cubicBezTo>
                  <a:lnTo>
                    <a:pt x="132045" y="22337"/>
                  </a:lnTo>
                  <a:lnTo>
                    <a:pt x="135046" y="21750"/>
                  </a:lnTo>
                  <a:cubicBezTo>
                    <a:pt x="137395" y="21326"/>
                    <a:pt x="139026" y="19336"/>
                    <a:pt x="139026" y="16955"/>
                  </a:cubicBezTo>
                  <a:cubicBezTo>
                    <a:pt x="139026" y="14606"/>
                    <a:pt x="137395" y="12616"/>
                    <a:pt x="135046" y="12160"/>
                  </a:cubicBezTo>
                  <a:lnTo>
                    <a:pt x="72742" y="319"/>
                  </a:lnTo>
                  <a:cubicBezTo>
                    <a:pt x="71666" y="107"/>
                    <a:pt x="70589" y="0"/>
                    <a:pt x="69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3973900" y="2370625"/>
              <a:ext cx="2435925" cy="2081175"/>
            </a:xfrm>
            <a:custGeom>
              <a:avLst/>
              <a:gdLst/>
              <a:ahLst/>
              <a:cxnLst/>
              <a:rect l="l" t="t" r="r" b="b"/>
              <a:pathLst>
                <a:path w="97437" h="83247" extrusionOk="0">
                  <a:moveTo>
                    <a:pt x="55813" y="6525"/>
                  </a:moveTo>
                  <a:cubicBezTo>
                    <a:pt x="75157" y="6525"/>
                    <a:pt x="90912" y="22280"/>
                    <a:pt x="90912" y="41624"/>
                  </a:cubicBezTo>
                  <a:cubicBezTo>
                    <a:pt x="90912" y="60967"/>
                    <a:pt x="75157" y="76723"/>
                    <a:pt x="55813" y="76723"/>
                  </a:cubicBezTo>
                  <a:cubicBezTo>
                    <a:pt x="41265" y="76723"/>
                    <a:pt x="28445" y="67948"/>
                    <a:pt x="23128" y="54378"/>
                  </a:cubicBezTo>
                  <a:cubicBezTo>
                    <a:pt x="22639" y="53139"/>
                    <a:pt x="21432" y="52323"/>
                    <a:pt x="20094" y="52323"/>
                  </a:cubicBezTo>
                  <a:lnTo>
                    <a:pt x="10472" y="52323"/>
                  </a:lnTo>
                  <a:lnTo>
                    <a:pt x="20094" y="40743"/>
                  </a:lnTo>
                  <a:cubicBezTo>
                    <a:pt x="20551" y="40221"/>
                    <a:pt x="20812" y="39601"/>
                    <a:pt x="20845" y="38916"/>
                  </a:cubicBezTo>
                  <a:cubicBezTo>
                    <a:pt x="21530" y="30109"/>
                    <a:pt x="25477" y="21954"/>
                    <a:pt x="31935" y="15919"/>
                  </a:cubicBezTo>
                  <a:cubicBezTo>
                    <a:pt x="38427" y="9885"/>
                    <a:pt x="46908" y="6525"/>
                    <a:pt x="55813" y="6525"/>
                  </a:cubicBezTo>
                  <a:close/>
                  <a:moveTo>
                    <a:pt x="55813" y="1"/>
                  </a:moveTo>
                  <a:cubicBezTo>
                    <a:pt x="45244" y="1"/>
                    <a:pt x="35197" y="3948"/>
                    <a:pt x="27467" y="11157"/>
                  </a:cubicBezTo>
                  <a:cubicBezTo>
                    <a:pt x="20062" y="18040"/>
                    <a:pt x="15462" y="27336"/>
                    <a:pt x="14419" y="37351"/>
                  </a:cubicBezTo>
                  <a:lnTo>
                    <a:pt x="979" y="53498"/>
                  </a:lnTo>
                  <a:cubicBezTo>
                    <a:pt x="164" y="54476"/>
                    <a:pt x="1" y="55814"/>
                    <a:pt x="523" y="56955"/>
                  </a:cubicBezTo>
                  <a:cubicBezTo>
                    <a:pt x="1077" y="58130"/>
                    <a:pt x="2219" y="58847"/>
                    <a:pt x="3491" y="58847"/>
                  </a:cubicBezTo>
                  <a:lnTo>
                    <a:pt x="17942" y="58847"/>
                  </a:lnTo>
                  <a:cubicBezTo>
                    <a:pt x="21040" y="65665"/>
                    <a:pt x="25901" y="71504"/>
                    <a:pt x="32066" y="75810"/>
                  </a:cubicBezTo>
                  <a:cubicBezTo>
                    <a:pt x="39047" y="80702"/>
                    <a:pt x="47267" y="83247"/>
                    <a:pt x="55813" y="83247"/>
                  </a:cubicBezTo>
                  <a:cubicBezTo>
                    <a:pt x="78778" y="83247"/>
                    <a:pt x="97436" y="64588"/>
                    <a:pt x="97436" y="41624"/>
                  </a:cubicBezTo>
                  <a:cubicBezTo>
                    <a:pt x="97436" y="18660"/>
                    <a:pt x="78745" y="1"/>
                    <a:pt x="55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676850" y="2719675"/>
              <a:ext cx="1383925" cy="1383925"/>
            </a:xfrm>
            <a:custGeom>
              <a:avLst/>
              <a:gdLst/>
              <a:ahLst/>
              <a:cxnLst/>
              <a:rect l="l" t="t" r="r" b="b"/>
              <a:pathLst>
                <a:path w="55357" h="55357" extrusionOk="0">
                  <a:moveTo>
                    <a:pt x="24401" y="6785"/>
                  </a:moveTo>
                  <a:lnTo>
                    <a:pt x="24401" y="11450"/>
                  </a:lnTo>
                  <a:cubicBezTo>
                    <a:pt x="22019" y="11058"/>
                    <a:pt x="19703" y="10276"/>
                    <a:pt x="17583" y="9101"/>
                  </a:cubicBezTo>
                  <a:cubicBezTo>
                    <a:pt x="19671" y="7959"/>
                    <a:pt x="21987" y="7144"/>
                    <a:pt x="24401" y="6785"/>
                  </a:cubicBezTo>
                  <a:close/>
                  <a:moveTo>
                    <a:pt x="30957" y="6785"/>
                  </a:moveTo>
                  <a:cubicBezTo>
                    <a:pt x="33404" y="7144"/>
                    <a:pt x="35720" y="7959"/>
                    <a:pt x="37807" y="9101"/>
                  </a:cubicBezTo>
                  <a:cubicBezTo>
                    <a:pt x="35687" y="10276"/>
                    <a:pt x="33371" y="11058"/>
                    <a:pt x="30957" y="11450"/>
                  </a:cubicBezTo>
                  <a:lnTo>
                    <a:pt x="30957" y="6785"/>
                  </a:lnTo>
                  <a:close/>
                  <a:moveTo>
                    <a:pt x="12070" y="13407"/>
                  </a:moveTo>
                  <a:cubicBezTo>
                    <a:pt x="15756" y="15919"/>
                    <a:pt x="19997" y="17517"/>
                    <a:pt x="24401" y="18039"/>
                  </a:cubicBezTo>
                  <a:lnTo>
                    <a:pt x="24401" y="24400"/>
                  </a:lnTo>
                  <a:lnTo>
                    <a:pt x="6786" y="24400"/>
                  </a:lnTo>
                  <a:cubicBezTo>
                    <a:pt x="7438" y="20192"/>
                    <a:pt x="9330" y="16408"/>
                    <a:pt x="12070" y="13407"/>
                  </a:cubicBezTo>
                  <a:close/>
                  <a:moveTo>
                    <a:pt x="43287" y="13407"/>
                  </a:moveTo>
                  <a:cubicBezTo>
                    <a:pt x="46028" y="16408"/>
                    <a:pt x="47920" y="20192"/>
                    <a:pt x="48572" y="24400"/>
                  </a:cubicBezTo>
                  <a:lnTo>
                    <a:pt x="30957" y="24400"/>
                  </a:lnTo>
                  <a:lnTo>
                    <a:pt x="30957" y="18039"/>
                  </a:lnTo>
                  <a:cubicBezTo>
                    <a:pt x="35361" y="17517"/>
                    <a:pt x="39601" y="15919"/>
                    <a:pt x="43287" y="13407"/>
                  </a:cubicBezTo>
                  <a:close/>
                  <a:moveTo>
                    <a:pt x="24401" y="30924"/>
                  </a:moveTo>
                  <a:lnTo>
                    <a:pt x="24401" y="37252"/>
                  </a:lnTo>
                  <a:cubicBezTo>
                    <a:pt x="19997" y="37774"/>
                    <a:pt x="15724" y="39372"/>
                    <a:pt x="12070" y="41884"/>
                  </a:cubicBezTo>
                  <a:cubicBezTo>
                    <a:pt x="9330" y="38883"/>
                    <a:pt x="7438" y="35099"/>
                    <a:pt x="6786" y="30924"/>
                  </a:cubicBezTo>
                  <a:close/>
                  <a:moveTo>
                    <a:pt x="48572" y="30924"/>
                  </a:moveTo>
                  <a:cubicBezTo>
                    <a:pt x="47920" y="35099"/>
                    <a:pt x="46060" y="38883"/>
                    <a:pt x="43320" y="41884"/>
                  </a:cubicBezTo>
                  <a:cubicBezTo>
                    <a:pt x="39634" y="39372"/>
                    <a:pt x="35393" y="37774"/>
                    <a:pt x="30957" y="37252"/>
                  </a:cubicBezTo>
                  <a:lnTo>
                    <a:pt x="30957" y="30924"/>
                  </a:lnTo>
                  <a:close/>
                  <a:moveTo>
                    <a:pt x="24401" y="43841"/>
                  </a:moveTo>
                  <a:lnTo>
                    <a:pt x="24401" y="48571"/>
                  </a:lnTo>
                  <a:cubicBezTo>
                    <a:pt x="21954" y="48180"/>
                    <a:pt x="19638" y="47364"/>
                    <a:pt x="17518" y="46190"/>
                  </a:cubicBezTo>
                  <a:cubicBezTo>
                    <a:pt x="19671" y="45016"/>
                    <a:pt x="21987" y="44233"/>
                    <a:pt x="24401" y="43841"/>
                  </a:cubicBezTo>
                  <a:close/>
                  <a:moveTo>
                    <a:pt x="30957" y="43841"/>
                  </a:moveTo>
                  <a:cubicBezTo>
                    <a:pt x="33371" y="44233"/>
                    <a:pt x="35720" y="45016"/>
                    <a:pt x="37840" y="46190"/>
                  </a:cubicBezTo>
                  <a:cubicBezTo>
                    <a:pt x="35752" y="47364"/>
                    <a:pt x="33436" y="48180"/>
                    <a:pt x="30957" y="48571"/>
                  </a:cubicBezTo>
                  <a:lnTo>
                    <a:pt x="30957" y="43841"/>
                  </a:lnTo>
                  <a:close/>
                  <a:moveTo>
                    <a:pt x="27695" y="0"/>
                  </a:moveTo>
                  <a:cubicBezTo>
                    <a:pt x="12429" y="0"/>
                    <a:pt x="1" y="12396"/>
                    <a:pt x="1" y="27662"/>
                  </a:cubicBezTo>
                  <a:cubicBezTo>
                    <a:pt x="1" y="42928"/>
                    <a:pt x="12429" y="55356"/>
                    <a:pt x="27695" y="55356"/>
                  </a:cubicBezTo>
                  <a:cubicBezTo>
                    <a:pt x="42961" y="55356"/>
                    <a:pt x="55357" y="42928"/>
                    <a:pt x="55357" y="27662"/>
                  </a:cubicBezTo>
                  <a:cubicBezTo>
                    <a:pt x="55357" y="12396"/>
                    <a:pt x="42961" y="0"/>
                    <a:pt x="27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8" name="Google Shape;1688;p47"/>
          <p:cNvSpPr txBox="1"/>
          <p:nvPr/>
        </p:nvSpPr>
        <p:spPr>
          <a:xfrm>
            <a:off x="1412300" y="4065534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Research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9" name="Google Shape;1689;p47"/>
          <p:cNvSpPr txBox="1"/>
          <p:nvPr/>
        </p:nvSpPr>
        <p:spPr>
          <a:xfrm>
            <a:off x="3719238" y="4065534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Evaluate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0" name="Google Shape;1690;p47"/>
          <p:cNvSpPr txBox="1"/>
          <p:nvPr/>
        </p:nvSpPr>
        <p:spPr>
          <a:xfrm>
            <a:off x="6046987" y="4065534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Submit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1" name="Google Shape;1691;p47"/>
          <p:cNvSpPr txBox="1"/>
          <p:nvPr/>
        </p:nvSpPr>
        <p:spPr>
          <a:xfrm>
            <a:off x="2567213" y="81355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Execute</a:t>
            </a:r>
            <a:endParaRPr sz="11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2" name="Google Shape;1692;p47"/>
          <p:cNvSpPr txBox="1"/>
          <p:nvPr/>
        </p:nvSpPr>
        <p:spPr>
          <a:xfrm>
            <a:off x="4864888" y="800125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  <a:endParaRPr sz="11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TIMELINE</a:t>
            </a:r>
            <a:endParaRPr dirty="0"/>
          </a:p>
        </p:txBody>
      </p:sp>
      <p:grpSp>
        <p:nvGrpSpPr>
          <p:cNvPr id="80" name="Google Shape;1673;p47">
            <a:extLst>
              <a:ext uri="{FF2B5EF4-FFF2-40B4-BE49-F238E27FC236}">
                <a16:creationId xmlns:a16="http://schemas.microsoft.com/office/drawing/2014/main" id="{5FA1233E-FBA9-496D-83DE-0B24795F9BF4}"/>
              </a:ext>
            </a:extLst>
          </p:cNvPr>
          <p:cNvGrpSpPr/>
          <p:nvPr/>
        </p:nvGrpSpPr>
        <p:grpSpPr>
          <a:xfrm>
            <a:off x="2056701" y="2562706"/>
            <a:ext cx="339598" cy="407620"/>
            <a:chOff x="1626100" y="238125"/>
            <a:chExt cx="4348250" cy="5219200"/>
          </a:xfrm>
        </p:grpSpPr>
        <p:sp>
          <p:nvSpPr>
            <p:cNvPr id="81" name="Google Shape;1674;p47">
              <a:extLst>
                <a:ext uri="{FF2B5EF4-FFF2-40B4-BE49-F238E27FC236}">
                  <a16:creationId xmlns:a16="http://schemas.microsoft.com/office/drawing/2014/main" id="{4CB4478F-B977-47A9-8CBE-437F314B42F9}"/>
                </a:ext>
              </a:extLst>
            </p:cNvPr>
            <p:cNvSpPr/>
            <p:nvPr/>
          </p:nvSpPr>
          <p:spPr>
            <a:xfrm>
              <a:off x="1626100" y="238125"/>
              <a:ext cx="4348250" cy="5219200"/>
            </a:xfrm>
            <a:custGeom>
              <a:avLst/>
              <a:gdLst/>
              <a:ahLst/>
              <a:cxnLst/>
              <a:rect l="l" t="t" r="r" b="b"/>
              <a:pathLst>
                <a:path w="173930" h="208768" extrusionOk="0">
                  <a:moveTo>
                    <a:pt x="139058" y="11156"/>
                  </a:moveTo>
                  <a:lnTo>
                    <a:pt x="162741" y="34871"/>
                  </a:lnTo>
                  <a:lnTo>
                    <a:pt x="142745" y="34871"/>
                  </a:lnTo>
                  <a:cubicBezTo>
                    <a:pt x="140722" y="34871"/>
                    <a:pt x="139058" y="33207"/>
                    <a:pt x="139058" y="31152"/>
                  </a:cubicBezTo>
                  <a:lnTo>
                    <a:pt x="139058" y="11156"/>
                  </a:lnTo>
                  <a:close/>
                  <a:moveTo>
                    <a:pt x="104384" y="135536"/>
                  </a:moveTo>
                  <a:cubicBezTo>
                    <a:pt x="106439" y="135536"/>
                    <a:pt x="108102" y="137199"/>
                    <a:pt x="108102" y="139254"/>
                  </a:cubicBezTo>
                  <a:lnTo>
                    <a:pt x="108102" y="174125"/>
                  </a:lnTo>
                  <a:cubicBezTo>
                    <a:pt x="108102" y="176147"/>
                    <a:pt x="106439" y="177811"/>
                    <a:pt x="104384" y="177811"/>
                  </a:cubicBezTo>
                  <a:lnTo>
                    <a:pt x="10243" y="177811"/>
                  </a:lnTo>
                  <a:cubicBezTo>
                    <a:pt x="8220" y="177811"/>
                    <a:pt x="6557" y="176147"/>
                    <a:pt x="6557" y="174125"/>
                  </a:cubicBezTo>
                  <a:lnTo>
                    <a:pt x="6557" y="139254"/>
                  </a:lnTo>
                  <a:cubicBezTo>
                    <a:pt x="6557" y="137199"/>
                    <a:pt x="8220" y="135536"/>
                    <a:pt x="10243" y="135536"/>
                  </a:cubicBezTo>
                  <a:close/>
                  <a:moveTo>
                    <a:pt x="132502" y="6524"/>
                  </a:moveTo>
                  <a:lnTo>
                    <a:pt x="132502" y="31152"/>
                  </a:lnTo>
                  <a:cubicBezTo>
                    <a:pt x="132502" y="36795"/>
                    <a:pt x="137101" y="41395"/>
                    <a:pt x="142745" y="41395"/>
                  </a:cubicBezTo>
                  <a:lnTo>
                    <a:pt x="167373" y="41395"/>
                  </a:lnTo>
                  <a:lnTo>
                    <a:pt x="167373" y="198524"/>
                  </a:lnTo>
                  <a:cubicBezTo>
                    <a:pt x="167373" y="200580"/>
                    <a:pt x="165709" y="202243"/>
                    <a:pt x="163686" y="202243"/>
                  </a:cubicBezTo>
                  <a:lnTo>
                    <a:pt x="31185" y="202243"/>
                  </a:lnTo>
                  <a:cubicBezTo>
                    <a:pt x="29130" y="202243"/>
                    <a:pt x="27466" y="200580"/>
                    <a:pt x="27466" y="198524"/>
                  </a:cubicBezTo>
                  <a:lnTo>
                    <a:pt x="27466" y="184367"/>
                  </a:lnTo>
                  <a:lnTo>
                    <a:pt x="104384" y="184367"/>
                  </a:lnTo>
                  <a:cubicBezTo>
                    <a:pt x="110059" y="184367"/>
                    <a:pt x="114626" y="179768"/>
                    <a:pt x="114626" y="174125"/>
                  </a:cubicBezTo>
                  <a:lnTo>
                    <a:pt x="114626" y="139254"/>
                  </a:lnTo>
                  <a:cubicBezTo>
                    <a:pt x="114626" y="133611"/>
                    <a:pt x="110059" y="129012"/>
                    <a:pt x="104384" y="129012"/>
                  </a:cubicBezTo>
                  <a:lnTo>
                    <a:pt x="27466" y="129012"/>
                  </a:lnTo>
                  <a:lnTo>
                    <a:pt x="27466" y="10243"/>
                  </a:lnTo>
                  <a:cubicBezTo>
                    <a:pt x="27466" y="8188"/>
                    <a:pt x="29130" y="6524"/>
                    <a:pt x="31185" y="6524"/>
                  </a:cubicBezTo>
                  <a:close/>
                  <a:moveTo>
                    <a:pt x="31185" y="0"/>
                  </a:moveTo>
                  <a:cubicBezTo>
                    <a:pt x="25541" y="0"/>
                    <a:pt x="20942" y="4599"/>
                    <a:pt x="20942" y="10243"/>
                  </a:cubicBezTo>
                  <a:lnTo>
                    <a:pt x="20942" y="129012"/>
                  </a:lnTo>
                  <a:lnTo>
                    <a:pt x="10243" y="129012"/>
                  </a:lnTo>
                  <a:cubicBezTo>
                    <a:pt x="4599" y="129012"/>
                    <a:pt x="0" y="133611"/>
                    <a:pt x="0" y="139254"/>
                  </a:cubicBezTo>
                  <a:lnTo>
                    <a:pt x="0" y="174125"/>
                  </a:lnTo>
                  <a:cubicBezTo>
                    <a:pt x="0" y="179768"/>
                    <a:pt x="4599" y="184367"/>
                    <a:pt x="10243" y="184367"/>
                  </a:cubicBezTo>
                  <a:lnTo>
                    <a:pt x="20942" y="184367"/>
                  </a:lnTo>
                  <a:lnTo>
                    <a:pt x="20942" y="198524"/>
                  </a:lnTo>
                  <a:cubicBezTo>
                    <a:pt x="20942" y="204168"/>
                    <a:pt x="25541" y="208767"/>
                    <a:pt x="31185" y="208767"/>
                  </a:cubicBezTo>
                  <a:lnTo>
                    <a:pt x="163686" y="208767"/>
                  </a:lnTo>
                  <a:cubicBezTo>
                    <a:pt x="169330" y="208767"/>
                    <a:pt x="173929" y="204168"/>
                    <a:pt x="173929" y="198524"/>
                  </a:cubicBezTo>
                  <a:lnTo>
                    <a:pt x="173929" y="38133"/>
                  </a:lnTo>
                  <a:cubicBezTo>
                    <a:pt x="173929" y="37285"/>
                    <a:pt x="173570" y="36436"/>
                    <a:pt x="172951" y="35817"/>
                  </a:cubicBezTo>
                  <a:lnTo>
                    <a:pt x="138080" y="946"/>
                  </a:lnTo>
                  <a:cubicBezTo>
                    <a:pt x="137493" y="359"/>
                    <a:pt x="136645" y="0"/>
                    <a:pt x="1357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75;p47">
              <a:extLst>
                <a:ext uri="{FF2B5EF4-FFF2-40B4-BE49-F238E27FC236}">
                  <a16:creationId xmlns:a16="http://schemas.microsoft.com/office/drawing/2014/main" id="{CC1EC50B-F8B7-4F21-9A22-CF620C7CE3FC}"/>
                </a:ext>
              </a:extLst>
            </p:cNvPr>
            <p:cNvSpPr/>
            <p:nvPr/>
          </p:nvSpPr>
          <p:spPr>
            <a:xfrm>
              <a:off x="1975125" y="3811625"/>
              <a:ext cx="686675" cy="686675"/>
            </a:xfrm>
            <a:custGeom>
              <a:avLst/>
              <a:gdLst/>
              <a:ahLst/>
              <a:cxnLst/>
              <a:rect l="l" t="t" r="r" b="b"/>
              <a:pathLst>
                <a:path w="27467" h="27467" extrusionOk="0">
                  <a:moveTo>
                    <a:pt x="17224" y="6557"/>
                  </a:moveTo>
                  <a:cubicBezTo>
                    <a:pt x="19246" y="6557"/>
                    <a:pt x="20910" y="8220"/>
                    <a:pt x="20910" y="10243"/>
                  </a:cubicBezTo>
                  <a:cubicBezTo>
                    <a:pt x="20910" y="12298"/>
                    <a:pt x="19246" y="13962"/>
                    <a:pt x="17224" y="13962"/>
                  </a:cubicBezTo>
                  <a:lnTo>
                    <a:pt x="6524" y="13962"/>
                  </a:lnTo>
                  <a:lnTo>
                    <a:pt x="6524" y="6557"/>
                  </a:lnTo>
                  <a:close/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lnTo>
                    <a:pt x="0" y="24204"/>
                  </a:lnTo>
                  <a:cubicBezTo>
                    <a:pt x="0" y="25998"/>
                    <a:pt x="1468" y="27466"/>
                    <a:pt x="3262" y="27466"/>
                  </a:cubicBezTo>
                  <a:cubicBezTo>
                    <a:pt x="5089" y="27466"/>
                    <a:pt x="6524" y="25998"/>
                    <a:pt x="6524" y="24204"/>
                  </a:cubicBezTo>
                  <a:lnTo>
                    <a:pt x="6524" y="20486"/>
                  </a:lnTo>
                  <a:lnTo>
                    <a:pt x="17224" y="20486"/>
                  </a:lnTo>
                  <a:cubicBezTo>
                    <a:pt x="22867" y="20486"/>
                    <a:pt x="27466" y="15919"/>
                    <a:pt x="27466" y="10243"/>
                  </a:cubicBezTo>
                  <a:cubicBezTo>
                    <a:pt x="27466" y="4600"/>
                    <a:pt x="22867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76;p47">
              <a:extLst>
                <a:ext uri="{FF2B5EF4-FFF2-40B4-BE49-F238E27FC236}">
                  <a16:creationId xmlns:a16="http://schemas.microsoft.com/office/drawing/2014/main" id="{268E92E4-EF9F-4D54-94EB-2544548B58B0}"/>
                </a:ext>
              </a:extLst>
            </p:cNvPr>
            <p:cNvSpPr/>
            <p:nvPr/>
          </p:nvSpPr>
          <p:spPr>
            <a:xfrm>
              <a:off x="2759625" y="3811625"/>
              <a:ext cx="686675" cy="686675"/>
            </a:xfrm>
            <a:custGeom>
              <a:avLst/>
              <a:gdLst/>
              <a:ahLst/>
              <a:cxnLst/>
              <a:rect l="l" t="t" r="r" b="b"/>
              <a:pathLst>
                <a:path w="27467" h="27467" extrusionOk="0">
                  <a:moveTo>
                    <a:pt x="13734" y="6557"/>
                  </a:moveTo>
                  <a:cubicBezTo>
                    <a:pt x="17681" y="6557"/>
                    <a:pt x="20910" y="9786"/>
                    <a:pt x="20910" y="13733"/>
                  </a:cubicBezTo>
                  <a:cubicBezTo>
                    <a:pt x="20910" y="17713"/>
                    <a:pt x="17681" y="20942"/>
                    <a:pt x="13734" y="20942"/>
                  </a:cubicBezTo>
                  <a:lnTo>
                    <a:pt x="6525" y="20942"/>
                  </a:lnTo>
                  <a:lnTo>
                    <a:pt x="6525" y="6557"/>
                  </a:lnTo>
                  <a:close/>
                  <a:moveTo>
                    <a:pt x="3263" y="0"/>
                  </a:moveTo>
                  <a:cubicBezTo>
                    <a:pt x="1469" y="0"/>
                    <a:pt x="1" y="1468"/>
                    <a:pt x="1" y="3295"/>
                  </a:cubicBezTo>
                  <a:lnTo>
                    <a:pt x="1" y="24204"/>
                  </a:lnTo>
                  <a:cubicBezTo>
                    <a:pt x="1" y="25998"/>
                    <a:pt x="1469" y="27466"/>
                    <a:pt x="3263" y="27466"/>
                  </a:cubicBezTo>
                  <a:lnTo>
                    <a:pt x="13734" y="27466"/>
                  </a:lnTo>
                  <a:cubicBezTo>
                    <a:pt x="21301" y="27466"/>
                    <a:pt x="27467" y="21301"/>
                    <a:pt x="27467" y="13733"/>
                  </a:cubicBezTo>
                  <a:cubicBezTo>
                    <a:pt x="27467" y="6165"/>
                    <a:pt x="21301" y="0"/>
                    <a:pt x="137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77;p47">
              <a:extLst>
                <a:ext uri="{FF2B5EF4-FFF2-40B4-BE49-F238E27FC236}">
                  <a16:creationId xmlns:a16="http://schemas.microsoft.com/office/drawing/2014/main" id="{FE52673C-DB01-4C8D-AE07-58C71105E08D}"/>
                </a:ext>
              </a:extLst>
            </p:cNvPr>
            <p:cNvSpPr/>
            <p:nvPr/>
          </p:nvSpPr>
          <p:spPr>
            <a:xfrm>
              <a:off x="3544125" y="3811625"/>
              <a:ext cx="599425" cy="686675"/>
            </a:xfrm>
            <a:custGeom>
              <a:avLst/>
              <a:gdLst/>
              <a:ahLst/>
              <a:cxnLst/>
              <a:rect l="l" t="t" r="r" b="b"/>
              <a:pathLst>
                <a:path w="23977" h="27467" extrusionOk="0">
                  <a:moveTo>
                    <a:pt x="3263" y="0"/>
                  </a:moveTo>
                  <a:cubicBezTo>
                    <a:pt x="1469" y="0"/>
                    <a:pt x="1" y="1468"/>
                    <a:pt x="1" y="3295"/>
                  </a:cubicBezTo>
                  <a:lnTo>
                    <a:pt x="1" y="24204"/>
                  </a:lnTo>
                  <a:cubicBezTo>
                    <a:pt x="1" y="25998"/>
                    <a:pt x="1469" y="27466"/>
                    <a:pt x="3263" y="27466"/>
                  </a:cubicBezTo>
                  <a:cubicBezTo>
                    <a:pt x="5090" y="27466"/>
                    <a:pt x="6525" y="25998"/>
                    <a:pt x="6525" y="24204"/>
                  </a:cubicBezTo>
                  <a:lnTo>
                    <a:pt x="6525" y="17028"/>
                  </a:lnTo>
                  <a:lnTo>
                    <a:pt x="13734" y="17028"/>
                  </a:lnTo>
                  <a:cubicBezTo>
                    <a:pt x="15528" y="17028"/>
                    <a:pt x="16996" y="15560"/>
                    <a:pt x="16996" y="13733"/>
                  </a:cubicBezTo>
                  <a:cubicBezTo>
                    <a:pt x="16996" y="11939"/>
                    <a:pt x="15528" y="10471"/>
                    <a:pt x="13734" y="10471"/>
                  </a:cubicBezTo>
                  <a:lnTo>
                    <a:pt x="6525" y="10471"/>
                  </a:lnTo>
                  <a:lnTo>
                    <a:pt x="6525" y="6557"/>
                  </a:lnTo>
                  <a:lnTo>
                    <a:pt x="20715" y="6557"/>
                  </a:lnTo>
                  <a:cubicBezTo>
                    <a:pt x="22509" y="6557"/>
                    <a:pt x="23977" y="5089"/>
                    <a:pt x="23977" y="3295"/>
                  </a:cubicBezTo>
                  <a:cubicBezTo>
                    <a:pt x="23977" y="1468"/>
                    <a:pt x="22509" y="0"/>
                    <a:pt x="20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78;p47">
              <a:extLst>
                <a:ext uri="{FF2B5EF4-FFF2-40B4-BE49-F238E27FC236}">
                  <a16:creationId xmlns:a16="http://schemas.microsoft.com/office/drawing/2014/main" id="{E90FA329-7F6C-4686-9825-FFA0DF817CF8}"/>
                </a:ext>
              </a:extLst>
            </p:cNvPr>
            <p:cNvSpPr/>
            <p:nvPr/>
          </p:nvSpPr>
          <p:spPr>
            <a:xfrm>
              <a:off x="3108650" y="1197125"/>
              <a:ext cx="1906675" cy="1906675"/>
            </a:xfrm>
            <a:custGeom>
              <a:avLst/>
              <a:gdLst/>
              <a:ahLst/>
              <a:cxnLst/>
              <a:rect l="l" t="t" r="r" b="b"/>
              <a:pathLst>
                <a:path w="76267" h="76267" extrusionOk="0">
                  <a:moveTo>
                    <a:pt x="38134" y="6525"/>
                  </a:moveTo>
                  <a:cubicBezTo>
                    <a:pt x="55553" y="6525"/>
                    <a:pt x="69710" y="20715"/>
                    <a:pt x="69710" y="38134"/>
                  </a:cubicBezTo>
                  <a:cubicBezTo>
                    <a:pt x="69710" y="55553"/>
                    <a:pt x="55553" y="69742"/>
                    <a:pt x="38134" y="69742"/>
                  </a:cubicBezTo>
                  <a:cubicBezTo>
                    <a:pt x="20715" y="69742"/>
                    <a:pt x="6525" y="55553"/>
                    <a:pt x="6525" y="38134"/>
                  </a:cubicBezTo>
                  <a:cubicBezTo>
                    <a:pt x="6525" y="20715"/>
                    <a:pt x="20715" y="6525"/>
                    <a:pt x="38134" y="6525"/>
                  </a:cubicBezTo>
                  <a:close/>
                  <a:moveTo>
                    <a:pt x="38134" y="1"/>
                  </a:moveTo>
                  <a:cubicBezTo>
                    <a:pt x="17094" y="1"/>
                    <a:pt x="1" y="17094"/>
                    <a:pt x="1" y="38134"/>
                  </a:cubicBezTo>
                  <a:cubicBezTo>
                    <a:pt x="1" y="59173"/>
                    <a:pt x="17094" y="76266"/>
                    <a:pt x="38134" y="76266"/>
                  </a:cubicBezTo>
                  <a:cubicBezTo>
                    <a:pt x="59141" y="76266"/>
                    <a:pt x="76266" y="59173"/>
                    <a:pt x="76266" y="38134"/>
                  </a:cubicBezTo>
                  <a:cubicBezTo>
                    <a:pt x="76266" y="17094"/>
                    <a:pt x="59141" y="1"/>
                    <a:pt x="381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79;p47">
              <a:extLst>
                <a:ext uri="{FF2B5EF4-FFF2-40B4-BE49-F238E27FC236}">
                  <a16:creationId xmlns:a16="http://schemas.microsoft.com/office/drawing/2014/main" id="{E79839DE-FFE7-4738-A8A3-84CD6484121C}"/>
                </a:ext>
              </a:extLst>
            </p:cNvPr>
            <p:cNvSpPr/>
            <p:nvPr/>
          </p:nvSpPr>
          <p:spPr>
            <a:xfrm>
              <a:off x="3980425" y="163260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63"/>
                  </a:cubicBezTo>
                  <a:cubicBezTo>
                    <a:pt x="1" y="5090"/>
                    <a:pt x="1468" y="6558"/>
                    <a:pt x="3295" y="6558"/>
                  </a:cubicBezTo>
                  <a:cubicBezTo>
                    <a:pt x="5089" y="6558"/>
                    <a:pt x="6557" y="5090"/>
                    <a:pt x="6557" y="3263"/>
                  </a:cubicBezTo>
                  <a:cubicBezTo>
                    <a:pt x="6557" y="1469"/>
                    <a:pt x="5089" y="1"/>
                    <a:pt x="32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0;p47">
              <a:extLst>
                <a:ext uri="{FF2B5EF4-FFF2-40B4-BE49-F238E27FC236}">
                  <a16:creationId xmlns:a16="http://schemas.microsoft.com/office/drawing/2014/main" id="{18090F6C-0ADB-4223-97E3-7902E9654817}"/>
                </a:ext>
              </a:extLst>
            </p:cNvPr>
            <p:cNvSpPr/>
            <p:nvPr/>
          </p:nvSpPr>
          <p:spPr>
            <a:xfrm>
              <a:off x="3893175" y="1894375"/>
              <a:ext cx="337625" cy="773950"/>
            </a:xfrm>
            <a:custGeom>
              <a:avLst/>
              <a:gdLst/>
              <a:ahLst/>
              <a:cxnLst/>
              <a:rect l="l" t="t" r="r" b="b"/>
              <a:pathLst>
                <a:path w="13505" h="30958" extrusionOk="0">
                  <a:moveTo>
                    <a:pt x="3262" y="1"/>
                  </a:moveTo>
                  <a:cubicBezTo>
                    <a:pt x="1436" y="1"/>
                    <a:pt x="0" y="1469"/>
                    <a:pt x="0" y="3263"/>
                  </a:cubicBezTo>
                  <a:cubicBezTo>
                    <a:pt x="0" y="5057"/>
                    <a:pt x="1436" y="6525"/>
                    <a:pt x="3262" y="6525"/>
                  </a:cubicBezTo>
                  <a:lnTo>
                    <a:pt x="3458" y="6525"/>
                  </a:lnTo>
                  <a:lnTo>
                    <a:pt x="3458" y="24401"/>
                  </a:lnTo>
                  <a:lnTo>
                    <a:pt x="3262" y="24401"/>
                  </a:lnTo>
                  <a:cubicBezTo>
                    <a:pt x="1436" y="24401"/>
                    <a:pt x="0" y="25868"/>
                    <a:pt x="0" y="27663"/>
                  </a:cubicBezTo>
                  <a:cubicBezTo>
                    <a:pt x="0" y="29489"/>
                    <a:pt x="1436" y="30957"/>
                    <a:pt x="3262" y="30957"/>
                  </a:cubicBezTo>
                  <a:lnTo>
                    <a:pt x="10243" y="30957"/>
                  </a:lnTo>
                  <a:cubicBezTo>
                    <a:pt x="12037" y="30957"/>
                    <a:pt x="13505" y="29489"/>
                    <a:pt x="13505" y="27663"/>
                  </a:cubicBezTo>
                  <a:cubicBezTo>
                    <a:pt x="13505" y="25868"/>
                    <a:pt x="12037" y="24401"/>
                    <a:pt x="10243" y="24401"/>
                  </a:cubicBezTo>
                  <a:lnTo>
                    <a:pt x="10015" y="24401"/>
                  </a:lnTo>
                  <a:lnTo>
                    <a:pt x="10015" y="6525"/>
                  </a:lnTo>
                  <a:lnTo>
                    <a:pt x="10243" y="6525"/>
                  </a:lnTo>
                  <a:cubicBezTo>
                    <a:pt x="12037" y="6525"/>
                    <a:pt x="13505" y="5057"/>
                    <a:pt x="13505" y="3263"/>
                  </a:cubicBezTo>
                  <a:cubicBezTo>
                    <a:pt x="13505" y="1469"/>
                    <a:pt x="12037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1303;p71">
            <a:extLst>
              <a:ext uri="{FF2B5EF4-FFF2-40B4-BE49-F238E27FC236}">
                <a16:creationId xmlns:a16="http://schemas.microsoft.com/office/drawing/2014/main" id="{6DA664E6-6ED2-4990-BE34-5918B4BDD305}"/>
              </a:ext>
            </a:extLst>
          </p:cNvPr>
          <p:cNvGrpSpPr/>
          <p:nvPr/>
        </p:nvGrpSpPr>
        <p:grpSpPr>
          <a:xfrm>
            <a:off x="4339595" y="2501047"/>
            <a:ext cx="480025" cy="458268"/>
            <a:chOff x="3094217" y="1976585"/>
            <a:chExt cx="350198" cy="350548"/>
          </a:xfrm>
          <a:solidFill>
            <a:schemeClr val="tx1">
              <a:lumMod val="75000"/>
            </a:schemeClr>
          </a:solidFill>
        </p:grpSpPr>
        <p:sp>
          <p:nvSpPr>
            <p:cNvPr id="89" name="Google Shape;11304;p71">
              <a:extLst>
                <a:ext uri="{FF2B5EF4-FFF2-40B4-BE49-F238E27FC236}">
                  <a16:creationId xmlns:a16="http://schemas.microsoft.com/office/drawing/2014/main" id="{B5823ED7-DD44-4F12-97AA-089ACEB89DFC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305;p71">
              <a:extLst>
                <a:ext uri="{FF2B5EF4-FFF2-40B4-BE49-F238E27FC236}">
                  <a16:creationId xmlns:a16="http://schemas.microsoft.com/office/drawing/2014/main" id="{9ED91BA3-7C4E-41D1-87F6-F471FB5D0D1B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306;p71">
              <a:extLst>
                <a:ext uri="{FF2B5EF4-FFF2-40B4-BE49-F238E27FC236}">
                  <a16:creationId xmlns:a16="http://schemas.microsoft.com/office/drawing/2014/main" id="{84916E41-7BE0-4414-880A-92164A80730D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307;p71">
              <a:extLst>
                <a:ext uri="{FF2B5EF4-FFF2-40B4-BE49-F238E27FC236}">
                  <a16:creationId xmlns:a16="http://schemas.microsoft.com/office/drawing/2014/main" id="{45CDBCC6-6E92-49DE-908A-E5F4A5BAE84F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308;p71">
              <a:extLst>
                <a:ext uri="{FF2B5EF4-FFF2-40B4-BE49-F238E27FC236}">
                  <a16:creationId xmlns:a16="http://schemas.microsoft.com/office/drawing/2014/main" id="{BC08C164-E3A8-49E9-A136-C039CFA96303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309;p71">
              <a:extLst>
                <a:ext uri="{FF2B5EF4-FFF2-40B4-BE49-F238E27FC236}">
                  <a16:creationId xmlns:a16="http://schemas.microsoft.com/office/drawing/2014/main" id="{FA8F07FE-D649-415B-8A8D-40CE1E699FF5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310;p71">
              <a:extLst>
                <a:ext uri="{FF2B5EF4-FFF2-40B4-BE49-F238E27FC236}">
                  <a16:creationId xmlns:a16="http://schemas.microsoft.com/office/drawing/2014/main" id="{9E9D3613-3B19-48BA-B5BC-6B0F183DB19F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311;p71">
              <a:extLst>
                <a:ext uri="{FF2B5EF4-FFF2-40B4-BE49-F238E27FC236}">
                  <a16:creationId xmlns:a16="http://schemas.microsoft.com/office/drawing/2014/main" id="{FC558B84-5503-47D6-B7FD-B4BCEF6C47E3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312;p71">
              <a:extLst>
                <a:ext uri="{FF2B5EF4-FFF2-40B4-BE49-F238E27FC236}">
                  <a16:creationId xmlns:a16="http://schemas.microsoft.com/office/drawing/2014/main" id="{2CBD66F7-5CA8-4FE3-83F5-6091BF1BA2ED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313;p71">
              <a:extLst>
                <a:ext uri="{FF2B5EF4-FFF2-40B4-BE49-F238E27FC236}">
                  <a16:creationId xmlns:a16="http://schemas.microsoft.com/office/drawing/2014/main" id="{7181DB52-4E35-4CA2-AE8E-095F0983F4DA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314;p71">
              <a:extLst>
                <a:ext uri="{FF2B5EF4-FFF2-40B4-BE49-F238E27FC236}">
                  <a16:creationId xmlns:a16="http://schemas.microsoft.com/office/drawing/2014/main" id="{6C52AF05-ABCF-48F5-863A-A16A0A3FE650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315;p71">
              <a:extLst>
                <a:ext uri="{FF2B5EF4-FFF2-40B4-BE49-F238E27FC236}">
                  <a16:creationId xmlns:a16="http://schemas.microsoft.com/office/drawing/2014/main" id="{C33B2DDE-CA5D-4ACB-9A59-CD58998EA1F5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316;p71">
              <a:extLst>
                <a:ext uri="{FF2B5EF4-FFF2-40B4-BE49-F238E27FC236}">
                  <a16:creationId xmlns:a16="http://schemas.microsoft.com/office/drawing/2014/main" id="{476DDD85-585C-4370-ADFE-339B5AC5951E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1174;p71">
            <a:extLst>
              <a:ext uri="{FF2B5EF4-FFF2-40B4-BE49-F238E27FC236}">
                <a16:creationId xmlns:a16="http://schemas.microsoft.com/office/drawing/2014/main" id="{73CA7666-74B7-4F10-923B-4025F4CB283F}"/>
              </a:ext>
            </a:extLst>
          </p:cNvPr>
          <p:cNvGrpSpPr/>
          <p:nvPr/>
        </p:nvGrpSpPr>
        <p:grpSpPr>
          <a:xfrm>
            <a:off x="5467878" y="2516692"/>
            <a:ext cx="527419" cy="527467"/>
            <a:chOff x="1308631" y="1507830"/>
            <a:chExt cx="350166" cy="350198"/>
          </a:xfrm>
          <a:solidFill>
            <a:schemeClr val="tx1">
              <a:lumMod val="75000"/>
            </a:schemeClr>
          </a:solidFill>
        </p:grpSpPr>
        <p:sp>
          <p:nvSpPr>
            <p:cNvPr id="103" name="Google Shape;11175;p71">
              <a:extLst>
                <a:ext uri="{FF2B5EF4-FFF2-40B4-BE49-F238E27FC236}">
                  <a16:creationId xmlns:a16="http://schemas.microsoft.com/office/drawing/2014/main" id="{3F16CA97-846D-44CC-A964-EA53E073F2A0}"/>
                </a:ext>
              </a:extLst>
            </p:cNvPr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176;p71">
              <a:extLst>
                <a:ext uri="{FF2B5EF4-FFF2-40B4-BE49-F238E27FC236}">
                  <a16:creationId xmlns:a16="http://schemas.microsoft.com/office/drawing/2014/main" id="{49BB08DA-5AE2-40DF-B772-4A2DE58E307B}"/>
                </a:ext>
              </a:extLst>
            </p:cNvPr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177;p71">
              <a:extLst>
                <a:ext uri="{FF2B5EF4-FFF2-40B4-BE49-F238E27FC236}">
                  <a16:creationId xmlns:a16="http://schemas.microsoft.com/office/drawing/2014/main" id="{DF891067-E692-4D64-B9E0-D79427C44BBF}"/>
                </a:ext>
              </a:extLst>
            </p:cNvPr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1178;p71">
              <a:extLst>
                <a:ext uri="{FF2B5EF4-FFF2-40B4-BE49-F238E27FC236}">
                  <a16:creationId xmlns:a16="http://schemas.microsoft.com/office/drawing/2014/main" id="{66EF3E8B-2A76-403A-B8B8-0EF62782AF94}"/>
                </a:ext>
              </a:extLst>
            </p:cNvPr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4273;p75">
            <a:extLst>
              <a:ext uri="{FF2B5EF4-FFF2-40B4-BE49-F238E27FC236}">
                <a16:creationId xmlns:a16="http://schemas.microsoft.com/office/drawing/2014/main" id="{EA6502BC-80F2-4F40-A32D-58984B967C7A}"/>
              </a:ext>
            </a:extLst>
          </p:cNvPr>
          <p:cNvGrpSpPr/>
          <p:nvPr/>
        </p:nvGrpSpPr>
        <p:grpSpPr>
          <a:xfrm>
            <a:off x="3153690" y="2628908"/>
            <a:ext cx="499533" cy="305136"/>
            <a:chOff x="7009649" y="1541981"/>
            <a:chExt cx="524940" cy="320655"/>
          </a:xfrm>
          <a:solidFill>
            <a:schemeClr val="tx1">
              <a:lumMod val="75000"/>
            </a:schemeClr>
          </a:solidFill>
        </p:grpSpPr>
        <p:sp>
          <p:nvSpPr>
            <p:cNvPr id="108" name="Google Shape;14274;p75">
              <a:extLst>
                <a:ext uri="{FF2B5EF4-FFF2-40B4-BE49-F238E27FC236}">
                  <a16:creationId xmlns:a16="http://schemas.microsoft.com/office/drawing/2014/main" id="{0C8FEEBB-EB18-4F1B-9E53-0AB1FCB1B2F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275;p75">
              <a:extLst>
                <a:ext uri="{FF2B5EF4-FFF2-40B4-BE49-F238E27FC236}">
                  <a16:creationId xmlns:a16="http://schemas.microsoft.com/office/drawing/2014/main" id="{0583A715-32F0-42CD-AFFC-B927A79D17A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276;p75">
              <a:extLst>
                <a:ext uri="{FF2B5EF4-FFF2-40B4-BE49-F238E27FC236}">
                  <a16:creationId xmlns:a16="http://schemas.microsoft.com/office/drawing/2014/main" id="{9C906E42-15BC-4538-B11F-AA66031C8BAF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277;p75">
              <a:extLst>
                <a:ext uri="{FF2B5EF4-FFF2-40B4-BE49-F238E27FC236}">
                  <a16:creationId xmlns:a16="http://schemas.microsoft.com/office/drawing/2014/main" id="{2A5F22CD-E465-4024-826A-8303836B6A1D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278;p75">
              <a:extLst>
                <a:ext uri="{FF2B5EF4-FFF2-40B4-BE49-F238E27FC236}">
                  <a16:creationId xmlns:a16="http://schemas.microsoft.com/office/drawing/2014/main" id="{D1D32AFF-B95E-4B30-BF96-EC18B9357540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279;p75">
              <a:extLst>
                <a:ext uri="{FF2B5EF4-FFF2-40B4-BE49-F238E27FC236}">
                  <a16:creationId xmlns:a16="http://schemas.microsoft.com/office/drawing/2014/main" id="{2F5A460B-67E3-410B-83C0-07DF36638961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280;p75">
              <a:extLst>
                <a:ext uri="{FF2B5EF4-FFF2-40B4-BE49-F238E27FC236}">
                  <a16:creationId xmlns:a16="http://schemas.microsoft.com/office/drawing/2014/main" id="{A3C01BA0-99AC-4DD9-8894-DE9402BCD0EF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281;p75">
              <a:extLst>
                <a:ext uri="{FF2B5EF4-FFF2-40B4-BE49-F238E27FC236}">
                  <a16:creationId xmlns:a16="http://schemas.microsoft.com/office/drawing/2014/main" id="{E57D2C15-226D-4BC7-9CC2-04CF3ADE8ADC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1"/>
          <p:cNvSpPr/>
          <p:nvPr/>
        </p:nvSpPr>
        <p:spPr>
          <a:xfrm>
            <a:off x="2128110" y="375521"/>
            <a:ext cx="4913991" cy="417790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1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17" name="Google Shape;1217;p41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1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1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1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1"/>
          <p:cNvSpPr txBox="1">
            <a:spLocks noGrp="1"/>
          </p:cNvSpPr>
          <p:nvPr>
            <p:ph type="title"/>
          </p:nvPr>
        </p:nvSpPr>
        <p:spPr>
          <a:xfrm flipH="1">
            <a:off x="2548024" y="3027298"/>
            <a:ext cx="26631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Risks</a:t>
            </a:r>
            <a:endParaRPr dirty="0"/>
          </a:p>
        </p:txBody>
      </p:sp>
      <p:sp>
        <p:nvSpPr>
          <p:cNvPr id="1224" name="Google Shape;1224;p41"/>
          <p:cNvSpPr txBox="1">
            <a:spLocks noGrp="1"/>
          </p:cNvSpPr>
          <p:nvPr>
            <p:ph type="subTitle" idx="1"/>
          </p:nvPr>
        </p:nvSpPr>
        <p:spPr>
          <a:xfrm flipH="1">
            <a:off x="2303524" y="3591818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Possible obstacles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and how I plan to overcome them</a:t>
            </a:r>
          </a:p>
        </p:txBody>
      </p:sp>
      <p:sp>
        <p:nvSpPr>
          <p:cNvPr id="1225" name="Google Shape;1225;p41"/>
          <p:cNvSpPr txBox="1">
            <a:spLocks noGrp="1"/>
          </p:cNvSpPr>
          <p:nvPr>
            <p:ph type="title" idx="2"/>
          </p:nvPr>
        </p:nvSpPr>
        <p:spPr>
          <a:xfrm flipH="1">
            <a:off x="5407774" y="2599215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.02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50"/>
          <p:cNvSpPr txBox="1">
            <a:spLocks noGrp="1"/>
          </p:cNvSpPr>
          <p:nvPr>
            <p:ph type="title"/>
          </p:nvPr>
        </p:nvSpPr>
        <p:spPr>
          <a:xfrm>
            <a:off x="745632" y="2014799"/>
            <a:ext cx="5968500" cy="111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FFC39F"/>
                </a:solidFill>
              </a:rPr>
              <a:t>Delivering </a:t>
            </a:r>
            <a:br>
              <a:rPr lang="en-US" sz="5400" dirty="0">
                <a:solidFill>
                  <a:srgbClr val="FFC39F"/>
                </a:solidFill>
              </a:rPr>
            </a:br>
            <a:r>
              <a:rPr lang="en-US" sz="5400" dirty="0">
                <a:solidFill>
                  <a:srgbClr val="FFC39F"/>
                </a:solidFill>
              </a:rPr>
              <a:t>on time</a:t>
            </a:r>
            <a:endParaRPr sz="5400" dirty="0">
              <a:solidFill>
                <a:srgbClr val="FFC39F"/>
              </a:solidFill>
            </a:endParaRPr>
          </a:p>
        </p:txBody>
      </p:sp>
      <p:sp>
        <p:nvSpPr>
          <p:cNvPr id="14" name="Google Shape;488;p34">
            <a:extLst>
              <a:ext uri="{FF2B5EF4-FFF2-40B4-BE49-F238E27FC236}">
                <a16:creationId xmlns:a16="http://schemas.microsoft.com/office/drawing/2014/main" id="{423670BA-8391-488E-BC45-4BB8FF71EAE4}"/>
              </a:ext>
            </a:extLst>
          </p:cNvPr>
          <p:cNvSpPr/>
          <p:nvPr/>
        </p:nvSpPr>
        <p:spPr>
          <a:xfrm>
            <a:off x="3579752" y="316932"/>
            <a:ext cx="5296024" cy="4155718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28462-7430-4B54-BEBC-BB532C58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96659" y="654071"/>
            <a:ext cx="4001709" cy="3835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A88A0B569C55479C62F516ABE80087" ma:contentTypeVersion="4" ma:contentTypeDescription="Create a new document." ma:contentTypeScope="" ma:versionID="1de60b106fc98c7c148e5695ff0964c7">
  <xsd:schema xmlns:xsd="http://www.w3.org/2001/XMLSchema" xmlns:xs="http://www.w3.org/2001/XMLSchema" xmlns:p="http://schemas.microsoft.com/office/2006/metadata/properties" xmlns:ns3="bf4d6b2a-8481-499e-a4fc-3cf8b3306f39" targetNamespace="http://schemas.microsoft.com/office/2006/metadata/properties" ma:root="true" ma:fieldsID="ea2fb21f0569a1105d2b9c0b95ae6696" ns3:_="">
    <xsd:import namespace="bf4d6b2a-8481-499e-a4fc-3cf8b3306f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d6b2a-8481-499e-a4fc-3cf8b3306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DAC0B1-25E9-48B2-BF00-B3693A152A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2C29EC-8A57-4202-B08C-387C0756AA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4d6b2a-8481-499e-a4fc-3cf8b3306f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D9E849-9306-4CB3-AFC1-45105078A53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f4d6b2a-8481-499e-a4fc-3cf8b3306f3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329</Words>
  <Application>Microsoft Office PowerPoint</Application>
  <PresentationFormat>On-screen Show (16:9)</PresentationFormat>
  <Paragraphs>84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BenchNine</vt:lpstr>
      <vt:lpstr>Oswald Regular</vt:lpstr>
      <vt:lpstr>Advent Pro</vt:lpstr>
      <vt:lpstr>Advent Pro Light</vt:lpstr>
      <vt:lpstr>Oswald</vt:lpstr>
      <vt:lpstr>Arial</vt:lpstr>
      <vt:lpstr>E-learning presentation by Slidesgo</vt:lpstr>
      <vt:lpstr>Weather  System  Generation </vt:lpstr>
      <vt:lpstr>Motivation</vt:lpstr>
      <vt:lpstr>—Haley Newlin</vt:lpstr>
      <vt:lpstr>02</vt:lpstr>
      <vt:lpstr>Aims</vt:lpstr>
      <vt:lpstr>A complete weather system</vt:lpstr>
      <vt:lpstr>TIMELINE</vt:lpstr>
      <vt:lpstr>Risks</vt:lpstr>
      <vt:lpstr>Delivering  on time</vt:lpstr>
      <vt:lpstr>PowerPoint Presentation</vt:lpstr>
      <vt:lpstr>Work  so far</vt:lpstr>
      <vt:lpstr>CURRENT PROGRESS</vt:lpstr>
      <vt:lpstr>Summary</vt:lpstr>
      <vt:lpstr>REVIEWING CONCEPTS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PRESENTATION</dc:title>
  <dc:creator>Andreea Velea</dc:creator>
  <cp:lastModifiedBy>Andreea Velea (UG)</cp:lastModifiedBy>
  <cp:revision>22</cp:revision>
  <dcterms:modified xsi:type="dcterms:W3CDTF">2020-12-10T12:06:19Z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0x01010084A88A0B569C55479C62F516ABE80087</vt:lpwstr>
  </property>
</Properties>
</file>