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20.01.2010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57158" y="142852"/>
            <a:ext cx="8429684" cy="6429420"/>
          </a:xfrm>
        </p:spPr>
        <p:txBody>
          <a:bodyPr>
            <a:normAutofit/>
          </a:bodyPr>
          <a:lstStyle/>
          <a:p>
            <a:pPr algn="ctr"/>
            <a:endParaRPr lang="tr-TR" sz="3600" dirty="0" smtClean="0">
              <a:latin typeface="+mj-lt"/>
            </a:endParaRPr>
          </a:p>
          <a:p>
            <a:pPr algn="ctr"/>
            <a:r>
              <a:rPr lang="en-US" sz="3600" dirty="0" smtClean="0">
                <a:latin typeface="+mj-lt"/>
              </a:rPr>
              <a:t>Person</a:t>
            </a:r>
            <a:r>
              <a:rPr lang="tr-TR" sz="3600" dirty="0" smtClean="0">
                <a:latin typeface="+mj-lt"/>
              </a:rPr>
              <a:t>a</a:t>
            </a:r>
            <a:r>
              <a:rPr lang="en-US" sz="3600" dirty="0" smtClean="0">
                <a:latin typeface="+mj-lt"/>
              </a:rPr>
              <a:t>l Organizer</a:t>
            </a:r>
            <a:endParaRPr lang="en-US" sz="3600" dirty="0">
              <a:latin typeface="+mj-lt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571472" y="2143116"/>
            <a:ext cx="1785950" cy="1071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softEdge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User Interface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6 Yuvarlatılmış Dikdörtgen"/>
          <p:cNvSpPr/>
          <p:nvPr/>
        </p:nvSpPr>
        <p:spPr>
          <a:xfrm>
            <a:off x="6929454" y="2143116"/>
            <a:ext cx="1785950" cy="1071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Types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7 Yuvarlatılmış Dikdörtgen"/>
          <p:cNvSpPr/>
          <p:nvPr/>
        </p:nvSpPr>
        <p:spPr>
          <a:xfrm>
            <a:off x="3714744" y="2143116"/>
            <a:ext cx="1785950" cy="1071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Business Services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0" name="9 Düz Ok Bağlayıcısı"/>
          <p:cNvCxnSpPr>
            <a:stCxn id="8" idx="3"/>
            <a:endCxn id="7" idx="1"/>
          </p:cNvCxnSpPr>
          <p:nvPr/>
        </p:nvCxnSpPr>
        <p:spPr>
          <a:xfrm>
            <a:off x="5500694" y="2678901"/>
            <a:ext cx="1428760" cy="1588"/>
          </a:xfrm>
          <a:prstGeom prst="straightConnector1">
            <a:avLst/>
          </a:prstGeom>
          <a:ln w="47625"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tailEnd type="arrow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>
            <a:stCxn id="4" idx="3"/>
            <a:endCxn id="8" idx="1"/>
          </p:cNvCxnSpPr>
          <p:nvPr/>
        </p:nvCxnSpPr>
        <p:spPr>
          <a:xfrm>
            <a:off x="2357422" y="2678901"/>
            <a:ext cx="1357322" cy="1588"/>
          </a:xfrm>
          <a:prstGeom prst="straightConnector1">
            <a:avLst/>
          </a:prstGeom>
          <a:ln w="47625"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tailEnd type="arrow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17 Resim" descr="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3571876"/>
            <a:ext cx="1857388" cy="2927404"/>
          </a:xfrm>
          <a:prstGeom prst="rect">
            <a:avLst/>
          </a:prstGeom>
        </p:spPr>
      </p:pic>
      <p:sp>
        <p:nvSpPr>
          <p:cNvPr id="22" name="21 Metin kutusu"/>
          <p:cNvSpPr txBox="1"/>
          <p:nvPr/>
        </p:nvSpPr>
        <p:spPr>
          <a:xfrm>
            <a:off x="3000364" y="3643314"/>
            <a:ext cx="3286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+mj-lt"/>
              </a:rPr>
              <a:t>class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AddContactBS</a:t>
            </a:r>
            <a:endParaRPr lang="tr-TR" dirty="0" smtClean="0">
              <a:latin typeface="+mj-lt"/>
            </a:endParaRPr>
          </a:p>
          <a:p>
            <a:r>
              <a:rPr lang="tr-TR" dirty="0" smtClean="0">
                <a:latin typeface="+mj-lt"/>
              </a:rPr>
              <a:t>{</a:t>
            </a:r>
          </a:p>
          <a:p>
            <a:endParaRPr lang="tr-TR" dirty="0" smtClean="0">
              <a:latin typeface="+mj-lt"/>
            </a:endParaRPr>
          </a:p>
          <a:p>
            <a:r>
              <a:rPr lang="tr-TR" dirty="0" err="1" smtClean="0">
                <a:latin typeface="+mj-lt"/>
              </a:rPr>
              <a:t>AddContact</a:t>
            </a:r>
            <a:r>
              <a:rPr lang="tr-TR" dirty="0" smtClean="0">
                <a:latin typeface="+mj-lt"/>
              </a:rPr>
              <a:t>(</a:t>
            </a:r>
            <a:r>
              <a:rPr lang="tr-TR" dirty="0" err="1" smtClean="0">
                <a:latin typeface="+mj-lt"/>
              </a:rPr>
              <a:t>CONTACTDataSet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ds</a:t>
            </a:r>
            <a:r>
              <a:rPr lang="tr-TR" dirty="0" smtClean="0">
                <a:latin typeface="+mj-lt"/>
              </a:rPr>
              <a:t>)</a:t>
            </a:r>
          </a:p>
          <a:p>
            <a:r>
              <a:rPr lang="tr-TR" dirty="0" smtClean="0">
                <a:latin typeface="+mj-lt"/>
              </a:rPr>
              <a:t>{</a:t>
            </a:r>
          </a:p>
          <a:p>
            <a:r>
              <a:rPr lang="tr-TR" dirty="0" smtClean="0">
                <a:latin typeface="+mj-lt"/>
              </a:rPr>
              <a:t>  </a:t>
            </a:r>
            <a:r>
              <a:rPr lang="tr-TR" sz="1200" dirty="0" smtClean="0">
                <a:latin typeface="+mj-lt"/>
              </a:rPr>
              <a:t>//</a:t>
            </a:r>
            <a:r>
              <a:rPr lang="tr-TR" sz="1200" dirty="0" err="1" smtClean="0">
                <a:latin typeface="+mj-lt"/>
              </a:rPr>
              <a:t>calls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type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class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methods</a:t>
            </a:r>
            <a:r>
              <a:rPr lang="tr-TR" sz="1200" dirty="0" smtClean="0">
                <a:latin typeface="+mj-lt"/>
              </a:rPr>
              <a:t>. </a:t>
            </a:r>
            <a:r>
              <a:rPr lang="tr-TR" sz="1200" dirty="0" err="1" smtClean="0">
                <a:latin typeface="+mj-lt"/>
              </a:rPr>
              <a:t>Create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business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here</a:t>
            </a:r>
            <a:endParaRPr lang="tr-TR" sz="1200" dirty="0" smtClean="0">
              <a:latin typeface="+mj-lt"/>
            </a:endParaRPr>
          </a:p>
          <a:p>
            <a:r>
              <a:rPr lang="tr-TR" dirty="0" smtClean="0">
                <a:latin typeface="+mj-lt"/>
              </a:rPr>
              <a:t>}</a:t>
            </a:r>
            <a:endParaRPr lang="tr-TR" dirty="0" smtClean="0">
              <a:latin typeface="+mj-lt"/>
            </a:endParaRPr>
          </a:p>
          <a:p>
            <a:r>
              <a:rPr lang="tr-TR" dirty="0" smtClean="0">
                <a:latin typeface="+mj-lt"/>
              </a:rPr>
              <a:t>}</a:t>
            </a:r>
            <a:endParaRPr lang="tr-TR" dirty="0">
              <a:latin typeface="+mj-lt"/>
            </a:endParaRPr>
          </a:p>
        </p:txBody>
      </p:sp>
      <p:sp>
        <p:nvSpPr>
          <p:cNvPr id="23" name="22 Metin kutusu"/>
          <p:cNvSpPr txBox="1"/>
          <p:nvPr/>
        </p:nvSpPr>
        <p:spPr>
          <a:xfrm>
            <a:off x="6500826" y="3571876"/>
            <a:ext cx="2428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+mj-lt"/>
              </a:rPr>
              <a:t>c</a:t>
            </a:r>
            <a:r>
              <a:rPr lang="tr-TR" dirty="0" err="1" smtClean="0">
                <a:latin typeface="+mj-lt"/>
              </a:rPr>
              <a:t>lass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CONTACTDataSet</a:t>
            </a:r>
            <a:endParaRPr lang="tr-TR" dirty="0" smtClean="0">
              <a:latin typeface="+mj-lt"/>
            </a:endParaRPr>
          </a:p>
          <a:p>
            <a:r>
              <a:rPr lang="tr-TR" dirty="0" smtClean="0">
                <a:latin typeface="+mj-lt"/>
              </a:rPr>
              <a:t>{   </a:t>
            </a:r>
            <a:r>
              <a:rPr lang="tr-TR" sz="1400" dirty="0" smtClean="0">
                <a:latin typeface="+mj-lt"/>
              </a:rPr>
              <a:t> // </a:t>
            </a:r>
            <a:r>
              <a:rPr lang="tr-TR" sz="1400" dirty="0" err="1" smtClean="0">
                <a:latin typeface="+mj-lt"/>
              </a:rPr>
              <a:t>properties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here</a:t>
            </a:r>
            <a:endParaRPr lang="tr-TR" dirty="0" smtClean="0">
              <a:latin typeface="+mj-lt"/>
            </a:endParaRPr>
          </a:p>
          <a:p>
            <a:r>
              <a:rPr lang="tr-TR" dirty="0" smtClean="0">
                <a:latin typeface="+mj-lt"/>
              </a:rPr>
              <a:t> </a:t>
            </a:r>
            <a:r>
              <a:rPr lang="tr-TR" dirty="0" smtClean="0">
                <a:latin typeface="+mj-lt"/>
              </a:rPr>
              <a:t>    </a:t>
            </a:r>
            <a:r>
              <a:rPr lang="tr-TR" sz="1400" dirty="0" err="1" smtClean="0">
                <a:latin typeface="+mj-lt"/>
              </a:rPr>
              <a:t>private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string</a:t>
            </a:r>
            <a:r>
              <a:rPr lang="tr-TR" sz="1400" dirty="0" smtClean="0">
                <a:latin typeface="+mj-lt"/>
              </a:rPr>
              <a:t> Name;</a:t>
            </a:r>
          </a:p>
          <a:p>
            <a:r>
              <a:rPr lang="tr-TR" sz="1400" dirty="0" smtClean="0">
                <a:latin typeface="+mj-lt"/>
              </a:rPr>
              <a:t>       </a:t>
            </a:r>
            <a:r>
              <a:rPr lang="tr-TR" sz="1400" dirty="0" err="1" smtClean="0">
                <a:latin typeface="+mj-lt"/>
              </a:rPr>
              <a:t>private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string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Surname</a:t>
            </a:r>
            <a:r>
              <a:rPr lang="tr-TR" sz="1400" dirty="0" smtClean="0">
                <a:latin typeface="+mj-lt"/>
              </a:rPr>
              <a:t>;</a:t>
            </a:r>
          </a:p>
          <a:p>
            <a:r>
              <a:rPr lang="tr-TR" sz="1400" dirty="0" smtClean="0">
                <a:latin typeface="+mj-lt"/>
              </a:rPr>
              <a:t>       ……</a:t>
            </a:r>
          </a:p>
          <a:p>
            <a:r>
              <a:rPr lang="tr-TR" sz="1400" dirty="0" err="1" smtClean="0">
                <a:latin typeface="+mj-lt"/>
              </a:rPr>
              <a:t>Save</a:t>
            </a:r>
            <a:r>
              <a:rPr lang="tr-TR" sz="1400" dirty="0" smtClean="0">
                <a:latin typeface="+mj-lt"/>
              </a:rPr>
              <a:t>(</a:t>
            </a:r>
            <a:r>
              <a:rPr lang="tr-TR" sz="1400" dirty="0" err="1" smtClean="0">
                <a:latin typeface="+mj-lt"/>
              </a:rPr>
              <a:t>CONTACTDataSet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ds</a:t>
            </a:r>
            <a:r>
              <a:rPr lang="tr-TR" sz="1400" dirty="0" smtClean="0">
                <a:latin typeface="+mj-lt"/>
              </a:rPr>
              <a:t>)</a:t>
            </a:r>
          </a:p>
          <a:p>
            <a:r>
              <a:rPr lang="tr-TR" sz="1400" dirty="0" smtClean="0">
                <a:latin typeface="+mj-lt"/>
              </a:rPr>
              <a:t>{</a:t>
            </a:r>
          </a:p>
          <a:p>
            <a:r>
              <a:rPr lang="tr-TR" sz="1400" dirty="0" smtClean="0">
                <a:latin typeface="+mj-lt"/>
              </a:rPr>
              <a:t>     // </a:t>
            </a:r>
            <a:r>
              <a:rPr lang="tr-TR" sz="1400" dirty="0" err="1" smtClean="0">
                <a:latin typeface="+mj-lt"/>
              </a:rPr>
              <a:t>save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contacts</a:t>
            </a:r>
            <a:r>
              <a:rPr lang="tr-TR" sz="1400" dirty="0" smtClean="0">
                <a:latin typeface="+mj-lt"/>
              </a:rPr>
              <a:t>….</a:t>
            </a:r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} </a:t>
            </a:r>
            <a:r>
              <a:rPr lang="tr-TR" dirty="0" smtClean="0">
                <a:latin typeface="+mj-lt"/>
              </a:rPr>
              <a:t> </a:t>
            </a:r>
          </a:p>
          <a:p>
            <a:r>
              <a:rPr lang="tr-TR" dirty="0" smtClean="0">
                <a:latin typeface="+mj-lt"/>
              </a:rPr>
              <a:t>}</a:t>
            </a:r>
            <a:endParaRPr lang="tr-TR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57</Words>
  <Application>Microsoft Office PowerPoint</Application>
  <PresentationFormat>Ekran Gösterisi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Akış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Ibrahim Oguz</dc:creator>
  <cp:lastModifiedBy>Ibrahim Oguz</cp:lastModifiedBy>
  <cp:revision>8</cp:revision>
  <dcterms:created xsi:type="dcterms:W3CDTF">2010-01-20T15:10:30Z</dcterms:created>
  <dcterms:modified xsi:type="dcterms:W3CDTF">2010-01-20T16:00:08Z</dcterms:modified>
</cp:coreProperties>
</file>