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</p:sldMasterIdLst>
  <p:notesMasterIdLst>
    <p:notesMasterId r:id="rId17"/>
  </p:notesMasterIdLst>
  <p:sldIdLst>
    <p:sldId id="279" r:id="rId2"/>
    <p:sldId id="265" r:id="rId3"/>
    <p:sldId id="260" r:id="rId4"/>
    <p:sldId id="26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61" autoAdjust="0"/>
    <p:restoredTop sz="94660"/>
  </p:normalViewPr>
  <p:slideViewPr>
    <p:cSldViewPr snapToGrid="0">
      <p:cViewPr>
        <p:scale>
          <a:sx n="80" d="100"/>
          <a:sy n="80" d="100"/>
        </p:scale>
        <p:origin x="115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84CE5-C36C-44DC-B959-7A30F3A6933F}" type="datetimeFigureOut">
              <a:rPr lang="en-US" altLang="ja-JP"/>
              <a:t>4/20/2022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A40B3-94DA-45A0-99BB-39288739B1D6}" type="slidenum">
              <a:rPr lang="en-US" altLang="ja-JP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86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A40B3-94DA-45A0-99BB-39288739B1D6}" type="slidenum">
              <a:rPr lang="en-US" altLang="ja-JP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020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A40B3-94DA-45A0-99BB-39288739B1D6}" type="slidenum">
              <a:rPr lang="en-US" altLang="ja-JP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542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08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3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30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0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4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0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93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9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28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7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205A-80C8-408C-BE42-258B0AB07DF9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D79D-3117-4792-B541-DF37D7D16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1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iwolf.org/ser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WolfSharp/AIWolfLi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06637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C#</a:t>
            </a:r>
            <a:r>
              <a:rPr lang="ja-JP" altLang="en-US" dirty="0"/>
              <a:t>で人狼知能を作ろう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6"/>
            <a:ext cx="6858000" cy="2673257"/>
          </a:xfrm>
        </p:spPr>
        <p:txBody>
          <a:bodyPr anchor="t">
            <a:normAutofit/>
          </a:bodyPr>
          <a:lstStyle/>
          <a:p>
            <a:r>
              <a:rPr lang="ja-JP" altLang="en-US" dirty="0"/>
              <a:t>（ </a:t>
            </a:r>
            <a:r>
              <a:rPr lang="en-US" altLang="ja-JP" dirty="0"/>
              <a:t>2022</a:t>
            </a:r>
            <a:r>
              <a:rPr lang="ja-JP" altLang="en-US" dirty="0"/>
              <a:t>年第</a:t>
            </a:r>
            <a:r>
              <a:rPr lang="en-US" altLang="ja-JP" dirty="0"/>
              <a:t>4</a:t>
            </a:r>
            <a:r>
              <a:rPr lang="ja-JP" altLang="en-US" dirty="0"/>
              <a:t>回人狼知能国際大会向け）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大槻恭士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本チュートリアルは随時アップデートしていきます．乞うご期待！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47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5CFC3661-ACA8-4FF2-8309-52AAE4E0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IGameInfo</a:t>
            </a:r>
            <a:r>
              <a:rPr lang="ja-JP" altLang="en-US" dirty="0"/>
              <a:t>インターフェース</a:t>
            </a:r>
            <a:r>
              <a:rPr lang="en-US" altLang="ja-JP" dirty="0"/>
              <a:t>(1)</a:t>
            </a:r>
            <a:endParaRPr lang="ja-JP" altLang="en-US" dirty="0"/>
          </a:p>
        </p:txBody>
      </p:sp>
      <p:sp>
        <p:nvSpPr>
          <p:cNvPr id="20" name="コンテンツ プレースホルダー 19">
            <a:extLst>
              <a:ext uri="{FF2B5EF4-FFF2-40B4-BE49-F238E27FC236}">
                <a16:creationId xmlns:a16="http://schemas.microsoft.com/office/drawing/2014/main" id="{1B90011E-D0B5-4C45-A92E-EC3F551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４の読み取り専用プロパティを持つ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793F2E9-60F8-4E12-AF7D-F05FAE54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8" y="2216963"/>
            <a:ext cx="623822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1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57D50C0D-6AB7-41CB-BA8C-4ACB0584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07" y="2110566"/>
            <a:ext cx="5522385" cy="3960000"/>
          </a:xfrm>
          <a:prstGeom prst="rect">
            <a:avLst/>
          </a:prstGeom>
        </p:spPr>
      </p:pic>
      <p:sp>
        <p:nvSpPr>
          <p:cNvPr id="12" name="タイトル 11">
            <a:extLst>
              <a:ext uri="{FF2B5EF4-FFF2-40B4-BE49-F238E27FC236}">
                <a16:creationId xmlns:a16="http://schemas.microsoft.com/office/drawing/2014/main" id="{8F3C1E3A-A603-48B2-A8B6-11C3CBE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IGameInfo</a:t>
            </a:r>
            <a:r>
              <a:rPr lang="ja-JP" altLang="en-US" dirty="0"/>
              <a:t>インターフェース</a:t>
            </a:r>
            <a:r>
              <a:rPr lang="en-US" altLang="ja-JP" dirty="0"/>
              <a:t>(2)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51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201B38D-C011-4FA1-B1D3-B509B5CF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57" y="1961277"/>
            <a:ext cx="5885686" cy="3960000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2384E956-619D-4DA3-98DA-A4DDA763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IGameInfo</a:t>
            </a:r>
            <a:r>
              <a:rPr lang="ja-JP" altLang="en-US" dirty="0"/>
              <a:t>インターフェース</a:t>
            </a:r>
            <a:r>
              <a:rPr lang="en-US" altLang="ja-JP" dirty="0"/>
              <a:t>(3)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090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361FC-A33F-42C9-AF80-9D31799E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IPlayer</a:t>
            </a:r>
            <a:r>
              <a:rPr kumimoji="1" lang="ja-JP" altLang="en-US" dirty="0"/>
              <a:t>インターフェース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16B956-B3A9-4B24-AE9E-DC99ED51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2000114"/>
            <a:ext cx="5760000" cy="42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9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403BD-3786-404F-AE20-3328670A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IPlayer</a:t>
            </a:r>
            <a:r>
              <a:rPr kumimoji="1" lang="ja-JP" altLang="en-US" dirty="0"/>
              <a:t>インターフェース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4DCED4-36FF-4A34-8643-ED10A4B1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1552287"/>
            <a:ext cx="5760000" cy="49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9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CCC5B-1ABD-48E1-A5A0-A9AAF9E4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IPlayer</a:t>
            </a:r>
            <a:r>
              <a:rPr kumimoji="1" lang="ja-JP" altLang="en-US" dirty="0"/>
              <a:t>のメソッドが呼ばれるタイミング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FB9A5A-8676-4366-A5BB-9CC70C439F76}"/>
              </a:ext>
            </a:extLst>
          </p:cNvPr>
          <p:cNvGrpSpPr/>
          <p:nvPr/>
        </p:nvGrpSpPr>
        <p:grpSpPr>
          <a:xfrm>
            <a:off x="1572879" y="1690689"/>
            <a:ext cx="4893342" cy="4590661"/>
            <a:chOff x="2125329" y="1902213"/>
            <a:chExt cx="4893342" cy="4590661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F4F6056-A6B3-4B1E-8D91-D873B26C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329" y="1902213"/>
              <a:ext cx="4893342" cy="4590661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DC5328D-521B-493D-A667-8F988DC4C87E}"/>
                </a:ext>
              </a:extLst>
            </p:cNvPr>
            <p:cNvSpPr/>
            <p:nvPr/>
          </p:nvSpPr>
          <p:spPr>
            <a:xfrm>
              <a:off x="3145972" y="2042886"/>
              <a:ext cx="707571" cy="1705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/>
                <a:t>Initialize</a:t>
              </a:r>
              <a:endParaRPr kumimoji="1" lang="ja-JP" altLang="en-US" sz="105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8F9803-9975-4E36-A11B-4226F879F68C}"/>
                </a:ext>
              </a:extLst>
            </p:cNvPr>
            <p:cNvSpPr/>
            <p:nvPr/>
          </p:nvSpPr>
          <p:spPr>
            <a:xfrm>
              <a:off x="3073400" y="2525487"/>
              <a:ext cx="852714" cy="1705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err="1"/>
                <a:t>DayStart</a:t>
              </a:r>
              <a:endParaRPr kumimoji="1" lang="ja-JP" altLang="en-US" sz="105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A8FFAEF-DE0A-4216-91F5-6ECE7043ACDB}"/>
                </a:ext>
              </a:extLst>
            </p:cNvPr>
            <p:cNvSpPr/>
            <p:nvPr/>
          </p:nvSpPr>
          <p:spPr>
            <a:xfrm>
              <a:off x="3258458" y="3761987"/>
              <a:ext cx="482598" cy="305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/>
                <a:t>Talk</a:t>
              </a:r>
            </a:p>
            <a:p>
              <a:pPr algn="ctr"/>
              <a:r>
                <a:rPr kumimoji="1" lang="en-US" altLang="ja-JP" sz="1050" dirty="0"/>
                <a:t>Vote</a:t>
              </a:r>
              <a:endParaRPr kumimoji="1" lang="ja-JP" altLang="en-US" sz="105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87483F-091E-4890-A6BC-605B35FA5581}"/>
                </a:ext>
              </a:extLst>
            </p:cNvPr>
            <p:cNvSpPr/>
            <p:nvPr/>
          </p:nvSpPr>
          <p:spPr>
            <a:xfrm>
              <a:off x="5170716" y="4074886"/>
              <a:ext cx="1636484" cy="305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/>
                <a:t>Whisper</a:t>
              </a:r>
              <a:r>
                <a:rPr kumimoji="1" lang="ja-JP" altLang="en-US" sz="1050" dirty="0"/>
                <a:t>（人狼のみ）</a:t>
              </a:r>
              <a:endParaRPr kumimoji="1" lang="en-US" altLang="ja-JP" sz="1050" dirty="0"/>
            </a:p>
            <a:p>
              <a:pPr algn="ctr"/>
              <a:r>
                <a:rPr kumimoji="1" lang="en-US" altLang="ja-JP" sz="1050" dirty="0"/>
                <a:t>Divine</a:t>
              </a:r>
              <a:r>
                <a:rPr kumimoji="1" lang="ja-JP" altLang="en-US" sz="1050" dirty="0"/>
                <a:t>（占い師のみ）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DBC14B0-40F2-4A46-A399-2F677DA9386D}"/>
                </a:ext>
              </a:extLst>
            </p:cNvPr>
            <p:cNvSpPr/>
            <p:nvPr/>
          </p:nvSpPr>
          <p:spPr>
            <a:xfrm>
              <a:off x="2735944" y="4539343"/>
              <a:ext cx="1636484" cy="707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/>
                <a:t>Divine</a:t>
              </a:r>
              <a:r>
                <a:rPr kumimoji="1" lang="ja-JP" altLang="en-US" sz="1050" dirty="0"/>
                <a:t>（占い師のみ）</a:t>
              </a:r>
              <a:endParaRPr kumimoji="1" lang="en-US" altLang="ja-JP" sz="1050" dirty="0"/>
            </a:p>
            <a:p>
              <a:pPr algn="ctr"/>
              <a:r>
                <a:rPr kumimoji="1" lang="en-US" altLang="ja-JP" sz="1050" dirty="0"/>
                <a:t>Whisper</a:t>
              </a:r>
              <a:r>
                <a:rPr kumimoji="1" lang="ja-JP" altLang="en-US" sz="1050" dirty="0"/>
                <a:t>（人狼のみ）</a:t>
              </a:r>
              <a:endParaRPr kumimoji="1" lang="en-US" altLang="ja-JP" sz="1050" dirty="0"/>
            </a:p>
            <a:p>
              <a:pPr algn="ctr"/>
              <a:r>
                <a:rPr kumimoji="1" lang="en-US" altLang="ja-JP" sz="1050" dirty="0"/>
                <a:t>Guard</a:t>
              </a:r>
              <a:r>
                <a:rPr kumimoji="1" lang="ja-JP" altLang="en-US" sz="1050" dirty="0"/>
                <a:t>（狩人のみ）</a:t>
              </a:r>
              <a:endParaRPr kumimoji="1" lang="en-US" altLang="ja-JP" sz="1050" dirty="0"/>
            </a:p>
            <a:p>
              <a:pPr algn="ctr"/>
              <a:r>
                <a:rPr kumimoji="1" lang="en-US" altLang="ja-JP" sz="1050" dirty="0"/>
                <a:t>Attack</a:t>
              </a:r>
              <a:r>
                <a:rPr kumimoji="1" lang="ja-JP" altLang="en-US" sz="1050" dirty="0"/>
                <a:t>（人狼のみ）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3AB2AFA-00CC-483D-8EC6-F0931EA857C9}"/>
                </a:ext>
              </a:extLst>
            </p:cNvPr>
            <p:cNvSpPr/>
            <p:nvPr/>
          </p:nvSpPr>
          <p:spPr>
            <a:xfrm>
              <a:off x="3073400" y="6244772"/>
              <a:ext cx="852714" cy="1705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/>
                <a:t>Finish</a:t>
              </a:r>
              <a:endParaRPr kumimoji="1" lang="ja-JP" altLang="en-US" sz="1050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176009-1D39-4ED1-B7DC-3592F2BBC51B}"/>
              </a:ext>
            </a:extLst>
          </p:cNvPr>
          <p:cNvSpPr txBox="1"/>
          <p:nvPr/>
        </p:nvSpPr>
        <p:spPr>
          <a:xfrm>
            <a:off x="4806950" y="1916633"/>
            <a:ext cx="289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Update</a:t>
            </a:r>
            <a:r>
              <a:rPr kumimoji="1" lang="ja-JP" altLang="en-US" dirty="0"/>
              <a:t>は</a:t>
            </a:r>
            <a:r>
              <a:rPr kumimoji="1" lang="en-US" altLang="ja-JP" dirty="0"/>
              <a:t>Initialize</a:t>
            </a:r>
            <a:r>
              <a:rPr kumimoji="1" lang="ja-JP" altLang="en-US" dirty="0"/>
              <a:t>以外のメソッドの前に呼ばれる</a:t>
            </a:r>
          </a:p>
        </p:txBody>
      </p:sp>
    </p:spTree>
    <p:extLst>
      <p:ext uri="{BB962C8B-B14F-4D97-AF65-F5344CB8AC3E}">
        <p14:creationId xmlns:p14="http://schemas.microsoft.com/office/powerpoint/2010/main" val="198754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ゴシック Light"/>
              </a:rPr>
              <a:t>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dirty="0"/>
              <a:t>Visual Studio Code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/>
            <a:r>
              <a:rPr lang="en-US" altLang="ja-JP" dirty="0"/>
              <a:t>OS</a:t>
            </a:r>
            <a:r>
              <a:rPr lang="ja-JP" altLang="en-US" dirty="0"/>
              <a:t>非依存</a:t>
            </a:r>
            <a:endParaRPr lang="en-US" altLang="ja-JP" dirty="0"/>
          </a:p>
          <a:p>
            <a:pPr lvl="1"/>
            <a:r>
              <a:rPr lang="ja-JP" altLang="en-US" dirty="0"/>
              <a:t>統合開発環境に比べて気軽に始められる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.NET</a:t>
            </a:r>
            <a:r>
              <a:rPr lang="ja-JP" altLang="en-US" dirty="0"/>
              <a:t>のバージョンと使用</a:t>
            </a:r>
            <a:r>
              <a:rPr lang="en-US" altLang="ja-JP" dirty="0"/>
              <a:t>OS</a:t>
            </a:r>
            <a:r>
              <a:rPr lang="ja-JP" altLang="en-US" dirty="0"/>
              <a:t>は問わない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回人狼知能国際大会では，提出する</a:t>
            </a:r>
            <a:r>
              <a:rPr lang="en-US" altLang="ja-JP" dirty="0"/>
              <a:t>.NET</a:t>
            </a:r>
            <a:r>
              <a:rPr lang="ja-JP" altLang="en-US" dirty="0"/>
              <a:t>エージェントの形態が，従来の</a:t>
            </a:r>
            <a:r>
              <a:rPr lang="en-US" altLang="ja-JP" dirty="0"/>
              <a:t>DLL</a:t>
            </a:r>
            <a:r>
              <a:rPr lang="ja-JP" altLang="en-US" dirty="0"/>
              <a:t>から</a:t>
            </a:r>
            <a:r>
              <a:rPr lang="ja-JP" altLang="en-US" dirty="0">
                <a:solidFill>
                  <a:srgbClr val="FF0000"/>
                </a:solidFill>
              </a:rPr>
              <a:t>自己完結型</a:t>
            </a:r>
            <a:r>
              <a:rPr lang="ja-JP" altLang="en-US" dirty="0"/>
              <a:t>コンソールアプリケーションに変更になったため</a:t>
            </a:r>
            <a:endParaRPr lang="en-US" altLang="ja-JP" dirty="0"/>
          </a:p>
          <a:p>
            <a:pPr lvl="1"/>
            <a:r>
              <a:rPr lang="ja-JP" altLang="en-US" dirty="0"/>
              <a:t>ここでは</a:t>
            </a:r>
            <a:r>
              <a:rPr lang="en-US" altLang="ja-JP" dirty="0"/>
              <a:t>Linux</a:t>
            </a:r>
            <a:r>
              <a:rPr lang="ja-JP" altLang="en-US" dirty="0"/>
              <a:t>上で</a:t>
            </a:r>
            <a:r>
              <a:rPr lang="en-US" altLang="ja-JP" dirty="0"/>
              <a:t>.NET 6.0</a:t>
            </a:r>
            <a:r>
              <a:rPr lang="ja-JP" altLang="en-US" dirty="0"/>
              <a:t>を使用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77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プロジェクト作成</a:t>
            </a:r>
            <a:endParaRPr lang="ja-JP" altLang="en-US" dirty="0">
              <a:latin typeface="游ゴシック Ligh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699" cy="4148455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600" dirty="0"/>
              <a:t>プロジェクトディレクトリの作成と初期化</a:t>
            </a:r>
            <a:br>
              <a:rPr lang="en-US" altLang="ja-JP" sz="2600" dirty="0"/>
            </a:br>
            <a:endParaRPr lang="en-US" altLang="ja-JP" sz="2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600" dirty="0" err="1"/>
              <a:t>AIWolfClient</a:t>
            </a:r>
            <a:r>
              <a:rPr lang="ja-JP" altLang="en-US" sz="2600" dirty="0"/>
              <a:t>パッケージのインストール</a:t>
            </a:r>
            <a:br>
              <a:rPr lang="en-US" altLang="ja-JP" sz="2600" dirty="0"/>
            </a:br>
            <a:br>
              <a:rPr lang="en-US" altLang="ja-JP" sz="2400" dirty="0"/>
            </a:br>
            <a:endParaRPr lang="en-US" altLang="ja-JP" sz="26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06DEE9B-5A23-44CC-AC16-E47F3EF0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49" y="3713776"/>
            <a:ext cx="5268445" cy="269068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1FE58C7-F2E0-4DC8-9051-42E50D33EA4A}"/>
              </a:ext>
            </a:extLst>
          </p:cNvPr>
          <p:cNvSpPr txBox="1"/>
          <p:nvPr/>
        </p:nvSpPr>
        <p:spPr>
          <a:xfrm>
            <a:off x="1159249" y="2310249"/>
            <a:ext cx="451541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dotnet new console –o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MyAgent</a:t>
            </a:r>
            <a:r>
              <a:rPr lang="ja-JP" altLang="en-US" sz="2000" dirty="0">
                <a:solidFill>
                  <a:schemeClr val="bg1"/>
                </a:solidFill>
              </a:rPr>
              <a:t>⏎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44C244C-DDF6-4FC7-9E3F-92EC7E11A428}"/>
              </a:ext>
            </a:extLst>
          </p:cNvPr>
          <p:cNvSpPr txBox="1"/>
          <p:nvPr/>
        </p:nvSpPr>
        <p:spPr>
          <a:xfrm>
            <a:off x="1159249" y="3194982"/>
            <a:ext cx="593183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dotnet add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MyAgent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package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AIWolfClient</a:t>
            </a:r>
            <a:r>
              <a:rPr lang="ja-JP" altLang="en-US" sz="2000" dirty="0">
                <a:solidFill>
                  <a:schemeClr val="bg1"/>
                </a:solidFill>
              </a:rPr>
              <a:t>⏎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0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游ゴシック Light"/>
              </a:rPr>
              <a:t>何もしないエージェント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699" cy="16033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600" dirty="0">
                <a:latin typeface="游ゴシック"/>
              </a:rPr>
              <a:t>以後，</a:t>
            </a:r>
            <a:r>
              <a:rPr lang="en-US" altLang="ja-JP" sz="2600" dirty="0">
                <a:latin typeface="游ゴシック"/>
              </a:rPr>
              <a:t>VS Code</a:t>
            </a:r>
            <a:r>
              <a:rPr lang="ja-JP" altLang="en-US" sz="2600" dirty="0">
                <a:latin typeface="游ゴシック"/>
              </a:rPr>
              <a:t>に</a:t>
            </a:r>
            <a:r>
              <a:rPr lang="en-US" altLang="ja-JP" sz="2600" dirty="0">
                <a:latin typeface="游ゴシック"/>
              </a:rPr>
              <a:t>C#</a:t>
            </a:r>
            <a:r>
              <a:rPr lang="ja-JP" altLang="en-US" sz="2600" dirty="0">
                <a:latin typeface="游ゴシック"/>
              </a:rPr>
              <a:t>拡張機能インストール済が前提</a:t>
            </a:r>
            <a:endParaRPr lang="en-US" altLang="ja-JP" sz="2600" dirty="0">
              <a:latin typeface="游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600" dirty="0">
                <a:latin typeface="游ゴシック"/>
              </a:rPr>
              <a:t>VS Code</a:t>
            </a:r>
            <a:r>
              <a:rPr lang="ja-JP" altLang="en-US" sz="2600" dirty="0">
                <a:latin typeface="游ゴシック"/>
              </a:rPr>
              <a:t>でプロジェクトディレクトリを開く</a:t>
            </a:r>
            <a:endParaRPr lang="en-US" altLang="ja-JP" sz="2600" dirty="0">
              <a:latin typeface="游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600" dirty="0" err="1">
                <a:latin typeface="游ゴシック"/>
              </a:rPr>
              <a:t>Program.cs</a:t>
            </a:r>
            <a:r>
              <a:rPr lang="ja-JP" altLang="en-US" sz="2600" dirty="0">
                <a:latin typeface="游ゴシック"/>
              </a:rPr>
              <a:t>を以下のように書き換える</a:t>
            </a:r>
            <a:endParaRPr lang="en-US" altLang="ja-JP" sz="2600" dirty="0">
              <a:latin typeface="游ゴシック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43A1C5-4A9B-415B-A8BB-BDA9128F4A56}"/>
              </a:ext>
            </a:extLst>
          </p:cNvPr>
          <p:cNvSpPr txBox="1"/>
          <p:nvPr/>
        </p:nvSpPr>
        <p:spPr>
          <a:xfrm>
            <a:off x="1200149" y="3402011"/>
            <a:ext cx="7315200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AIWolf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AIWolf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MyAgent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MyAgentApp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ClientStarter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DummyPlayer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773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3F4FD-AF52-4416-B1C5-E6F6B341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動かしてみる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37DFDA-C359-4137-BB6A-340CE588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ja-JP" altLang="en-US" dirty="0"/>
              <a:t>人狼知能プラットフォーム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http://aiwolf.org/server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の</a:t>
            </a:r>
            <a:r>
              <a:rPr lang="en-US" altLang="ja-JP" dirty="0" err="1"/>
              <a:t>AutoStarter</a:t>
            </a:r>
            <a:r>
              <a:rPr lang="ja-JP" altLang="en-US" dirty="0"/>
              <a:t>を外部クライアントからの</a:t>
            </a:r>
            <a:r>
              <a:rPr lang="en-US" altLang="ja-JP" dirty="0"/>
              <a:t>1</a:t>
            </a:r>
            <a:r>
              <a:rPr lang="ja-JP" altLang="en-US" dirty="0"/>
              <a:t>接続を待つように起動しておく</a:t>
            </a:r>
            <a:endParaRPr lang="en-US" altLang="ja-JP" dirty="0"/>
          </a:p>
          <a:p>
            <a:r>
              <a:rPr lang="ja-JP" altLang="en-US" dirty="0"/>
              <a:t>実行・デバッグ設定ファイル</a:t>
            </a:r>
            <a:r>
              <a:rPr lang="en-US" altLang="ja-JP" dirty="0" err="1"/>
              <a:t>launch.json</a:t>
            </a:r>
            <a:r>
              <a:rPr lang="ja-JP" altLang="en-US" dirty="0"/>
              <a:t>で，起動時の引数を以下のように設定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「デバッグの開始」あるいは「デバッグなしで実行」で，「何もしないエージェント」がゲームに参加するのを確認（次ページ）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1637BA-423F-4B58-B232-82D348335872}"/>
              </a:ext>
            </a:extLst>
          </p:cNvPr>
          <p:cNvSpPr txBox="1"/>
          <p:nvPr/>
        </p:nvSpPr>
        <p:spPr>
          <a:xfrm>
            <a:off x="733425" y="4484730"/>
            <a:ext cx="77819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"args"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"-h"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"-p"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"10000"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"-n"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"MyAgent"</a:t>
            </a:r>
            <a:r>
              <a:rPr lang="pt-BR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239204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AADD792-5755-4C31-B66F-1E1034BC4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331" y="570566"/>
            <a:ext cx="4448477" cy="5758516"/>
          </a:xfrm>
        </p:spPr>
      </p:pic>
    </p:spTree>
    <p:extLst>
      <p:ext uri="{BB962C8B-B14F-4D97-AF65-F5344CB8AC3E}">
        <p14:creationId xmlns:p14="http://schemas.microsoft.com/office/powerpoint/2010/main" val="15183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8AD15-96C2-40BA-811A-7E47B3B3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デバッグ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F3529-FD2C-4C4D-B7BA-50DFF290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5296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アプリケーションなのでデバッグも簡単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2400" dirty="0"/>
              <a:t>Program.cs10</a:t>
            </a:r>
            <a:r>
              <a:rPr kumimoji="1" lang="ja-JP" altLang="en-US" sz="2400" dirty="0"/>
              <a:t>行目にブレークポイントを設置した例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ED6D2A0-D172-4ED0-9364-6AEEF8F9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78589"/>
            <a:ext cx="7889882" cy="30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5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27846-AED8-470E-B832-AE8C7755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大会提出用に発行</a:t>
            </a:r>
            <a:r>
              <a:rPr kumimoji="1" lang="en-US" altLang="ja-JP" dirty="0"/>
              <a:t>(publish)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D3EBE2-081F-40E6-8F3F-6FD44C04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2059"/>
            <a:ext cx="7986432" cy="4449218"/>
          </a:xfrm>
        </p:spPr>
        <p:txBody>
          <a:bodyPr>
            <a:noAutofit/>
          </a:bodyPr>
          <a:lstStyle/>
          <a:p>
            <a:r>
              <a:rPr lang="en-US" altLang="ja-JP" dirty="0"/>
              <a:t>linux-x64</a:t>
            </a:r>
            <a:r>
              <a:rPr lang="ja-JP" altLang="en-US" dirty="0"/>
              <a:t>自己完結型アプリとして発行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publish</a:t>
            </a:r>
            <a:r>
              <a:rPr lang="ja-JP" altLang="en-US" dirty="0"/>
              <a:t>ディレクトリの中身を</a:t>
            </a:r>
            <a:r>
              <a:rPr lang="en-US" altLang="ja-JP" dirty="0"/>
              <a:t>zip</a:t>
            </a:r>
            <a:r>
              <a:rPr lang="ja-JP" altLang="en-US" dirty="0"/>
              <a:t>で固めて提出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F55529-53A7-44F2-9898-8D657A960E7C}"/>
              </a:ext>
            </a:extLst>
          </p:cNvPr>
          <p:cNvSpPr txBox="1"/>
          <p:nvPr/>
        </p:nvSpPr>
        <p:spPr>
          <a:xfrm>
            <a:off x="979954" y="2291487"/>
            <a:ext cx="663276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dotnet publish –o publish --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–r linux-x64</a:t>
            </a:r>
            <a:r>
              <a:rPr lang="ja-JP" altLang="en-US" sz="2000" dirty="0">
                <a:solidFill>
                  <a:schemeClr val="bg1"/>
                </a:solidFill>
              </a:rPr>
              <a:t>⏎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36A233-88C2-46E2-9376-A06B1523D140}"/>
              </a:ext>
            </a:extLst>
          </p:cNvPr>
          <p:cNvSpPr txBox="1"/>
          <p:nvPr/>
        </p:nvSpPr>
        <p:spPr>
          <a:xfrm>
            <a:off x="979954" y="5901167"/>
            <a:ext cx="594696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(cd publish</a:t>
            </a:r>
            <a:r>
              <a:rPr lang="en-US" altLang="ja-JP" sz="2000">
                <a:solidFill>
                  <a:schemeClr val="bg1"/>
                </a:solidFill>
                <a:latin typeface="Consolas" panose="020B0609020204030204" pitchFamily="49" charset="0"/>
              </a:rPr>
              <a:t>; zip 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../MyAgent.zip .) </a:t>
            </a:r>
            <a:r>
              <a:rPr lang="ja-JP" altLang="en-US" sz="2000" dirty="0">
                <a:solidFill>
                  <a:schemeClr val="bg1"/>
                </a:solidFill>
              </a:rPr>
              <a:t>⏎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3F590AF-7A69-4BA0-927D-E7E2233A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54" y="2852967"/>
            <a:ext cx="5992506" cy="22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2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AAEC1-04A6-4137-8040-BCBFEE80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オリジナルエージェント作成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F5BA55-CC3B-4282-8AC3-8E240A83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この先</a:t>
            </a:r>
            <a:r>
              <a:rPr kumimoji="1" lang="en-US" altLang="ja-JP" dirty="0" err="1"/>
              <a:t>AIWolfLib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(</a:t>
            </a:r>
            <a:r>
              <a:rPr kumimoji="1" lang="en-US" altLang="ja-JP" dirty="0">
                <a:hlinkClick r:id="rId2"/>
              </a:rPr>
              <a:t>https://github.com/AIWolfSharp/AIWolfLib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のリファレンスマニュアルが手元にあると良い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043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493</Words>
  <Application>Microsoft Office PowerPoint</Application>
  <PresentationFormat>画面に合わせる (4:3)</PresentationFormat>
  <Paragraphs>74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Consolas</vt:lpstr>
      <vt:lpstr>Office Theme</vt:lpstr>
      <vt:lpstr>C#で人狼知能を作ろう </vt:lpstr>
      <vt:lpstr>はじめに</vt:lpstr>
      <vt:lpstr>プロジェクト作成</vt:lpstr>
      <vt:lpstr>何もしないエージェント</vt:lpstr>
      <vt:lpstr>動かしてみる</vt:lpstr>
      <vt:lpstr>PowerPoint プレゼンテーション</vt:lpstr>
      <vt:lpstr>デバッグ</vt:lpstr>
      <vt:lpstr>大会提出用に発行(publish)</vt:lpstr>
      <vt:lpstr>オリジナルエージェント作成</vt:lpstr>
      <vt:lpstr>IGameInfoインターフェース(1)</vt:lpstr>
      <vt:lpstr>IGameInfoインターフェース(2)</vt:lpstr>
      <vt:lpstr>IGameInfoインターフェース(3)</vt:lpstr>
      <vt:lpstr>IPlayerインターフェース(1)</vt:lpstr>
      <vt:lpstr>IPlayerインターフェース(2)</vt:lpstr>
      <vt:lpstr>IPlayerのメソッドが呼ばれるタイミング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C#で人狼知能を作ろう</dc:title>
  <dc:creator>OTSUKI Takashi</dc:creator>
  <cp:lastModifiedBy>大槻恭士</cp:lastModifiedBy>
  <cp:revision>77</cp:revision>
  <dcterms:created xsi:type="dcterms:W3CDTF">2017-02-05T10:11:25Z</dcterms:created>
  <dcterms:modified xsi:type="dcterms:W3CDTF">2022-04-19T17:32:41Z</dcterms:modified>
</cp:coreProperties>
</file>