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95696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Eisa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Shaiju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Eisa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Shaiju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IIT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Kharagpur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, Department of mining engineering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Steganography is the practice of hiding information within digital media, ensuring secret communication. This project implements </a:t>
            </a:r>
            <a:r>
              <a:rPr lang="en-US" sz="2000" b="1" dirty="0"/>
              <a:t>image-based steganography</a:t>
            </a:r>
            <a:r>
              <a:rPr lang="en-US" sz="2000" dirty="0"/>
              <a:t> using </a:t>
            </a:r>
            <a:r>
              <a:rPr lang="en-US" sz="2000" b="1" dirty="0"/>
              <a:t>Python and </a:t>
            </a:r>
            <a:r>
              <a:rPr lang="en-US" sz="2000" b="1" dirty="0" err="1"/>
              <a:t>OpenCV</a:t>
            </a:r>
            <a:r>
              <a:rPr lang="en-US" sz="2000" dirty="0"/>
              <a:t>, allowing users to encode and decode hidden messages inside images securely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Objective</a:t>
            </a:r>
          </a:p>
          <a:p>
            <a:r>
              <a:rPr lang="en-US" sz="2000" dirty="0"/>
              <a:t>To develop a </a:t>
            </a:r>
            <a:r>
              <a:rPr lang="en-US" sz="2000" b="1" dirty="0"/>
              <a:t>secure message-hiding system</a:t>
            </a:r>
            <a:r>
              <a:rPr lang="en-US" sz="2000" dirty="0"/>
              <a:t> using images.</a:t>
            </a:r>
          </a:p>
          <a:p>
            <a:r>
              <a:rPr lang="en-US" sz="2000" dirty="0"/>
              <a:t>To ensure </a:t>
            </a:r>
            <a:r>
              <a:rPr lang="en-US" sz="2000" b="1" dirty="0"/>
              <a:t>only authorized users</a:t>
            </a:r>
            <a:r>
              <a:rPr lang="en-US" sz="2000" dirty="0"/>
              <a:t> with the correct passcode can decode the hidden message.</a:t>
            </a:r>
          </a:p>
          <a:p>
            <a:r>
              <a:rPr lang="en-US" sz="2000" dirty="0"/>
              <a:t>To provide a </a:t>
            </a:r>
            <a:r>
              <a:rPr lang="en-US" sz="2000" b="1" dirty="0"/>
              <a:t>simple, efficient, and visually lossless</a:t>
            </a:r>
            <a:r>
              <a:rPr lang="en-US" sz="2000" dirty="0"/>
              <a:t> steganography technique.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41325" y="2838480"/>
            <a:ext cx="936506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), OS (</a:t>
            </a: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Method: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Pixel value modification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Input: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Secret message &amp; passcode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✔ </a:t>
            </a:r>
            <a:r>
              <a:rPr lang="en-IN" sz="2800" b="1" dirty="0"/>
              <a:t>Data Security</a:t>
            </a:r>
            <a:r>
              <a:rPr lang="en-IN" sz="2800" dirty="0"/>
              <a:t> – Only authorized users can decrypt the message.</a:t>
            </a:r>
            <a:br>
              <a:rPr lang="en-IN" sz="2800" dirty="0"/>
            </a:br>
            <a:r>
              <a:rPr lang="en-IN" sz="2800" dirty="0"/>
              <a:t>✔ </a:t>
            </a:r>
            <a:r>
              <a:rPr lang="en-IN" sz="2800" b="1" dirty="0"/>
              <a:t>Minimal Image Distortion</a:t>
            </a:r>
            <a:r>
              <a:rPr lang="en-IN" sz="2800" dirty="0"/>
              <a:t> – Stealthy message embedding without noticeable changes.</a:t>
            </a:r>
            <a:br>
              <a:rPr lang="en-IN" sz="2800" dirty="0"/>
            </a:br>
            <a:r>
              <a:rPr lang="en-IN" sz="2800" dirty="0"/>
              <a:t>✔ </a:t>
            </a:r>
            <a:r>
              <a:rPr lang="en-IN" sz="2800" b="1" dirty="0"/>
              <a:t>User-Friendly Implementation</a:t>
            </a:r>
            <a:r>
              <a:rPr lang="en-IN" sz="2800" dirty="0"/>
              <a:t> – Simple Python script for encoding/decoding.</a:t>
            </a:r>
            <a:br>
              <a:rPr lang="en-IN" sz="2800" dirty="0"/>
            </a:br>
            <a:r>
              <a:rPr lang="en-IN" sz="2800" dirty="0"/>
              <a:t>✔ </a:t>
            </a:r>
            <a:r>
              <a:rPr lang="en-IN" sz="2800" b="1" dirty="0"/>
              <a:t>No External Dependencies</a:t>
            </a:r>
            <a:r>
              <a:rPr lang="en-IN" sz="2800" dirty="0"/>
              <a:t> – Works with standard image formats.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steganography project can be useful for various individuals and organizations needing </a:t>
            </a:r>
            <a:r>
              <a:rPr lang="en-US" b="1" dirty="0"/>
              <a:t>secure, hidden communication</a:t>
            </a:r>
            <a:r>
              <a:rPr lang="en-US" dirty="0"/>
              <a:t>.</a:t>
            </a:r>
          </a:p>
          <a:p>
            <a:r>
              <a:rPr lang="en-US" b="1" dirty="0"/>
              <a:t>1. Cybersecurity Professionals</a:t>
            </a:r>
          </a:p>
          <a:p>
            <a:r>
              <a:rPr lang="en-US" dirty="0"/>
              <a:t>Use steganography for secure information exchange.</a:t>
            </a:r>
          </a:p>
          <a:p>
            <a:r>
              <a:rPr lang="en-US" dirty="0"/>
              <a:t>Hide sensitive data within images to prevent unauthorized access.</a:t>
            </a:r>
          </a:p>
          <a:p>
            <a:r>
              <a:rPr lang="en-US" b="1" dirty="0"/>
              <a:t>2. Intelligence Agencies &amp; Law Enforcement</a:t>
            </a:r>
          </a:p>
          <a:p>
            <a:r>
              <a:rPr lang="en-US" dirty="0"/>
              <a:t>Conceal covert messages during operations.</a:t>
            </a:r>
          </a:p>
          <a:p>
            <a:r>
              <a:rPr lang="en-US" dirty="0"/>
              <a:t>Secure classified communications without detection.</a:t>
            </a:r>
          </a:p>
          <a:p>
            <a:r>
              <a:rPr lang="en-US" b="1" dirty="0"/>
              <a:t>3. Journalists &amp; Activists</a:t>
            </a:r>
          </a:p>
          <a:p>
            <a:r>
              <a:rPr lang="en-US" dirty="0"/>
              <a:t>Protect confidential sources by hiding sensitive information.</a:t>
            </a:r>
          </a:p>
          <a:p>
            <a:r>
              <a:rPr lang="en-US" dirty="0"/>
              <a:t>Share encrypted messages in high-censorship environments.</a:t>
            </a:r>
          </a:p>
          <a:p>
            <a:r>
              <a:rPr lang="en-US" b="1" dirty="0"/>
              <a:t>4. Businesses &amp; Corporate Users</a:t>
            </a:r>
          </a:p>
          <a:p>
            <a:r>
              <a:rPr lang="en-US" dirty="0"/>
              <a:t>Safeguard trade secrets and confidential contracts.</a:t>
            </a:r>
          </a:p>
          <a:p>
            <a:r>
              <a:rPr lang="en-US" dirty="0"/>
              <a:t>Secure internal communication from cyber threats.</a:t>
            </a:r>
          </a:p>
          <a:p>
            <a:r>
              <a:rPr lang="en-US" b="1" dirty="0"/>
              <a:t>5. General Users &amp; Privacy Enthusiasts</a:t>
            </a:r>
          </a:p>
          <a:p>
            <a:r>
              <a:rPr lang="en-US" dirty="0"/>
              <a:t>Hide personal or sensitive information in images.</a:t>
            </a:r>
          </a:p>
          <a:p>
            <a:r>
              <a:rPr lang="en-US" dirty="0"/>
              <a:t>Share encrypted messages with friends and family.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✅ Successfully hides and retrieves messages without corrupting the image.</a:t>
            </a:r>
            <a:br>
              <a:rPr lang="en-US" sz="3200" dirty="0"/>
            </a:br>
            <a:r>
              <a:rPr lang="en-US" sz="3200" dirty="0"/>
              <a:t>✅ Can be expanded using </a:t>
            </a:r>
            <a:r>
              <a:rPr lang="en-US" sz="3200" b="1" dirty="0"/>
              <a:t>LSB (Least Significant Bit) steganography</a:t>
            </a:r>
            <a:r>
              <a:rPr lang="en-US" sz="3200" dirty="0"/>
              <a:t> for better efficiency.</a:t>
            </a:r>
            <a:br>
              <a:rPr lang="en-US" sz="3200" dirty="0"/>
            </a:br>
            <a:r>
              <a:rPr lang="en-US" sz="3200" dirty="0"/>
              <a:t>✅ Future improvements include </a:t>
            </a:r>
            <a:r>
              <a:rPr lang="en-US" sz="3200" b="1" dirty="0"/>
              <a:t>AES encryption</a:t>
            </a:r>
            <a:r>
              <a:rPr lang="en-US" sz="3200" dirty="0"/>
              <a:t> and </a:t>
            </a:r>
            <a:r>
              <a:rPr lang="en-US" sz="3200" b="1" dirty="0"/>
              <a:t>cloud-based secure transmission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successfully demonstrates </a:t>
            </a:r>
            <a:r>
              <a:rPr lang="en-US" b="1" dirty="0"/>
              <a:t>image-based steganography</a:t>
            </a:r>
            <a:r>
              <a:rPr lang="en-US" dirty="0"/>
              <a:t> as a method for </a:t>
            </a:r>
            <a:r>
              <a:rPr lang="en-US" b="1" dirty="0"/>
              <a:t>secure communication</a:t>
            </a:r>
            <a:r>
              <a:rPr lang="en-US" dirty="0"/>
              <a:t>. By embedding secret messages within images, it ensures </a:t>
            </a:r>
            <a:r>
              <a:rPr lang="en-US" b="1" dirty="0"/>
              <a:t>data confidentiality</a:t>
            </a:r>
            <a:r>
              <a:rPr lang="en-US" dirty="0"/>
              <a:t> while remaining visually undetectable.</a:t>
            </a:r>
          </a:p>
          <a:p>
            <a:r>
              <a:rPr lang="en-US" dirty="0"/>
              <a:t>The implementation using </a:t>
            </a:r>
            <a:r>
              <a:rPr lang="en-US" b="1" dirty="0"/>
              <a:t>Python, </a:t>
            </a:r>
            <a:r>
              <a:rPr lang="en-US" b="1" dirty="0" err="1"/>
              <a:t>OpenCV</a:t>
            </a:r>
            <a:r>
              <a:rPr lang="en-US" b="1" dirty="0"/>
              <a:t>, and pixel-based encoding</a:t>
            </a:r>
            <a:r>
              <a:rPr lang="en-US" dirty="0"/>
              <a:t> allows for efficient message hiding and retrieval. The system ensures </a:t>
            </a:r>
            <a:r>
              <a:rPr lang="en-US" b="1" dirty="0"/>
              <a:t>authorized access</a:t>
            </a:r>
            <a:r>
              <a:rPr lang="en-US" dirty="0"/>
              <a:t> through a passcode-based decryption mechanism.</a:t>
            </a:r>
          </a:p>
          <a:p>
            <a:r>
              <a:rPr lang="en-US" dirty="0"/>
              <a:t>This project can be further improved by:</a:t>
            </a:r>
            <a:br>
              <a:rPr lang="en-US" dirty="0"/>
            </a:br>
            <a:r>
              <a:rPr lang="en-US" dirty="0"/>
              <a:t>✅ Implementing </a:t>
            </a:r>
            <a:r>
              <a:rPr lang="en-US" b="1" dirty="0"/>
              <a:t>AES encryption</a:t>
            </a:r>
            <a:r>
              <a:rPr lang="en-US" dirty="0"/>
              <a:t> for added security.</a:t>
            </a:r>
            <a:br>
              <a:rPr lang="en-US" dirty="0"/>
            </a:br>
            <a:r>
              <a:rPr lang="en-US" dirty="0"/>
              <a:t>✅ Using </a:t>
            </a:r>
            <a:r>
              <a:rPr lang="en-US" b="1" dirty="0"/>
              <a:t>Least Significant Bit (LSB) steganography</a:t>
            </a:r>
            <a:r>
              <a:rPr lang="en-US" dirty="0"/>
              <a:t> for higher data capacity.</a:t>
            </a:r>
            <a:br>
              <a:rPr lang="en-US" dirty="0"/>
            </a:br>
            <a:r>
              <a:rPr lang="en-US" dirty="0"/>
              <a:t>✅ Expanding to </a:t>
            </a:r>
            <a:r>
              <a:rPr lang="en-US" b="1" dirty="0"/>
              <a:t>video and audio steganography</a:t>
            </a:r>
            <a:r>
              <a:rPr lang="en-US" dirty="0"/>
              <a:t> for broader applications.</a:t>
            </a:r>
          </a:p>
          <a:p>
            <a:r>
              <a:rPr lang="en-US" dirty="0"/>
              <a:t>With growing concerns over </a:t>
            </a:r>
            <a:r>
              <a:rPr lang="en-US" b="1" dirty="0"/>
              <a:t>data privacy and cybersecurity</a:t>
            </a:r>
            <a:r>
              <a:rPr lang="en-US" dirty="0"/>
              <a:t>, steganography remains a </a:t>
            </a:r>
            <a:r>
              <a:rPr lang="en-US" b="1" dirty="0"/>
              <a:t>valuable tool</a:t>
            </a:r>
            <a:r>
              <a:rPr lang="en-US" dirty="0"/>
              <a:t> for </a:t>
            </a:r>
            <a:r>
              <a:rPr lang="en-US" b="1" dirty="0"/>
              <a:t>covert and secure communication</a:t>
            </a:r>
            <a:r>
              <a:rPr lang="en-US" dirty="0"/>
              <a:t> across various industries.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https://github.com/EisaShaiju/Steganography_Cybersecurity_project.git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34</TotalTime>
  <Words>364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EISA SHAIJU</cp:lastModifiedBy>
  <cp:revision>27</cp:revision>
  <dcterms:created xsi:type="dcterms:W3CDTF">2021-05-26T16:50:10Z</dcterms:created>
  <dcterms:modified xsi:type="dcterms:W3CDTF">2025-02-12T13:04:46Z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