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8"/>
  </p:notesMasterIdLst>
  <p:sldIdLst>
    <p:sldId id="256" r:id="rId2"/>
    <p:sldId id="260" r:id="rId3"/>
    <p:sldId id="306" r:id="rId4"/>
    <p:sldId id="307" r:id="rId5"/>
    <p:sldId id="262" r:id="rId6"/>
    <p:sldId id="264" r:id="rId7"/>
    <p:sldId id="263" r:id="rId8"/>
    <p:sldId id="265" r:id="rId9"/>
    <p:sldId id="266" r:id="rId10"/>
    <p:sldId id="261" r:id="rId11"/>
    <p:sldId id="267" r:id="rId12"/>
    <p:sldId id="283" r:id="rId13"/>
    <p:sldId id="308" r:id="rId14"/>
    <p:sldId id="309" r:id="rId15"/>
    <p:sldId id="310" r:id="rId16"/>
    <p:sldId id="311" r:id="rId17"/>
  </p:sldIdLst>
  <p:sldSz cx="9144000" cy="5143500" type="screen16x9"/>
  <p:notesSz cx="6858000" cy="9144000"/>
  <p:embeddedFontLst>
    <p:embeddedFont>
      <p:font typeface="DM Sans" panose="020B0604020202020204" charset="0"/>
      <p:regular r:id="rId19"/>
      <p:bold r:id="rId20"/>
      <p:italic r:id="rId21"/>
      <p:boldItalic r:id="rId22"/>
    </p:embeddedFont>
    <p:embeddedFont>
      <p:font typeface="Chivo" panose="020B0604020202020204" charset="0"/>
      <p:regular r:id="rId23"/>
      <p:bold r:id="rId24"/>
      <p:italic r:id="rId25"/>
      <p:boldItalic r:id="rId26"/>
    </p:embeddedFont>
    <p:embeddedFont>
      <p:font typeface="Familjen Grotesk"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725BD9-ECF0-4CFA-ADFA-0B64986BF756}">
  <a:tblStyle styleId="{CF725BD9-ECF0-4CFA-ADFA-0B64986BF7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11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583343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888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g20f41e19245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8" name="Google Shape;1328;g20f41e19245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85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891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546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d1bf8d60a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d1bf8d60a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853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804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d1bf8d60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d1bf8d60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46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d1bf8d60a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d1bf8d60a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097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746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5539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94214" y="-1094717"/>
            <a:ext cx="4422119" cy="5904184"/>
            <a:chOff x="-1994214" y="-1094717"/>
            <a:chExt cx="4422119" cy="5904184"/>
          </a:xfrm>
        </p:grpSpPr>
        <p:sp>
          <p:nvSpPr>
            <p:cNvPr id="10" name="Google Shape;10;p2"/>
            <p:cNvSpPr/>
            <p:nvPr/>
          </p:nvSpPr>
          <p:spPr>
            <a:xfrm>
              <a:off x="-497999" y="-1094717"/>
              <a:ext cx="2925905" cy="1911155"/>
            </a:xfrm>
            <a:custGeom>
              <a:avLst/>
              <a:gdLst/>
              <a:ahLst/>
              <a:cxnLst/>
              <a:rect l="l" t="t" r="r" b="b"/>
              <a:pathLst>
                <a:path w="37011" h="24175" extrusionOk="0">
                  <a:moveTo>
                    <a:pt x="8897" y="1"/>
                  </a:moveTo>
                  <a:cubicBezTo>
                    <a:pt x="8691" y="1"/>
                    <a:pt x="8486" y="7"/>
                    <a:pt x="8282" y="20"/>
                  </a:cubicBezTo>
                  <a:cubicBezTo>
                    <a:pt x="4908" y="233"/>
                    <a:pt x="2979" y="1913"/>
                    <a:pt x="2031" y="4227"/>
                  </a:cubicBezTo>
                  <a:cubicBezTo>
                    <a:pt x="1" y="9184"/>
                    <a:pt x="1614" y="16232"/>
                    <a:pt x="5384" y="19946"/>
                  </a:cubicBezTo>
                  <a:cubicBezTo>
                    <a:pt x="8151" y="22666"/>
                    <a:pt x="11185" y="23495"/>
                    <a:pt x="14419" y="23495"/>
                  </a:cubicBezTo>
                  <a:cubicBezTo>
                    <a:pt x="16530" y="23495"/>
                    <a:pt x="18725" y="23142"/>
                    <a:pt x="20987" y="22732"/>
                  </a:cubicBezTo>
                  <a:cubicBezTo>
                    <a:pt x="22054" y="22538"/>
                    <a:pt x="23124" y="22437"/>
                    <a:pt x="24193" y="22437"/>
                  </a:cubicBezTo>
                  <a:cubicBezTo>
                    <a:pt x="25249" y="22437"/>
                    <a:pt x="26304" y="22535"/>
                    <a:pt x="27355" y="22737"/>
                  </a:cubicBezTo>
                  <a:cubicBezTo>
                    <a:pt x="29000" y="23055"/>
                    <a:pt x="30704" y="24174"/>
                    <a:pt x="32427" y="24174"/>
                  </a:cubicBezTo>
                  <a:cubicBezTo>
                    <a:pt x="32793" y="24174"/>
                    <a:pt x="33159" y="24124"/>
                    <a:pt x="33525" y="24005"/>
                  </a:cubicBezTo>
                  <a:cubicBezTo>
                    <a:pt x="34459" y="23701"/>
                    <a:pt x="35195" y="22940"/>
                    <a:pt x="35656" y="22077"/>
                  </a:cubicBezTo>
                  <a:cubicBezTo>
                    <a:pt x="37011" y="19540"/>
                    <a:pt x="36869" y="16262"/>
                    <a:pt x="35276" y="13867"/>
                  </a:cubicBezTo>
                  <a:cubicBezTo>
                    <a:pt x="33581" y="11320"/>
                    <a:pt x="30797" y="10910"/>
                    <a:pt x="27964" y="10910"/>
                  </a:cubicBezTo>
                  <a:cubicBezTo>
                    <a:pt x="26618" y="10910"/>
                    <a:pt x="25261" y="11003"/>
                    <a:pt x="24003" y="11003"/>
                  </a:cubicBezTo>
                  <a:cubicBezTo>
                    <a:pt x="23811" y="11003"/>
                    <a:pt x="23620" y="11000"/>
                    <a:pt x="23433" y="10995"/>
                  </a:cubicBezTo>
                  <a:cubicBezTo>
                    <a:pt x="20531" y="10919"/>
                    <a:pt x="18678" y="7540"/>
                    <a:pt x="17684" y="5257"/>
                  </a:cubicBezTo>
                  <a:cubicBezTo>
                    <a:pt x="16231" y="1928"/>
                    <a:pt x="12448" y="1"/>
                    <a:pt x="8897" y="1"/>
                  </a:cubicBezTo>
                  <a:close/>
                </a:path>
              </a:pathLst>
            </a:custGeom>
            <a:solidFill>
              <a:schemeClr val="dk2"/>
            </a:solidFill>
            <a:ln>
              <a:noFill/>
            </a:ln>
            <a:effectLst>
              <a:outerShdw blurRad="214313" dist="38100"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994214" y="1578727"/>
              <a:ext cx="3939311" cy="3230741"/>
            </a:xfrm>
            <a:custGeom>
              <a:avLst/>
              <a:gdLst/>
              <a:ahLst/>
              <a:cxnLst/>
              <a:rect l="l" t="t" r="r" b="b"/>
              <a:pathLst>
                <a:path w="49830" h="40867" extrusionOk="0">
                  <a:moveTo>
                    <a:pt x="3106" y="0"/>
                  </a:moveTo>
                  <a:cubicBezTo>
                    <a:pt x="2761" y="0"/>
                    <a:pt x="2398" y="82"/>
                    <a:pt x="2010" y="280"/>
                  </a:cubicBezTo>
                  <a:cubicBezTo>
                    <a:pt x="57" y="1275"/>
                    <a:pt x="1" y="4400"/>
                    <a:pt x="823" y="6136"/>
                  </a:cubicBezTo>
                  <a:cubicBezTo>
                    <a:pt x="1259" y="7059"/>
                    <a:pt x="1893" y="7871"/>
                    <a:pt x="2523" y="8678"/>
                  </a:cubicBezTo>
                  <a:cubicBezTo>
                    <a:pt x="3527" y="9957"/>
                    <a:pt x="4633" y="10088"/>
                    <a:pt x="6039" y="10697"/>
                  </a:cubicBezTo>
                  <a:cubicBezTo>
                    <a:pt x="8779" y="11890"/>
                    <a:pt x="11585" y="14701"/>
                    <a:pt x="11417" y="17897"/>
                  </a:cubicBezTo>
                  <a:cubicBezTo>
                    <a:pt x="11280" y="20505"/>
                    <a:pt x="8885" y="21845"/>
                    <a:pt x="6972" y="23164"/>
                  </a:cubicBezTo>
                  <a:cubicBezTo>
                    <a:pt x="3598" y="25488"/>
                    <a:pt x="1386" y="29015"/>
                    <a:pt x="1487" y="33196"/>
                  </a:cubicBezTo>
                  <a:cubicBezTo>
                    <a:pt x="1538" y="35261"/>
                    <a:pt x="2360" y="37250"/>
                    <a:pt x="3877" y="38660"/>
                  </a:cubicBezTo>
                  <a:cubicBezTo>
                    <a:pt x="5346" y="40024"/>
                    <a:pt x="7589" y="40867"/>
                    <a:pt x="9747" y="40867"/>
                  </a:cubicBezTo>
                  <a:cubicBezTo>
                    <a:pt x="11017" y="40867"/>
                    <a:pt x="12258" y="40574"/>
                    <a:pt x="13295" y="39924"/>
                  </a:cubicBezTo>
                  <a:cubicBezTo>
                    <a:pt x="15908" y="38285"/>
                    <a:pt x="16847" y="34799"/>
                    <a:pt x="17663" y="32069"/>
                  </a:cubicBezTo>
                  <a:cubicBezTo>
                    <a:pt x="18161" y="30420"/>
                    <a:pt x="18805" y="28751"/>
                    <a:pt x="20119" y="27563"/>
                  </a:cubicBezTo>
                  <a:cubicBezTo>
                    <a:pt x="21437" y="26373"/>
                    <a:pt x="23077" y="25723"/>
                    <a:pt x="24828" y="25723"/>
                  </a:cubicBezTo>
                  <a:cubicBezTo>
                    <a:pt x="25040" y="25723"/>
                    <a:pt x="25253" y="25733"/>
                    <a:pt x="25467" y="25752"/>
                  </a:cubicBezTo>
                  <a:cubicBezTo>
                    <a:pt x="31379" y="26280"/>
                    <a:pt x="35362" y="31678"/>
                    <a:pt x="40903" y="33170"/>
                  </a:cubicBezTo>
                  <a:cubicBezTo>
                    <a:pt x="41473" y="33323"/>
                    <a:pt x="42010" y="33395"/>
                    <a:pt x="42514" y="33395"/>
                  </a:cubicBezTo>
                  <a:cubicBezTo>
                    <a:pt x="48797" y="33395"/>
                    <a:pt x="49830" y="22268"/>
                    <a:pt x="43587" y="19947"/>
                  </a:cubicBezTo>
                  <a:cubicBezTo>
                    <a:pt x="41517" y="19176"/>
                    <a:pt x="39248" y="19019"/>
                    <a:pt x="37193" y="18197"/>
                  </a:cubicBezTo>
                  <a:cubicBezTo>
                    <a:pt x="34327" y="17060"/>
                    <a:pt x="32383" y="14868"/>
                    <a:pt x="31328" y="12032"/>
                  </a:cubicBezTo>
                  <a:cubicBezTo>
                    <a:pt x="30323" y="9332"/>
                    <a:pt x="29912" y="6212"/>
                    <a:pt x="27791" y="4091"/>
                  </a:cubicBezTo>
                  <a:cubicBezTo>
                    <a:pt x="25768" y="2067"/>
                    <a:pt x="22419" y="1567"/>
                    <a:pt x="19651" y="1567"/>
                  </a:cubicBezTo>
                  <a:cubicBezTo>
                    <a:pt x="19553" y="1567"/>
                    <a:pt x="19455" y="1568"/>
                    <a:pt x="19358" y="1569"/>
                  </a:cubicBezTo>
                  <a:cubicBezTo>
                    <a:pt x="16611" y="1599"/>
                    <a:pt x="13963" y="2409"/>
                    <a:pt x="11213" y="2409"/>
                  </a:cubicBezTo>
                  <a:cubicBezTo>
                    <a:pt x="11124" y="2409"/>
                    <a:pt x="11035" y="2408"/>
                    <a:pt x="10945" y="2406"/>
                  </a:cubicBezTo>
                  <a:cubicBezTo>
                    <a:pt x="9286" y="2376"/>
                    <a:pt x="7602" y="2056"/>
                    <a:pt x="6110" y="1310"/>
                  </a:cubicBezTo>
                  <a:cubicBezTo>
                    <a:pt x="5516" y="1011"/>
                    <a:pt x="4958" y="615"/>
                    <a:pt x="4385" y="336"/>
                  </a:cubicBezTo>
                  <a:cubicBezTo>
                    <a:pt x="3975" y="138"/>
                    <a:pt x="3555" y="0"/>
                    <a:pt x="3106" y="0"/>
                  </a:cubicBezTo>
                  <a:close/>
                </a:path>
              </a:pathLst>
            </a:custGeom>
            <a:solidFill>
              <a:schemeClr val="lt1"/>
            </a:solidFill>
            <a:ln>
              <a:noFill/>
            </a:ln>
            <a:effectLst>
              <a:outerShdw blurRad="214313" dist="57150" dir="48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98319" y="-628048"/>
              <a:ext cx="4240826" cy="3633921"/>
            </a:xfrm>
            <a:custGeom>
              <a:avLst/>
              <a:gdLst/>
              <a:ahLst/>
              <a:cxnLst/>
              <a:rect l="l" t="t" r="r" b="b"/>
              <a:pathLst>
                <a:path w="53644" h="45967" extrusionOk="0">
                  <a:moveTo>
                    <a:pt x="8173" y="0"/>
                  </a:moveTo>
                  <a:cubicBezTo>
                    <a:pt x="6356" y="0"/>
                    <a:pt x="4625" y="618"/>
                    <a:pt x="3324" y="2094"/>
                  </a:cubicBezTo>
                  <a:cubicBezTo>
                    <a:pt x="0" y="5859"/>
                    <a:pt x="1081" y="12546"/>
                    <a:pt x="2431" y="16889"/>
                  </a:cubicBezTo>
                  <a:cubicBezTo>
                    <a:pt x="2583" y="17382"/>
                    <a:pt x="2751" y="17874"/>
                    <a:pt x="2938" y="18356"/>
                  </a:cubicBezTo>
                  <a:cubicBezTo>
                    <a:pt x="3075" y="18711"/>
                    <a:pt x="3217" y="19046"/>
                    <a:pt x="3365" y="19355"/>
                  </a:cubicBezTo>
                  <a:cubicBezTo>
                    <a:pt x="4577" y="21994"/>
                    <a:pt x="6323" y="24541"/>
                    <a:pt x="8839" y="26089"/>
                  </a:cubicBezTo>
                  <a:cubicBezTo>
                    <a:pt x="11924" y="27981"/>
                    <a:pt x="15760" y="27662"/>
                    <a:pt x="19226" y="27748"/>
                  </a:cubicBezTo>
                  <a:cubicBezTo>
                    <a:pt x="23407" y="27849"/>
                    <a:pt x="27664" y="29671"/>
                    <a:pt x="30013" y="33238"/>
                  </a:cubicBezTo>
                  <a:cubicBezTo>
                    <a:pt x="32403" y="36861"/>
                    <a:pt x="32327" y="41874"/>
                    <a:pt x="36163" y="44492"/>
                  </a:cubicBezTo>
                  <a:cubicBezTo>
                    <a:pt x="37670" y="45519"/>
                    <a:pt x="39230" y="45967"/>
                    <a:pt x="40759" y="45967"/>
                  </a:cubicBezTo>
                  <a:cubicBezTo>
                    <a:pt x="43999" y="45967"/>
                    <a:pt x="47100" y="43955"/>
                    <a:pt x="49254" y="41174"/>
                  </a:cubicBezTo>
                  <a:cubicBezTo>
                    <a:pt x="52075" y="37525"/>
                    <a:pt x="53643" y="32578"/>
                    <a:pt x="52309" y="28037"/>
                  </a:cubicBezTo>
                  <a:cubicBezTo>
                    <a:pt x="51233" y="24358"/>
                    <a:pt x="48189" y="21410"/>
                    <a:pt x="44606" y="20157"/>
                  </a:cubicBezTo>
                  <a:cubicBezTo>
                    <a:pt x="42901" y="19558"/>
                    <a:pt x="41035" y="19385"/>
                    <a:pt x="39101" y="19385"/>
                  </a:cubicBezTo>
                  <a:cubicBezTo>
                    <a:pt x="36451" y="19385"/>
                    <a:pt x="33673" y="19710"/>
                    <a:pt x="31009" y="19710"/>
                  </a:cubicBezTo>
                  <a:cubicBezTo>
                    <a:pt x="27728" y="19710"/>
                    <a:pt x="24618" y="19217"/>
                    <a:pt x="22128" y="17016"/>
                  </a:cubicBezTo>
                  <a:cubicBezTo>
                    <a:pt x="18810" y="14078"/>
                    <a:pt x="19231" y="9471"/>
                    <a:pt x="17481" y="5747"/>
                  </a:cubicBezTo>
                  <a:cubicBezTo>
                    <a:pt x="16009" y="2613"/>
                    <a:pt x="11910" y="0"/>
                    <a:pt x="8173" y="0"/>
                  </a:cubicBezTo>
                  <a:close/>
                </a:path>
              </a:pathLst>
            </a:custGeom>
            <a:solidFill>
              <a:schemeClr val="lt2"/>
            </a:solidFill>
            <a:ln>
              <a:noFill/>
            </a:ln>
            <a:effectLst>
              <a:outerShdw blurRad="214313" dist="47625" dir="264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1025400" y="1064525"/>
            <a:ext cx="4305900" cy="2461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200">
                <a:latin typeface="Chivo"/>
                <a:ea typeface="Chivo"/>
                <a:cs typeface="Chivo"/>
                <a:sym typeface="Chiv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1025400" y="3603200"/>
            <a:ext cx="4305900" cy="4758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600"/>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a:endParaRPr/>
          </a:p>
        </p:txBody>
      </p:sp>
      <p:grpSp>
        <p:nvGrpSpPr>
          <p:cNvPr id="15" name="Google Shape;15;p2"/>
          <p:cNvGrpSpPr/>
          <p:nvPr/>
        </p:nvGrpSpPr>
        <p:grpSpPr>
          <a:xfrm>
            <a:off x="294400" y="4079000"/>
            <a:ext cx="150451" cy="512600"/>
            <a:chOff x="2990775" y="3601075"/>
            <a:chExt cx="150451" cy="512600"/>
          </a:xfrm>
        </p:grpSpPr>
        <p:sp>
          <p:nvSpPr>
            <p:cNvPr id="16" name="Google Shape;16;p2"/>
            <p:cNvSpPr/>
            <p:nvPr/>
          </p:nvSpPr>
          <p:spPr>
            <a:xfrm>
              <a:off x="2990775" y="4059117"/>
              <a:ext cx="54811" cy="54558"/>
            </a:xfrm>
            <a:custGeom>
              <a:avLst/>
              <a:gdLst/>
              <a:ahLst/>
              <a:cxnLst/>
              <a:rect l="l" t="t" r="r" b="b"/>
              <a:pathLst>
                <a:path w="1082" h="1077" extrusionOk="0">
                  <a:moveTo>
                    <a:pt x="539" y="1"/>
                  </a:moveTo>
                  <a:cubicBezTo>
                    <a:pt x="239" y="1"/>
                    <a:pt x="1" y="239"/>
                    <a:pt x="1" y="539"/>
                  </a:cubicBezTo>
                  <a:cubicBezTo>
                    <a:pt x="1" y="838"/>
                    <a:pt x="239" y="1076"/>
                    <a:pt x="539" y="1076"/>
                  </a:cubicBezTo>
                  <a:cubicBezTo>
                    <a:pt x="838" y="1076"/>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90775" y="3944480"/>
              <a:ext cx="54811" cy="54811"/>
            </a:xfrm>
            <a:custGeom>
              <a:avLst/>
              <a:gdLst/>
              <a:ahLst/>
              <a:cxnLst/>
              <a:rect l="l" t="t" r="r" b="b"/>
              <a:pathLst>
                <a:path w="1082" h="1082" extrusionOk="0">
                  <a:moveTo>
                    <a:pt x="539" y="1"/>
                  </a:moveTo>
                  <a:cubicBezTo>
                    <a:pt x="239" y="1"/>
                    <a:pt x="1" y="244"/>
                    <a:pt x="1" y="544"/>
                  </a:cubicBezTo>
                  <a:cubicBezTo>
                    <a:pt x="1" y="838"/>
                    <a:pt x="239" y="1082"/>
                    <a:pt x="539" y="1082"/>
                  </a:cubicBezTo>
                  <a:cubicBezTo>
                    <a:pt x="838" y="1082"/>
                    <a:pt x="1082" y="838"/>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990775" y="3830096"/>
              <a:ext cx="54811" cy="54811"/>
            </a:xfrm>
            <a:custGeom>
              <a:avLst/>
              <a:gdLst/>
              <a:ahLst/>
              <a:cxnLst/>
              <a:rect l="l" t="t" r="r" b="b"/>
              <a:pathLst>
                <a:path w="1082" h="1082" extrusionOk="0">
                  <a:moveTo>
                    <a:pt x="539" y="1"/>
                  </a:moveTo>
                  <a:cubicBezTo>
                    <a:pt x="239" y="1"/>
                    <a:pt x="1" y="244"/>
                    <a:pt x="1" y="539"/>
                  </a:cubicBezTo>
                  <a:cubicBezTo>
                    <a:pt x="1" y="838"/>
                    <a:pt x="239" y="1082"/>
                    <a:pt x="539" y="1082"/>
                  </a:cubicBezTo>
                  <a:cubicBezTo>
                    <a:pt x="838" y="1082"/>
                    <a:pt x="1082" y="838"/>
                    <a:pt x="1082" y="539"/>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90775" y="3715712"/>
              <a:ext cx="54811" cy="54558"/>
            </a:xfrm>
            <a:custGeom>
              <a:avLst/>
              <a:gdLst/>
              <a:ahLst/>
              <a:cxnLst/>
              <a:rect l="l" t="t" r="r" b="b"/>
              <a:pathLst>
                <a:path w="1082" h="1077" extrusionOk="0">
                  <a:moveTo>
                    <a:pt x="539" y="1"/>
                  </a:moveTo>
                  <a:cubicBezTo>
                    <a:pt x="239" y="1"/>
                    <a:pt x="1" y="239"/>
                    <a:pt x="1" y="539"/>
                  </a:cubicBezTo>
                  <a:cubicBezTo>
                    <a:pt x="1" y="838"/>
                    <a:pt x="239" y="1077"/>
                    <a:pt x="539" y="1077"/>
                  </a:cubicBezTo>
                  <a:cubicBezTo>
                    <a:pt x="838" y="1077"/>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90775" y="3601075"/>
              <a:ext cx="54811" cy="54811"/>
            </a:xfrm>
            <a:custGeom>
              <a:avLst/>
              <a:gdLst/>
              <a:ahLst/>
              <a:cxnLst/>
              <a:rect l="l" t="t" r="r" b="b"/>
              <a:pathLst>
                <a:path w="1082" h="1082" extrusionOk="0">
                  <a:moveTo>
                    <a:pt x="539" y="1"/>
                  </a:moveTo>
                  <a:cubicBezTo>
                    <a:pt x="239" y="1"/>
                    <a:pt x="1" y="244"/>
                    <a:pt x="1" y="544"/>
                  </a:cubicBezTo>
                  <a:cubicBezTo>
                    <a:pt x="1" y="843"/>
                    <a:pt x="239" y="1082"/>
                    <a:pt x="539" y="1082"/>
                  </a:cubicBezTo>
                  <a:cubicBezTo>
                    <a:pt x="838" y="1082"/>
                    <a:pt x="1082" y="843"/>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085908" y="4059117"/>
              <a:ext cx="54761" cy="54558"/>
            </a:xfrm>
            <a:custGeom>
              <a:avLst/>
              <a:gdLst/>
              <a:ahLst/>
              <a:cxnLst/>
              <a:rect l="l" t="t" r="r" b="b"/>
              <a:pathLst>
                <a:path w="1081" h="1077" extrusionOk="0">
                  <a:moveTo>
                    <a:pt x="543" y="1"/>
                  </a:moveTo>
                  <a:cubicBezTo>
                    <a:pt x="244" y="1"/>
                    <a:pt x="0" y="239"/>
                    <a:pt x="0" y="539"/>
                  </a:cubicBezTo>
                  <a:cubicBezTo>
                    <a:pt x="0" y="838"/>
                    <a:pt x="244" y="1076"/>
                    <a:pt x="543" y="1076"/>
                  </a:cubicBezTo>
                  <a:cubicBezTo>
                    <a:pt x="843" y="1076"/>
                    <a:pt x="1081" y="838"/>
                    <a:pt x="1081" y="539"/>
                  </a:cubicBezTo>
                  <a:cubicBezTo>
                    <a:pt x="1081" y="239"/>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85908" y="3944480"/>
              <a:ext cx="54761" cy="54811"/>
            </a:xfrm>
            <a:custGeom>
              <a:avLst/>
              <a:gdLst/>
              <a:ahLst/>
              <a:cxnLst/>
              <a:rect l="l" t="t" r="r" b="b"/>
              <a:pathLst>
                <a:path w="1081" h="1082" extrusionOk="0">
                  <a:moveTo>
                    <a:pt x="543" y="1"/>
                  </a:moveTo>
                  <a:cubicBezTo>
                    <a:pt x="244" y="1"/>
                    <a:pt x="0" y="244"/>
                    <a:pt x="0" y="544"/>
                  </a:cubicBezTo>
                  <a:cubicBezTo>
                    <a:pt x="0" y="838"/>
                    <a:pt x="244" y="1082"/>
                    <a:pt x="543" y="1082"/>
                  </a:cubicBezTo>
                  <a:cubicBezTo>
                    <a:pt x="843" y="1082"/>
                    <a:pt x="1081" y="838"/>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085655" y="3830096"/>
              <a:ext cx="55571" cy="54811"/>
            </a:xfrm>
            <a:custGeom>
              <a:avLst/>
              <a:gdLst/>
              <a:ahLst/>
              <a:cxnLst/>
              <a:rect l="l" t="t" r="r" b="b"/>
              <a:pathLst>
                <a:path w="1097" h="1082" extrusionOk="0">
                  <a:moveTo>
                    <a:pt x="547" y="1"/>
                  </a:moveTo>
                  <a:cubicBezTo>
                    <a:pt x="544" y="1"/>
                    <a:pt x="541" y="1"/>
                    <a:pt x="538" y="1"/>
                  </a:cubicBezTo>
                  <a:cubicBezTo>
                    <a:pt x="239" y="6"/>
                    <a:pt x="0" y="255"/>
                    <a:pt x="5" y="554"/>
                  </a:cubicBezTo>
                  <a:cubicBezTo>
                    <a:pt x="15" y="845"/>
                    <a:pt x="254" y="1082"/>
                    <a:pt x="549" y="1082"/>
                  </a:cubicBezTo>
                  <a:cubicBezTo>
                    <a:pt x="552" y="1082"/>
                    <a:pt x="555" y="1082"/>
                    <a:pt x="558" y="1082"/>
                  </a:cubicBezTo>
                  <a:cubicBezTo>
                    <a:pt x="858" y="1077"/>
                    <a:pt x="1096" y="828"/>
                    <a:pt x="1086" y="529"/>
                  </a:cubicBezTo>
                  <a:cubicBezTo>
                    <a:pt x="1081" y="232"/>
                    <a:pt x="838"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85655" y="3715712"/>
              <a:ext cx="55571" cy="54558"/>
            </a:xfrm>
            <a:custGeom>
              <a:avLst/>
              <a:gdLst/>
              <a:ahLst/>
              <a:cxnLst/>
              <a:rect l="l" t="t" r="r" b="b"/>
              <a:pathLst>
                <a:path w="1097" h="1077" extrusionOk="0">
                  <a:moveTo>
                    <a:pt x="545" y="1"/>
                  </a:moveTo>
                  <a:cubicBezTo>
                    <a:pt x="254" y="1"/>
                    <a:pt x="15" y="230"/>
                    <a:pt x="5" y="524"/>
                  </a:cubicBezTo>
                  <a:cubicBezTo>
                    <a:pt x="0" y="823"/>
                    <a:pt x="234" y="1072"/>
                    <a:pt x="533" y="1077"/>
                  </a:cubicBezTo>
                  <a:cubicBezTo>
                    <a:pt x="539" y="1077"/>
                    <a:pt x="545" y="1077"/>
                    <a:pt x="552" y="1077"/>
                  </a:cubicBezTo>
                  <a:cubicBezTo>
                    <a:pt x="843" y="1077"/>
                    <a:pt x="1081" y="847"/>
                    <a:pt x="1086" y="554"/>
                  </a:cubicBezTo>
                  <a:cubicBezTo>
                    <a:pt x="1096" y="255"/>
                    <a:pt x="863" y="6"/>
                    <a:pt x="563" y="1"/>
                  </a:cubicBezTo>
                  <a:cubicBezTo>
                    <a:pt x="557" y="1"/>
                    <a:pt x="551"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085908" y="3601075"/>
              <a:ext cx="54761" cy="54811"/>
            </a:xfrm>
            <a:custGeom>
              <a:avLst/>
              <a:gdLst/>
              <a:ahLst/>
              <a:cxnLst/>
              <a:rect l="l" t="t" r="r" b="b"/>
              <a:pathLst>
                <a:path w="1081" h="1082" extrusionOk="0">
                  <a:moveTo>
                    <a:pt x="543" y="1"/>
                  </a:moveTo>
                  <a:cubicBezTo>
                    <a:pt x="244" y="1"/>
                    <a:pt x="0" y="244"/>
                    <a:pt x="0" y="544"/>
                  </a:cubicBezTo>
                  <a:cubicBezTo>
                    <a:pt x="0" y="843"/>
                    <a:pt x="244" y="1082"/>
                    <a:pt x="543" y="1082"/>
                  </a:cubicBezTo>
                  <a:cubicBezTo>
                    <a:pt x="843" y="1082"/>
                    <a:pt x="1081" y="843"/>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214"/>
        <p:cNvGrpSpPr/>
        <p:nvPr/>
      </p:nvGrpSpPr>
      <p:grpSpPr>
        <a:xfrm>
          <a:off x="0" y="0"/>
          <a:ext cx="0" cy="0"/>
          <a:chOff x="0" y="0"/>
          <a:chExt cx="0" cy="0"/>
        </a:xfrm>
      </p:grpSpPr>
      <p:grpSp>
        <p:nvGrpSpPr>
          <p:cNvPr id="215" name="Google Shape;215;p23"/>
          <p:cNvGrpSpPr/>
          <p:nvPr/>
        </p:nvGrpSpPr>
        <p:grpSpPr>
          <a:xfrm>
            <a:off x="-749501" y="-1311580"/>
            <a:ext cx="11337446" cy="7644465"/>
            <a:chOff x="-749501" y="-1311580"/>
            <a:chExt cx="11337446" cy="7644465"/>
          </a:xfrm>
        </p:grpSpPr>
        <p:sp>
          <p:nvSpPr>
            <p:cNvPr id="216" name="Google Shape;216;p23"/>
            <p:cNvSpPr/>
            <p:nvPr/>
          </p:nvSpPr>
          <p:spPr>
            <a:xfrm flipH="1">
              <a:off x="6648634" y="3102145"/>
              <a:ext cx="3939311" cy="3230741"/>
            </a:xfrm>
            <a:custGeom>
              <a:avLst/>
              <a:gdLst/>
              <a:ahLst/>
              <a:cxnLst/>
              <a:rect l="l" t="t" r="r" b="b"/>
              <a:pathLst>
                <a:path w="49830" h="40867" extrusionOk="0">
                  <a:moveTo>
                    <a:pt x="3106" y="0"/>
                  </a:moveTo>
                  <a:cubicBezTo>
                    <a:pt x="2761" y="0"/>
                    <a:pt x="2398" y="82"/>
                    <a:pt x="2010" y="280"/>
                  </a:cubicBezTo>
                  <a:cubicBezTo>
                    <a:pt x="57" y="1275"/>
                    <a:pt x="1" y="4400"/>
                    <a:pt x="823" y="6136"/>
                  </a:cubicBezTo>
                  <a:cubicBezTo>
                    <a:pt x="1259" y="7059"/>
                    <a:pt x="1893" y="7871"/>
                    <a:pt x="2523" y="8678"/>
                  </a:cubicBezTo>
                  <a:cubicBezTo>
                    <a:pt x="3527" y="9957"/>
                    <a:pt x="4633" y="10088"/>
                    <a:pt x="6039" y="10697"/>
                  </a:cubicBezTo>
                  <a:cubicBezTo>
                    <a:pt x="8779" y="11890"/>
                    <a:pt x="11585" y="14701"/>
                    <a:pt x="11417" y="17897"/>
                  </a:cubicBezTo>
                  <a:cubicBezTo>
                    <a:pt x="11280" y="20505"/>
                    <a:pt x="8885" y="21845"/>
                    <a:pt x="6972" y="23164"/>
                  </a:cubicBezTo>
                  <a:cubicBezTo>
                    <a:pt x="3598" y="25488"/>
                    <a:pt x="1386" y="29015"/>
                    <a:pt x="1487" y="33196"/>
                  </a:cubicBezTo>
                  <a:cubicBezTo>
                    <a:pt x="1538" y="35261"/>
                    <a:pt x="2360" y="37250"/>
                    <a:pt x="3877" y="38660"/>
                  </a:cubicBezTo>
                  <a:cubicBezTo>
                    <a:pt x="5346" y="40024"/>
                    <a:pt x="7589" y="40867"/>
                    <a:pt x="9747" y="40867"/>
                  </a:cubicBezTo>
                  <a:cubicBezTo>
                    <a:pt x="11017" y="40867"/>
                    <a:pt x="12258" y="40574"/>
                    <a:pt x="13295" y="39924"/>
                  </a:cubicBezTo>
                  <a:cubicBezTo>
                    <a:pt x="15908" y="38285"/>
                    <a:pt x="16847" y="34799"/>
                    <a:pt x="17663" y="32069"/>
                  </a:cubicBezTo>
                  <a:cubicBezTo>
                    <a:pt x="18161" y="30420"/>
                    <a:pt x="18805" y="28751"/>
                    <a:pt x="20119" y="27563"/>
                  </a:cubicBezTo>
                  <a:cubicBezTo>
                    <a:pt x="21437" y="26373"/>
                    <a:pt x="23077" y="25723"/>
                    <a:pt x="24828" y="25723"/>
                  </a:cubicBezTo>
                  <a:cubicBezTo>
                    <a:pt x="25040" y="25723"/>
                    <a:pt x="25253" y="25733"/>
                    <a:pt x="25467" y="25752"/>
                  </a:cubicBezTo>
                  <a:cubicBezTo>
                    <a:pt x="31379" y="26280"/>
                    <a:pt x="35362" y="31678"/>
                    <a:pt x="40903" y="33170"/>
                  </a:cubicBezTo>
                  <a:cubicBezTo>
                    <a:pt x="41473" y="33323"/>
                    <a:pt x="42010" y="33395"/>
                    <a:pt x="42514" y="33395"/>
                  </a:cubicBezTo>
                  <a:cubicBezTo>
                    <a:pt x="48797" y="33395"/>
                    <a:pt x="49830" y="22268"/>
                    <a:pt x="43587" y="19947"/>
                  </a:cubicBezTo>
                  <a:cubicBezTo>
                    <a:pt x="41517" y="19176"/>
                    <a:pt x="39248" y="19019"/>
                    <a:pt x="37193" y="18197"/>
                  </a:cubicBezTo>
                  <a:cubicBezTo>
                    <a:pt x="34327" y="17060"/>
                    <a:pt x="32383" y="14868"/>
                    <a:pt x="31328" y="12032"/>
                  </a:cubicBezTo>
                  <a:cubicBezTo>
                    <a:pt x="30323" y="9332"/>
                    <a:pt x="29912" y="6212"/>
                    <a:pt x="27791" y="4091"/>
                  </a:cubicBezTo>
                  <a:cubicBezTo>
                    <a:pt x="25768" y="2067"/>
                    <a:pt x="22419" y="1567"/>
                    <a:pt x="19651" y="1567"/>
                  </a:cubicBezTo>
                  <a:cubicBezTo>
                    <a:pt x="19553" y="1567"/>
                    <a:pt x="19455" y="1568"/>
                    <a:pt x="19358" y="1569"/>
                  </a:cubicBezTo>
                  <a:cubicBezTo>
                    <a:pt x="16611" y="1599"/>
                    <a:pt x="13963" y="2409"/>
                    <a:pt x="11213" y="2409"/>
                  </a:cubicBezTo>
                  <a:cubicBezTo>
                    <a:pt x="11124" y="2409"/>
                    <a:pt x="11035" y="2408"/>
                    <a:pt x="10945" y="2406"/>
                  </a:cubicBezTo>
                  <a:cubicBezTo>
                    <a:pt x="9286" y="2376"/>
                    <a:pt x="7602" y="2056"/>
                    <a:pt x="6110" y="1310"/>
                  </a:cubicBezTo>
                  <a:cubicBezTo>
                    <a:pt x="5516" y="1011"/>
                    <a:pt x="4958" y="615"/>
                    <a:pt x="4385" y="336"/>
                  </a:cubicBezTo>
                  <a:cubicBezTo>
                    <a:pt x="3975" y="138"/>
                    <a:pt x="3555" y="0"/>
                    <a:pt x="3106" y="0"/>
                  </a:cubicBezTo>
                  <a:close/>
                </a:path>
              </a:pathLst>
            </a:custGeom>
            <a:solidFill>
              <a:schemeClr val="dk2"/>
            </a:solidFill>
            <a:ln>
              <a:noFill/>
            </a:ln>
            <a:effectLst>
              <a:outerShdw blurRad="214313" dist="57150" dir="48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flipH="1">
              <a:off x="-424849" y="1713051"/>
              <a:ext cx="2925905" cy="1911155"/>
            </a:xfrm>
            <a:custGeom>
              <a:avLst/>
              <a:gdLst/>
              <a:ahLst/>
              <a:cxnLst/>
              <a:rect l="l" t="t" r="r" b="b"/>
              <a:pathLst>
                <a:path w="37011" h="24175" extrusionOk="0">
                  <a:moveTo>
                    <a:pt x="8897" y="1"/>
                  </a:moveTo>
                  <a:cubicBezTo>
                    <a:pt x="8691" y="1"/>
                    <a:pt x="8486" y="7"/>
                    <a:pt x="8282" y="20"/>
                  </a:cubicBezTo>
                  <a:cubicBezTo>
                    <a:pt x="4908" y="233"/>
                    <a:pt x="2979" y="1913"/>
                    <a:pt x="2031" y="4227"/>
                  </a:cubicBezTo>
                  <a:cubicBezTo>
                    <a:pt x="1" y="9184"/>
                    <a:pt x="1614" y="16232"/>
                    <a:pt x="5384" y="19946"/>
                  </a:cubicBezTo>
                  <a:cubicBezTo>
                    <a:pt x="8151" y="22666"/>
                    <a:pt x="11185" y="23495"/>
                    <a:pt x="14419" y="23495"/>
                  </a:cubicBezTo>
                  <a:cubicBezTo>
                    <a:pt x="16530" y="23495"/>
                    <a:pt x="18725" y="23142"/>
                    <a:pt x="20987" y="22732"/>
                  </a:cubicBezTo>
                  <a:cubicBezTo>
                    <a:pt x="22054" y="22538"/>
                    <a:pt x="23124" y="22437"/>
                    <a:pt x="24193" y="22437"/>
                  </a:cubicBezTo>
                  <a:cubicBezTo>
                    <a:pt x="25249" y="22437"/>
                    <a:pt x="26304" y="22535"/>
                    <a:pt x="27355" y="22737"/>
                  </a:cubicBezTo>
                  <a:cubicBezTo>
                    <a:pt x="29000" y="23055"/>
                    <a:pt x="30704" y="24174"/>
                    <a:pt x="32427" y="24174"/>
                  </a:cubicBezTo>
                  <a:cubicBezTo>
                    <a:pt x="32793" y="24174"/>
                    <a:pt x="33159" y="24124"/>
                    <a:pt x="33525" y="24005"/>
                  </a:cubicBezTo>
                  <a:cubicBezTo>
                    <a:pt x="34459" y="23701"/>
                    <a:pt x="35195" y="22940"/>
                    <a:pt x="35656" y="22077"/>
                  </a:cubicBezTo>
                  <a:cubicBezTo>
                    <a:pt x="37011" y="19540"/>
                    <a:pt x="36869" y="16262"/>
                    <a:pt x="35276" y="13867"/>
                  </a:cubicBezTo>
                  <a:cubicBezTo>
                    <a:pt x="33581" y="11320"/>
                    <a:pt x="30797" y="10910"/>
                    <a:pt x="27964" y="10910"/>
                  </a:cubicBezTo>
                  <a:cubicBezTo>
                    <a:pt x="26618" y="10910"/>
                    <a:pt x="25261" y="11003"/>
                    <a:pt x="24003" y="11003"/>
                  </a:cubicBezTo>
                  <a:cubicBezTo>
                    <a:pt x="23811" y="11003"/>
                    <a:pt x="23620" y="11000"/>
                    <a:pt x="23433" y="10995"/>
                  </a:cubicBezTo>
                  <a:cubicBezTo>
                    <a:pt x="20531" y="10919"/>
                    <a:pt x="18678" y="7540"/>
                    <a:pt x="17684" y="5257"/>
                  </a:cubicBezTo>
                  <a:cubicBezTo>
                    <a:pt x="16231" y="1928"/>
                    <a:pt x="12448" y="1"/>
                    <a:pt x="8897" y="1"/>
                  </a:cubicBezTo>
                  <a:close/>
                </a:path>
              </a:pathLst>
            </a:custGeom>
            <a:solidFill>
              <a:schemeClr val="lt1"/>
            </a:solidFill>
            <a:ln>
              <a:noFill/>
            </a:ln>
            <a:effectLst>
              <a:outerShdw blurRad="214313" dist="38100"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flipH="1">
              <a:off x="-749501" y="-1311580"/>
              <a:ext cx="4240826" cy="3633921"/>
            </a:xfrm>
            <a:custGeom>
              <a:avLst/>
              <a:gdLst/>
              <a:ahLst/>
              <a:cxnLst/>
              <a:rect l="l" t="t" r="r" b="b"/>
              <a:pathLst>
                <a:path w="53644" h="45967" extrusionOk="0">
                  <a:moveTo>
                    <a:pt x="8173" y="0"/>
                  </a:moveTo>
                  <a:cubicBezTo>
                    <a:pt x="6356" y="0"/>
                    <a:pt x="4625" y="618"/>
                    <a:pt x="3324" y="2094"/>
                  </a:cubicBezTo>
                  <a:cubicBezTo>
                    <a:pt x="0" y="5859"/>
                    <a:pt x="1081" y="12546"/>
                    <a:pt x="2431" y="16889"/>
                  </a:cubicBezTo>
                  <a:cubicBezTo>
                    <a:pt x="2583" y="17382"/>
                    <a:pt x="2751" y="17874"/>
                    <a:pt x="2938" y="18356"/>
                  </a:cubicBezTo>
                  <a:cubicBezTo>
                    <a:pt x="3075" y="18711"/>
                    <a:pt x="3217" y="19046"/>
                    <a:pt x="3365" y="19355"/>
                  </a:cubicBezTo>
                  <a:cubicBezTo>
                    <a:pt x="4577" y="21994"/>
                    <a:pt x="6323" y="24541"/>
                    <a:pt x="8839" y="26089"/>
                  </a:cubicBezTo>
                  <a:cubicBezTo>
                    <a:pt x="11924" y="27981"/>
                    <a:pt x="15760" y="27662"/>
                    <a:pt x="19226" y="27748"/>
                  </a:cubicBezTo>
                  <a:cubicBezTo>
                    <a:pt x="23407" y="27849"/>
                    <a:pt x="27664" y="29671"/>
                    <a:pt x="30013" y="33238"/>
                  </a:cubicBezTo>
                  <a:cubicBezTo>
                    <a:pt x="32403" y="36861"/>
                    <a:pt x="32327" y="41874"/>
                    <a:pt x="36163" y="44492"/>
                  </a:cubicBezTo>
                  <a:cubicBezTo>
                    <a:pt x="37670" y="45519"/>
                    <a:pt x="39230" y="45967"/>
                    <a:pt x="40759" y="45967"/>
                  </a:cubicBezTo>
                  <a:cubicBezTo>
                    <a:pt x="43999" y="45967"/>
                    <a:pt x="47100" y="43955"/>
                    <a:pt x="49254" y="41174"/>
                  </a:cubicBezTo>
                  <a:cubicBezTo>
                    <a:pt x="52075" y="37525"/>
                    <a:pt x="53643" y="32578"/>
                    <a:pt x="52309" y="28037"/>
                  </a:cubicBezTo>
                  <a:cubicBezTo>
                    <a:pt x="51233" y="24358"/>
                    <a:pt x="48189" y="21410"/>
                    <a:pt x="44606" y="20157"/>
                  </a:cubicBezTo>
                  <a:cubicBezTo>
                    <a:pt x="42901" y="19558"/>
                    <a:pt x="41035" y="19385"/>
                    <a:pt x="39101" y="19385"/>
                  </a:cubicBezTo>
                  <a:cubicBezTo>
                    <a:pt x="36451" y="19385"/>
                    <a:pt x="33673" y="19710"/>
                    <a:pt x="31009" y="19710"/>
                  </a:cubicBezTo>
                  <a:cubicBezTo>
                    <a:pt x="27728" y="19710"/>
                    <a:pt x="24618" y="19217"/>
                    <a:pt x="22128" y="17016"/>
                  </a:cubicBezTo>
                  <a:cubicBezTo>
                    <a:pt x="18810" y="14078"/>
                    <a:pt x="19231" y="9471"/>
                    <a:pt x="17481" y="5747"/>
                  </a:cubicBezTo>
                  <a:cubicBezTo>
                    <a:pt x="16009" y="2613"/>
                    <a:pt x="11910" y="0"/>
                    <a:pt x="8173" y="0"/>
                  </a:cubicBezTo>
                  <a:close/>
                </a:path>
              </a:pathLst>
            </a:custGeom>
            <a:solidFill>
              <a:schemeClr val="lt2"/>
            </a:solidFill>
            <a:ln>
              <a:noFill/>
            </a:ln>
            <a:effectLst>
              <a:outerShdw blurRad="214313" dist="47625" dir="264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3"/>
          <p:cNvSpPr/>
          <p:nvPr/>
        </p:nvSpPr>
        <p:spPr>
          <a:xfrm>
            <a:off x="524475" y="384600"/>
            <a:ext cx="8095200" cy="4374300"/>
          </a:xfrm>
          <a:prstGeom prst="roundRect">
            <a:avLst>
              <a:gd name="adj" fmla="val 68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txBox="1">
            <a:spLocks noGrp="1"/>
          </p:cNvSpPr>
          <p:nvPr>
            <p:ph type="subTitle" idx="1"/>
          </p:nvPr>
        </p:nvSpPr>
        <p:spPr>
          <a:xfrm>
            <a:off x="937700" y="3396548"/>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1" name="Google Shape;221;p23"/>
          <p:cNvSpPr txBox="1">
            <a:spLocks noGrp="1"/>
          </p:cNvSpPr>
          <p:nvPr>
            <p:ph type="subTitle" idx="2"/>
          </p:nvPr>
        </p:nvSpPr>
        <p:spPr>
          <a:xfrm>
            <a:off x="3484422" y="3396548"/>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2" name="Google Shape;222;p23"/>
          <p:cNvSpPr txBox="1">
            <a:spLocks noGrp="1"/>
          </p:cNvSpPr>
          <p:nvPr>
            <p:ph type="subTitle" idx="3"/>
          </p:nvPr>
        </p:nvSpPr>
        <p:spPr>
          <a:xfrm>
            <a:off x="6031150" y="3396548"/>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3" name="Google Shape;223;p2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4" name="Google Shape;224;p23"/>
          <p:cNvSpPr txBox="1">
            <a:spLocks noGrp="1"/>
          </p:cNvSpPr>
          <p:nvPr>
            <p:ph type="subTitle" idx="4"/>
          </p:nvPr>
        </p:nvSpPr>
        <p:spPr>
          <a:xfrm>
            <a:off x="937700" y="3086000"/>
            <a:ext cx="2175300" cy="394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hivo"/>
                <a:ea typeface="Chivo"/>
                <a:cs typeface="Chivo"/>
                <a:sym typeface="Chivo"/>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5" name="Google Shape;225;p23"/>
          <p:cNvSpPr txBox="1">
            <a:spLocks noGrp="1"/>
          </p:cNvSpPr>
          <p:nvPr>
            <p:ph type="subTitle" idx="5"/>
          </p:nvPr>
        </p:nvSpPr>
        <p:spPr>
          <a:xfrm>
            <a:off x="3484422" y="3086000"/>
            <a:ext cx="2175300" cy="394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hivo"/>
                <a:ea typeface="Chivo"/>
                <a:cs typeface="Chivo"/>
                <a:sym typeface="Chivo"/>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6" name="Google Shape;226;p23"/>
          <p:cNvSpPr txBox="1">
            <a:spLocks noGrp="1"/>
          </p:cNvSpPr>
          <p:nvPr>
            <p:ph type="subTitle" idx="6"/>
          </p:nvPr>
        </p:nvSpPr>
        <p:spPr>
          <a:xfrm>
            <a:off x="6031150" y="3086000"/>
            <a:ext cx="2175300" cy="394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hivo"/>
                <a:ea typeface="Chivo"/>
                <a:cs typeface="Chivo"/>
                <a:sym typeface="Chivo"/>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227" name="Google Shape;227;p23"/>
          <p:cNvGrpSpPr/>
          <p:nvPr/>
        </p:nvGrpSpPr>
        <p:grpSpPr>
          <a:xfrm>
            <a:off x="8423991" y="1984990"/>
            <a:ext cx="604586" cy="572671"/>
            <a:chOff x="5397450" y="983750"/>
            <a:chExt cx="780917" cy="739694"/>
          </a:xfrm>
        </p:grpSpPr>
        <p:sp>
          <p:nvSpPr>
            <p:cNvPr id="228" name="Google Shape;228;p23"/>
            <p:cNvSpPr/>
            <p:nvPr/>
          </p:nvSpPr>
          <p:spPr>
            <a:xfrm>
              <a:off x="5397450" y="9837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5498250" y="10845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5926700" y="983750"/>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31"/>
        <p:cNvGrpSpPr/>
        <p:nvPr/>
      </p:nvGrpSpPr>
      <p:grpSpPr>
        <a:xfrm>
          <a:off x="0" y="0"/>
          <a:ext cx="0" cy="0"/>
          <a:chOff x="0" y="0"/>
          <a:chExt cx="0" cy="0"/>
        </a:xfrm>
      </p:grpSpPr>
      <p:grpSp>
        <p:nvGrpSpPr>
          <p:cNvPr id="232" name="Google Shape;232;p24"/>
          <p:cNvGrpSpPr/>
          <p:nvPr/>
        </p:nvGrpSpPr>
        <p:grpSpPr>
          <a:xfrm>
            <a:off x="-2015706" y="-798705"/>
            <a:ext cx="13299397" cy="7636282"/>
            <a:chOff x="-2015706" y="-798705"/>
            <a:chExt cx="13299397" cy="7636282"/>
          </a:xfrm>
        </p:grpSpPr>
        <p:sp>
          <p:nvSpPr>
            <p:cNvPr id="233" name="Google Shape;233;p24"/>
            <p:cNvSpPr/>
            <p:nvPr/>
          </p:nvSpPr>
          <p:spPr>
            <a:xfrm rot="-1393865">
              <a:off x="6183580" y="2644829"/>
              <a:ext cx="4612231" cy="3421842"/>
            </a:xfrm>
            <a:custGeom>
              <a:avLst/>
              <a:gdLst/>
              <a:ahLst/>
              <a:cxnLst/>
              <a:rect l="l" t="t" r="r" b="b"/>
              <a:pathLst>
                <a:path w="61280" h="45464" extrusionOk="0">
                  <a:moveTo>
                    <a:pt x="13415" y="1"/>
                  </a:moveTo>
                  <a:cubicBezTo>
                    <a:pt x="12284" y="1"/>
                    <a:pt x="11104" y="309"/>
                    <a:pt x="9884" y="1020"/>
                  </a:cubicBezTo>
                  <a:cubicBezTo>
                    <a:pt x="8834" y="1628"/>
                    <a:pt x="7890" y="2461"/>
                    <a:pt x="7144" y="3420"/>
                  </a:cubicBezTo>
                  <a:cubicBezTo>
                    <a:pt x="4247" y="7114"/>
                    <a:pt x="4856" y="12020"/>
                    <a:pt x="6368" y="16166"/>
                  </a:cubicBezTo>
                  <a:cubicBezTo>
                    <a:pt x="7525" y="19322"/>
                    <a:pt x="7900" y="21514"/>
                    <a:pt x="6333" y="24685"/>
                  </a:cubicBezTo>
                  <a:cubicBezTo>
                    <a:pt x="4024" y="29353"/>
                    <a:pt x="0" y="32255"/>
                    <a:pt x="2370" y="37898"/>
                  </a:cubicBezTo>
                  <a:cubicBezTo>
                    <a:pt x="4263" y="42406"/>
                    <a:pt x="8693" y="45464"/>
                    <a:pt x="13450" y="45464"/>
                  </a:cubicBezTo>
                  <a:cubicBezTo>
                    <a:pt x="14481" y="45464"/>
                    <a:pt x="15528" y="45320"/>
                    <a:pt x="16567" y="45016"/>
                  </a:cubicBezTo>
                  <a:cubicBezTo>
                    <a:pt x="22169" y="43378"/>
                    <a:pt x="23676" y="37380"/>
                    <a:pt x="25751" y="32590"/>
                  </a:cubicBezTo>
                  <a:cubicBezTo>
                    <a:pt x="27480" y="28606"/>
                    <a:pt x="30625" y="25093"/>
                    <a:pt x="34488" y="25093"/>
                  </a:cubicBezTo>
                  <a:cubicBezTo>
                    <a:pt x="35943" y="25093"/>
                    <a:pt x="37500" y="25591"/>
                    <a:pt x="39121" y="26750"/>
                  </a:cubicBezTo>
                  <a:cubicBezTo>
                    <a:pt x="42558" y="29208"/>
                    <a:pt x="45266" y="33241"/>
                    <a:pt x="49393" y="33241"/>
                  </a:cubicBezTo>
                  <a:cubicBezTo>
                    <a:pt x="50335" y="33241"/>
                    <a:pt x="51351" y="33031"/>
                    <a:pt x="52466" y="32544"/>
                  </a:cubicBezTo>
                  <a:cubicBezTo>
                    <a:pt x="56419" y="30819"/>
                    <a:pt x="59600" y="26613"/>
                    <a:pt x="60331" y="22381"/>
                  </a:cubicBezTo>
                  <a:cubicBezTo>
                    <a:pt x="61279" y="16922"/>
                    <a:pt x="58687" y="11893"/>
                    <a:pt x="54693" y="8296"/>
                  </a:cubicBezTo>
                  <a:cubicBezTo>
                    <a:pt x="52060" y="5923"/>
                    <a:pt x="48635" y="4169"/>
                    <a:pt x="45042" y="4169"/>
                  </a:cubicBezTo>
                  <a:cubicBezTo>
                    <a:pt x="44786" y="4169"/>
                    <a:pt x="44529" y="4178"/>
                    <a:pt x="44271" y="4196"/>
                  </a:cubicBezTo>
                  <a:cubicBezTo>
                    <a:pt x="39202" y="4551"/>
                    <a:pt x="36554" y="8986"/>
                    <a:pt x="32261" y="11036"/>
                  </a:cubicBezTo>
                  <a:cubicBezTo>
                    <a:pt x="31469" y="11412"/>
                    <a:pt x="30706" y="11578"/>
                    <a:pt x="29973" y="11578"/>
                  </a:cubicBezTo>
                  <a:cubicBezTo>
                    <a:pt x="26183" y="11578"/>
                    <a:pt x="23177" y="7146"/>
                    <a:pt x="20941" y="4480"/>
                  </a:cubicBezTo>
                  <a:cubicBezTo>
                    <a:pt x="18882" y="2024"/>
                    <a:pt x="16312" y="1"/>
                    <a:pt x="13415" y="1"/>
                  </a:cubicBezTo>
                  <a:close/>
                </a:path>
              </a:pathLst>
            </a:custGeom>
            <a:solidFill>
              <a:schemeClr val="lt1"/>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rot="728275">
              <a:off x="-1164058" y="1758656"/>
              <a:ext cx="4240817" cy="3633913"/>
            </a:xfrm>
            <a:custGeom>
              <a:avLst/>
              <a:gdLst/>
              <a:ahLst/>
              <a:cxnLst/>
              <a:rect l="l" t="t" r="r" b="b"/>
              <a:pathLst>
                <a:path w="53644" h="45967" extrusionOk="0">
                  <a:moveTo>
                    <a:pt x="8173" y="0"/>
                  </a:moveTo>
                  <a:cubicBezTo>
                    <a:pt x="6356" y="0"/>
                    <a:pt x="4625" y="618"/>
                    <a:pt x="3324" y="2094"/>
                  </a:cubicBezTo>
                  <a:cubicBezTo>
                    <a:pt x="0" y="5859"/>
                    <a:pt x="1081" y="12546"/>
                    <a:pt x="2431" y="16889"/>
                  </a:cubicBezTo>
                  <a:cubicBezTo>
                    <a:pt x="2583" y="17382"/>
                    <a:pt x="2751" y="17874"/>
                    <a:pt x="2938" y="18356"/>
                  </a:cubicBezTo>
                  <a:cubicBezTo>
                    <a:pt x="3075" y="18711"/>
                    <a:pt x="3217" y="19046"/>
                    <a:pt x="3365" y="19355"/>
                  </a:cubicBezTo>
                  <a:cubicBezTo>
                    <a:pt x="4577" y="21994"/>
                    <a:pt x="6323" y="24541"/>
                    <a:pt x="8839" y="26089"/>
                  </a:cubicBezTo>
                  <a:cubicBezTo>
                    <a:pt x="11924" y="27981"/>
                    <a:pt x="15760" y="27662"/>
                    <a:pt x="19226" y="27748"/>
                  </a:cubicBezTo>
                  <a:cubicBezTo>
                    <a:pt x="23407" y="27849"/>
                    <a:pt x="27664" y="29671"/>
                    <a:pt x="30013" y="33238"/>
                  </a:cubicBezTo>
                  <a:cubicBezTo>
                    <a:pt x="32403" y="36861"/>
                    <a:pt x="32327" y="41874"/>
                    <a:pt x="36163" y="44492"/>
                  </a:cubicBezTo>
                  <a:cubicBezTo>
                    <a:pt x="37670" y="45519"/>
                    <a:pt x="39230" y="45967"/>
                    <a:pt x="40759" y="45967"/>
                  </a:cubicBezTo>
                  <a:cubicBezTo>
                    <a:pt x="43999" y="45967"/>
                    <a:pt x="47100" y="43955"/>
                    <a:pt x="49254" y="41174"/>
                  </a:cubicBezTo>
                  <a:cubicBezTo>
                    <a:pt x="52075" y="37525"/>
                    <a:pt x="53643" y="32578"/>
                    <a:pt x="52309" y="28037"/>
                  </a:cubicBezTo>
                  <a:cubicBezTo>
                    <a:pt x="51233" y="24358"/>
                    <a:pt x="48189" y="21410"/>
                    <a:pt x="44606" y="20157"/>
                  </a:cubicBezTo>
                  <a:cubicBezTo>
                    <a:pt x="42901" y="19558"/>
                    <a:pt x="41035" y="19385"/>
                    <a:pt x="39101" y="19385"/>
                  </a:cubicBezTo>
                  <a:cubicBezTo>
                    <a:pt x="36451" y="19385"/>
                    <a:pt x="33673" y="19710"/>
                    <a:pt x="31009" y="19710"/>
                  </a:cubicBezTo>
                  <a:cubicBezTo>
                    <a:pt x="27728" y="19710"/>
                    <a:pt x="24618" y="19217"/>
                    <a:pt x="22128" y="17016"/>
                  </a:cubicBezTo>
                  <a:cubicBezTo>
                    <a:pt x="18810" y="14078"/>
                    <a:pt x="19231" y="9471"/>
                    <a:pt x="17481" y="5747"/>
                  </a:cubicBezTo>
                  <a:cubicBezTo>
                    <a:pt x="16009" y="2613"/>
                    <a:pt x="11910" y="0"/>
                    <a:pt x="8173" y="0"/>
                  </a:cubicBezTo>
                  <a:close/>
                </a:path>
              </a:pathLst>
            </a:custGeom>
            <a:solidFill>
              <a:schemeClr val="lt2"/>
            </a:solidFill>
            <a:ln>
              <a:noFill/>
            </a:ln>
            <a:effectLst>
              <a:outerShdw blurRad="214313" dist="47625" dir="264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flipH="1">
              <a:off x="-2015706" y="-798705"/>
              <a:ext cx="3939311" cy="3230741"/>
            </a:xfrm>
            <a:custGeom>
              <a:avLst/>
              <a:gdLst/>
              <a:ahLst/>
              <a:cxnLst/>
              <a:rect l="l" t="t" r="r" b="b"/>
              <a:pathLst>
                <a:path w="49830" h="40867" extrusionOk="0">
                  <a:moveTo>
                    <a:pt x="3106" y="0"/>
                  </a:moveTo>
                  <a:cubicBezTo>
                    <a:pt x="2761" y="0"/>
                    <a:pt x="2398" y="82"/>
                    <a:pt x="2010" y="280"/>
                  </a:cubicBezTo>
                  <a:cubicBezTo>
                    <a:pt x="57" y="1275"/>
                    <a:pt x="1" y="4400"/>
                    <a:pt x="823" y="6136"/>
                  </a:cubicBezTo>
                  <a:cubicBezTo>
                    <a:pt x="1259" y="7059"/>
                    <a:pt x="1893" y="7871"/>
                    <a:pt x="2523" y="8678"/>
                  </a:cubicBezTo>
                  <a:cubicBezTo>
                    <a:pt x="3527" y="9957"/>
                    <a:pt x="4633" y="10088"/>
                    <a:pt x="6039" y="10697"/>
                  </a:cubicBezTo>
                  <a:cubicBezTo>
                    <a:pt x="8779" y="11890"/>
                    <a:pt x="11585" y="14701"/>
                    <a:pt x="11417" y="17897"/>
                  </a:cubicBezTo>
                  <a:cubicBezTo>
                    <a:pt x="11280" y="20505"/>
                    <a:pt x="8885" y="21845"/>
                    <a:pt x="6972" y="23164"/>
                  </a:cubicBezTo>
                  <a:cubicBezTo>
                    <a:pt x="3598" y="25488"/>
                    <a:pt x="1386" y="29015"/>
                    <a:pt x="1487" y="33196"/>
                  </a:cubicBezTo>
                  <a:cubicBezTo>
                    <a:pt x="1538" y="35261"/>
                    <a:pt x="2360" y="37250"/>
                    <a:pt x="3877" y="38660"/>
                  </a:cubicBezTo>
                  <a:cubicBezTo>
                    <a:pt x="5346" y="40024"/>
                    <a:pt x="7589" y="40867"/>
                    <a:pt x="9747" y="40867"/>
                  </a:cubicBezTo>
                  <a:cubicBezTo>
                    <a:pt x="11017" y="40867"/>
                    <a:pt x="12258" y="40574"/>
                    <a:pt x="13295" y="39924"/>
                  </a:cubicBezTo>
                  <a:cubicBezTo>
                    <a:pt x="15908" y="38285"/>
                    <a:pt x="16847" y="34799"/>
                    <a:pt x="17663" y="32069"/>
                  </a:cubicBezTo>
                  <a:cubicBezTo>
                    <a:pt x="18161" y="30420"/>
                    <a:pt x="18805" y="28751"/>
                    <a:pt x="20119" y="27563"/>
                  </a:cubicBezTo>
                  <a:cubicBezTo>
                    <a:pt x="21437" y="26373"/>
                    <a:pt x="23077" y="25723"/>
                    <a:pt x="24828" y="25723"/>
                  </a:cubicBezTo>
                  <a:cubicBezTo>
                    <a:pt x="25040" y="25723"/>
                    <a:pt x="25253" y="25733"/>
                    <a:pt x="25467" y="25752"/>
                  </a:cubicBezTo>
                  <a:cubicBezTo>
                    <a:pt x="31379" y="26280"/>
                    <a:pt x="35362" y="31678"/>
                    <a:pt x="40903" y="33170"/>
                  </a:cubicBezTo>
                  <a:cubicBezTo>
                    <a:pt x="41473" y="33323"/>
                    <a:pt x="42010" y="33395"/>
                    <a:pt x="42514" y="33395"/>
                  </a:cubicBezTo>
                  <a:cubicBezTo>
                    <a:pt x="48797" y="33395"/>
                    <a:pt x="49830" y="22268"/>
                    <a:pt x="43587" y="19947"/>
                  </a:cubicBezTo>
                  <a:cubicBezTo>
                    <a:pt x="41517" y="19176"/>
                    <a:pt x="39248" y="19019"/>
                    <a:pt x="37193" y="18197"/>
                  </a:cubicBezTo>
                  <a:cubicBezTo>
                    <a:pt x="34327" y="17060"/>
                    <a:pt x="32383" y="14868"/>
                    <a:pt x="31328" y="12032"/>
                  </a:cubicBezTo>
                  <a:cubicBezTo>
                    <a:pt x="30323" y="9332"/>
                    <a:pt x="29912" y="6212"/>
                    <a:pt x="27791" y="4091"/>
                  </a:cubicBezTo>
                  <a:cubicBezTo>
                    <a:pt x="25768" y="2067"/>
                    <a:pt x="22419" y="1567"/>
                    <a:pt x="19651" y="1567"/>
                  </a:cubicBezTo>
                  <a:cubicBezTo>
                    <a:pt x="19553" y="1567"/>
                    <a:pt x="19455" y="1568"/>
                    <a:pt x="19358" y="1569"/>
                  </a:cubicBezTo>
                  <a:cubicBezTo>
                    <a:pt x="16611" y="1599"/>
                    <a:pt x="13963" y="2409"/>
                    <a:pt x="11213" y="2409"/>
                  </a:cubicBezTo>
                  <a:cubicBezTo>
                    <a:pt x="11124" y="2409"/>
                    <a:pt x="11035" y="2408"/>
                    <a:pt x="10945" y="2406"/>
                  </a:cubicBezTo>
                  <a:cubicBezTo>
                    <a:pt x="9286" y="2376"/>
                    <a:pt x="7602" y="2056"/>
                    <a:pt x="6110" y="1310"/>
                  </a:cubicBezTo>
                  <a:cubicBezTo>
                    <a:pt x="5516" y="1011"/>
                    <a:pt x="4958" y="615"/>
                    <a:pt x="4385" y="336"/>
                  </a:cubicBezTo>
                  <a:cubicBezTo>
                    <a:pt x="3975" y="138"/>
                    <a:pt x="3555" y="0"/>
                    <a:pt x="3106" y="0"/>
                  </a:cubicBezTo>
                  <a:close/>
                </a:path>
              </a:pathLst>
            </a:custGeom>
            <a:solidFill>
              <a:schemeClr val="dk2"/>
            </a:solidFill>
            <a:ln>
              <a:noFill/>
            </a:ln>
            <a:effectLst>
              <a:outerShdw blurRad="214313" dist="57150" dir="48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24"/>
          <p:cNvSpPr/>
          <p:nvPr/>
        </p:nvSpPr>
        <p:spPr>
          <a:xfrm>
            <a:off x="524475" y="384600"/>
            <a:ext cx="8095200" cy="4374300"/>
          </a:xfrm>
          <a:prstGeom prst="roundRect">
            <a:avLst>
              <a:gd name="adj" fmla="val 68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8" name="Google Shape;238;p24"/>
          <p:cNvSpPr txBox="1">
            <a:spLocks noGrp="1"/>
          </p:cNvSpPr>
          <p:nvPr>
            <p:ph type="subTitle" idx="1"/>
          </p:nvPr>
        </p:nvSpPr>
        <p:spPr>
          <a:xfrm>
            <a:off x="1967648" y="2166800"/>
            <a:ext cx="1978200" cy="66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39" name="Google Shape;239;p24"/>
          <p:cNvSpPr txBox="1">
            <a:spLocks noGrp="1"/>
          </p:cNvSpPr>
          <p:nvPr>
            <p:ph type="subTitle" idx="2"/>
          </p:nvPr>
        </p:nvSpPr>
        <p:spPr>
          <a:xfrm>
            <a:off x="5198152" y="2166800"/>
            <a:ext cx="1978200" cy="66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40" name="Google Shape;240;p24"/>
          <p:cNvSpPr txBox="1">
            <a:spLocks noGrp="1"/>
          </p:cNvSpPr>
          <p:nvPr>
            <p:ph type="subTitle" idx="3"/>
          </p:nvPr>
        </p:nvSpPr>
        <p:spPr>
          <a:xfrm>
            <a:off x="1967648" y="3650875"/>
            <a:ext cx="1978200" cy="66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41" name="Google Shape;241;p24"/>
          <p:cNvSpPr txBox="1">
            <a:spLocks noGrp="1"/>
          </p:cNvSpPr>
          <p:nvPr>
            <p:ph type="subTitle" idx="4"/>
          </p:nvPr>
        </p:nvSpPr>
        <p:spPr>
          <a:xfrm>
            <a:off x="5198152" y="3650875"/>
            <a:ext cx="1978200" cy="66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42" name="Google Shape;242;p24"/>
          <p:cNvSpPr txBox="1">
            <a:spLocks noGrp="1"/>
          </p:cNvSpPr>
          <p:nvPr>
            <p:ph type="subTitle" idx="5"/>
          </p:nvPr>
        </p:nvSpPr>
        <p:spPr>
          <a:xfrm>
            <a:off x="1967648" y="1962583"/>
            <a:ext cx="1978200" cy="405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hivo"/>
                <a:ea typeface="Chivo"/>
                <a:cs typeface="Chivo"/>
                <a:sym typeface="Chivo"/>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43" name="Google Shape;243;p24"/>
          <p:cNvSpPr txBox="1">
            <a:spLocks noGrp="1"/>
          </p:cNvSpPr>
          <p:nvPr>
            <p:ph type="subTitle" idx="6"/>
          </p:nvPr>
        </p:nvSpPr>
        <p:spPr>
          <a:xfrm>
            <a:off x="5198150" y="1962583"/>
            <a:ext cx="1978200" cy="405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hivo"/>
                <a:ea typeface="Chivo"/>
                <a:cs typeface="Chivo"/>
                <a:sym typeface="Chivo"/>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44" name="Google Shape;244;p24"/>
          <p:cNvSpPr txBox="1">
            <a:spLocks noGrp="1"/>
          </p:cNvSpPr>
          <p:nvPr>
            <p:ph type="subTitle" idx="7"/>
          </p:nvPr>
        </p:nvSpPr>
        <p:spPr>
          <a:xfrm>
            <a:off x="1967648" y="3446708"/>
            <a:ext cx="1978200" cy="405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hivo"/>
                <a:ea typeface="Chivo"/>
                <a:cs typeface="Chivo"/>
                <a:sym typeface="Chivo"/>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45" name="Google Shape;245;p24"/>
          <p:cNvSpPr txBox="1">
            <a:spLocks noGrp="1"/>
          </p:cNvSpPr>
          <p:nvPr>
            <p:ph type="subTitle" idx="8"/>
          </p:nvPr>
        </p:nvSpPr>
        <p:spPr>
          <a:xfrm>
            <a:off x="5198150" y="3446708"/>
            <a:ext cx="1978200" cy="405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hivo"/>
                <a:ea typeface="Chivo"/>
                <a:cs typeface="Chivo"/>
                <a:sym typeface="Chivo"/>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246" name="Google Shape;246;p24"/>
          <p:cNvGrpSpPr/>
          <p:nvPr/>
        </p:nvGrpSpPr>
        <p:grpSpPr>
          <a:xfrm rot="5400000">
            <a:off x="8611850" y="715650"/>
            <a:ext cx="150451" cy="512600"/>
            <a:chOff x="2990775" y="3601075"/>
            <a:chExt cx="150451" cy="512600"/>
          </a:xfrm>
        </p:grpSpPr>
        <p:sp>
          <p:nvSpPr>
            <p:cNvPr id="247" name="Google Shape;247;p24"/>
            <p:cNvSpPr/>
            <p:nvPr/>
          </p:nvSpPr>
          <p:spPr>
            <a:xfrm>
              <a:off x="2990775" y="4059117"/>
              <a:ext cx="54811" cy="54558"/>
            </a:xfrm>
            <a:custGeom>
              <a:avLst/>
              <a:gdLst/>
              <a:ahLst/>
              <a:cxnLst/>
              <a:rect l="l" t="t" r="r" b="b"/>
              <a:pathLst>
                <a:path w="1082" h="1077" extrusionOk="0">
                  <a:moveTo>
                    <a:pt x="539" y="1"/>
                  </a:moveTo>
                  <a:cubicBezTo>
                    <a:pt x="239" y="1"/>
                    <a:pt x="1" y="239"/>
                    <a:pt x="1" y="539"/>
                  </a:cubicBezTo>
                  <a:cubicBezTo>
                    <a:pt x="1" y="838"/>
                    <a:pt x="239" y="1076"/>
                    <a:pt x="539" y="1076"/>
                  </a:cubicBezTo>
                  <a:cubicBezTo>
                    <a:pt x="838" y="1076"/>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a:off x="2990775" y="3944480"/>
              <a:ext cx="54811" cy="54811"/>
            </a:xfrm>
            <a:custGeom>
              <a:avLst/>
              <a:gdLst/>
              <a:ahLst/>
              <a:cxnLst/>
              <a:rect l="l" t="t" r="r" b="b"/>
              <a:pathLst>
                <a:path w="1082" h="1082" extrusionOk="0">
                  <a:moveTo>
                    <a:pt x="539" y="1"/>
                  </a:moveTo>
                  <a:cubicBezTo>
                    <a:pt x="239" y="1"/>
                    <a:pt x="1" y="244"/>
                    <a:pt x="1" y="544"/>
                  </a:cubicBezTo>
                  <a:cubicBezTo>
                    <a:pt x="1" y="838"/>
                    <a:pt x="239" y="1082"/>
                    <a:pt x="539" y="1082"/>
                  </a:cubicBezTo>
                  <a:cubicBezTo>
                    <a:pt x="838" y="1082"/>
                    <a:pt x="1082" y="838"/>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2990775" y="3830096"/>
              <a:ext cx="54811" cy="54811"/>
            </a:xfrm>
            <a:custGeom>
              <a:avLst/>
              <a:gdLst/>
              <a:ahLst/>
              <a:cxnLst/>
              <a:rect l="l" t="t" r="r" b="b"/>
              <a:pathLst>
                <a:path w="1082" h="1082" extrusionOk="0">
                  <a:moveTo>
                    <a:pt x="539" y="1"/>
                  </a:moveTo>
                  <a:cubicBezTo>
                    <a:pt x="239" y="1"/>
                    <a:pt x="1" y="244"/>
                    <a:pt x="1" y="539"/>
                  </a:cubicBezTo>
                  <a:cubicBezTo>
                    <a:pt x="1" y="838"/>
                    <a:pt x="239" y="1082"/>
                    <a:pt x="539" y="1082"/>
                  </a:cubicBezTo>
                  <a:cubicBezTo>
                    <a:pt x="838" y="1082"/>
                    <a:pt x="1082" y="838"/>
                    <a:pt x="1082" y="539"/>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a:off x="2990775" y="3715712"/>
              <a:ext cx="54811" cy="54558"/>
            </a:xfrm>
            <a:custGeom>
              <a:avLst/>
              <a:gdLst/>
              <a:ahLst/>
              <a:cxnLst/>
              <a:rect l="l" t="t" r="r" b="b"/>
              <a:pathLst>
                <a:path w="1082" h="1077" extrusionOk="0">
                  <a:moveTo>
                    <a:pt x="539" y="1"/>
                  </a:moveTo>
                  <a:cubicBezTo>
                    <a:pt x="239" y="1"/>
                    <a:pt x="1" y="239"/>
                    <a:pt x="1" y="539"/>
                  </a:cubicBezTo>
                  <a:cubicBezTo>
                    <a:pt x="1" y="838"/>
                    <a:pt x="239" y="1077"/>
                    <a:pt x="539" y="1077"/>
                  </a:cubicBezTo>
                  <a:cubicBezTo>
                    <a:pt x="838" y="1077"/>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2990775" y="3601075"/>
              <a:ext cx="54811" cy="54811"/>
            </a:xfrm>
            <a:custGeom>
              <a:avLst/>
              <a:gdLst/>
              <a:ahLst/>
              <a:cxnLst/>
              <a:rect l="l" t="t" r="r" b="b"/>
              <a:pathLst>
                <a:path w="1082" h="1082" extrusionOk="0">
                  <a:moveTo>
                    <a:pt x="539" y="1"/>
                  </a:moveTo>
                  <a:cubicBezTo>
                    <a:pt x="239" y="1"/>
                    <a:pt x="1" y="244"/>
                    <a:pt x="1" y="544"/>
                  </a:cubicBezTo>
                  <a:cubicBezTo>
                    <a:pt x="1" y="843"/>
                    <a:pt x="239" y="1082"/>
                    <a:pt x="539" y="1082"/>
                  </a:cubicBezTo>
                  <a:cubicBezTo>
                    <a:pt x="838" y="1082"/>
                    <a:pt x="1082" y="843"/>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3085908" y="4059117"/>
              <a:ext cx="54761" cy="54558"/>
            </a:xfrm>
            <a:custGeom>
              <a:avLst/>
              <a:gdLst/>
              <a:ahLst/>
              <a:cxnLst/>
              <a:rect l="l" t="t" r="r" b="b"/>
              <a:pathLst>
                <a:path w="1081" h="1077" extrusionOk="0">
                  <a:moveTo>
                    <a:pt x="543" y="1"/>
                  </a:moveTo>
                  <a:cubicBezTo>
                    <a:pt x="244" y="1"/>
                    <a:pt x="0" y="239"/>
                    <a:pt x="0" y="539"/>
                  </a:cubicBezTo>
                  <a:cubicBezTo>
                    <a:pt x="0" y="838"/>
                    <a:pt x="244" y="1076"/>
                    <a:pt x="543" y="1076"/>
                  </a:cubicBezTo>
                  <a:cubicBezTo>
                    <a:pt x="843" y="1076"/>
                    <a:pt x="1081" y="838"/>
                    <a:pt x="1081" y="539"/>
                  </a:cubicBezTo>
                  <a:cubicBezTo>
                    <a:pt x="1081" y="239"/>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3085908" y="3944480"/>
              <a:ext cx="54761" cy="54811"/>
            </a:xfrm>
            <a:custGeom>
              <a:avLst/>
              <a:gdLst/>
              <a:ahLst/>
              <a:cxnLst/>
              <a:rect l="l" t="t" r="r" b="b"/>
              <a:pathLst>
                <a:path w="1081" h="1082" extrusionOk="0">
                  <a:moveTo>
                    <a:pt x="543" y="1"/>
                  </a:moveTo>
                  <a:cubicBezTo>
                    <a:pt x="244" y="1"/>
                    <a:pt x="0" y="244"/>
                    <a:pt x="0" y="544"/>
                  </a:cubicBezTo>
                  <a:cubicBezTo>
                    <a:pt x="0" y="838"/>
                    <a:pt x="244" y="1082"/>
                    <a:pt x="543" y="1082"/>
                  </a:cubicBezTo>
                  <a:cubicBezTo>
                    <a:pt x="843" y="1082"/>
                    <a:pt x="1081" y="838"/>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3085655" y="3830096"/>
              <a:ext cx="55571" cy="54811"/>
            </a:xfrm>
            <a:custGeom>
              <a:avLst/>
              <a:gdLst/>
              <a:ahLst/>
              <a:cxnLst/>
              <a:rect l="l" t="t" r="r" b="b"/>
              <a:pathLst>
                <a:path w="1097" h="1082" extrusionOk="0">
                  <a:moveTo>
                    <a:pt x="547" y="1"/>
                  </a:moveTo>
                  <a:cubicBezTo>
                    <a:pt x="544" y="1"/>
                    <a:pt x="541" y="1"/>
                    <a:pt x="538" y="1"/>
                  </a:cubicBezTo>
                  <a:cubicBezTo>
                    <a:pt x="239" y="6"/>
                    <a:pt x="0" y="255"/>
                    <a:pt x="5" y="554"/>
                  </a:cubicBezTo>
                  <a:cubicBezTo>
                    <a:pt x="15" y="845"/>
                    <a:pt x="254" y="1082"/>
                    <a:pt x="549" y="1082"/>
                  </a:cubicBezTo>
                  <a:cubicBezTo>
                    <a:pt x="552" y="1082"/>
                    <a:pt x="555" y="1082"/>
                    <a:pt x="558" y="1082"/>
                  </a:cubicBezTo>
                  <a:cubicBezTo>
                    <a:pt x="858" y="1077"/>
                    <a:pt x="1096" y="828"/>
                    <a:pt x="1086" y="529"/>
                  </a:cubicBezTo>
                  <a:cubicBezTo>
                    <a:pt x="1081" y="232"/>
                    <a:pt x="838"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3085655" y="3715712"/>
              <a:ext cx="55571" cy="54558"/>
            </a:xfrm>
            <a:custGeom>
              <a:avLst/>
              <a:gdLst/>
              <a:ahLst/>
              <a:cxnLst/>
              <a:rect l="l" t="t" r="r" b="b"/>
              <a:pathLst>
                <a:path w="1097" h="1077" extrusionOk="0">
                  <a:moveTo>
                    <a:pt x="545" y="1"/>
                  </a:moveTo>
                  <a:cubicBezTo>
                    <a:pt x="254" y="1"/>
                    <a:pt x="15" y="230"/>
                    <a:pt x="5" y="524"/>
                  </a:cubicBezTo>
                  <a:cubicBezTo>
                    <a:pt x="0" y="823"/>
                    <a:pt x="234" y="1072"/>
                    <a:pt x="533" y="1077"/>
                  </a:cubicBezTo>
                  <a:cubicBezTo>
                    <a:pt x="539" y="1077"/>
                    <a:pt x="545" y="1077"/>
                    <a:pt x="552" y="1077"/>
                  </a:cubicBezTo>
                  <a:cubicBezTo>
                    <a:pt x="843" y="1077"/>
                    <a:pt x="1081" y="847"/>
                    <a:pt x="1086" y="554"/>
                  </a:cubicBezTo>
                  <a:cubicBezTo>
                    <a:pt x="1096" y="255"/>
                    <a:pt x="863" y="6"/>
                    <a:pt x="563" y="1"/>
                  </a:cubicBezTo>
                  <a:cubicBezTo>
                    <a:pt x="557" y="1"/>
                    <a:pt x="551"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3085908" y="3601075"/>
              <a:ext cx="54761" cy="54811"/>
            </a:xfrm>
            <a:custGeom>
              <a:avLst/>
              <a:gdLst/>
              <a:ahLst/>
              <a:cxnLst/>
              <a:rect l="l" t="t" r="r" b="b"/>
              <a:pathLst>
                <a:path w="1081" h="1082" extrusionOk="0">
                  <a:moveTo>
                    <a:pt x="543" y="1"/>
                  </a:moveTo>
                  <a:cubicBezTo>
                    <a:pt x="244" y="1"/>
                    <a:pt x="0" y="244"/>
                    <a:pt x="0" y="544"/>
                  </a:cubicBezTo>
                  <a:cubicBezTo>
                    <a:pt x="0" y="843"/>
                    <a:pt x="244" y="1082"/>
                    <a:pt x="543" y="1082"/>
                  </a:cubicBezTo>
                  <a:cubicBezTo>
                    <a:pt x="843" y="1082"/>
                    <a:pt x="1081" y="843"/>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57"/>
        <p:cNvGrpSpPr/>
        <p:nvPr/>
      </p:nvGrpSpPr>
      <p:grpSpPr>
        <a:xfrm>
          <a:off x="0" y="0"/>
          <a:ext cx="0" cy="0"/>
          <a:chOff x="0" y="0"/>
          <a:chExt cx="0" cy="0"/>
        </a:xfrm>
      </p:grpSpPr>
      <p:grpSp>
        <p:nvGrpSpPr>
          <p:cNvPr id="258" name="Google Shape;258;p25"/>
          <p:cNvGrpSpPr/>
          <p:nvPr/>
        </p:nvGrpSpPr>
        <p:grpSpPr>
          <a:xfrm>
            <a:off x="-1605488" y="-1074077"/>
            <a:ext cx="13370069" cy="7426979"/>
            <a:chOff x="-1605488" y="-1074077"/>
            <a:chExt cx="13370069" cy="7426979"/>
          </a:xfrm>
        </p:grpSpPr>
        <p:sp>
          <p:nvSpPr>
            <p:cNvPr id="259" name="Google Shape;259;p25"/>
            <p:cNvSpPr/>
            <p:nvPr/>
          </p:nvSpPr>
          <p:spPr>
            <a:xfrm rot="-4804138">
              <a:off x="-1888196" y="-113816"/>
              <a:ext cx="4988263" cy="3616751"/>
            </a:xfrm>
            <a:custGeom>
              <a:avLst/>
              <a:gdLst/>
              <a:ahLst/>
              <a:cxnLst/>
              <a:rect l="l" t="t" r="r" b="b"/>
              <a:pathLst>
                <a:path w="66278" h="48055" extrusionOk="0">
                  <a:moveTo>
                    <a:pt x="42232" y="0"/>
                  </a:moveTo>
                  <a:cubicBezTo>
                    <a:pt x="40828" y="0"/>
                    <a:pt x="39484" y="489"/>
                    <a:pt x="38457" y="1734"/>
                  </a:cubicBezTo>
                  <a:cubicBezTo>
                    <a:pt x="37462" y="2942"/>
                    <a:pt x="36980" y="4484"/>
                    <a:pt x="36660" y="6017"/>
                  </a:cubicBezTo>
                  <a:cubicBezTo>
                    <a:pt x="35996" y="9193"/>
                    <a:pt x="35625" y="12785"/>
                    <a:pt x="33509" y="15399"/>
                  </a:cubicBezTo>
                  <a:cubicBezTo>
                    <a:pt x="30827" y="18716"/>
                    <a:pt x="27193" y="19628"/>
                    <a:pt x="23388" y="19628"/>
                  </a:cubicBezTo>
                  <a:cubicBezTo>
                    <a:pt x="20557" y="19628"/>
                    <a:pt x="17632" y="19123"/>
                    <a:pt x="14933" y="18727"/>
                  </a:cubicBezTo>
                  <a:cubicBezTo>
                    <a:pt x="14386" y="18647"/>
                    <a:pt x="13835" y="18608"/>
                    <a:pt x="13286" y="18608"/>
                  </a:cubicBezTo>
                  <a:cubicBezTo>
                    <a:pt x="9651" y="18608"/>
                    <a:pt x="6071" y="20317"/>
                    <a:pt x="3801" y="23182"/>
                  </a:cubicBezTo>
                  <a:cubicBezTo>
                    <a:pt x="797" y="26967"/>
                    <a:pt x="0" y="34274"/>
                    <a:pt x="4019" y="37739"/>
                  </a:cubicBezTo>
                  <a:cubicBezTo>
                    <a:pt x="5860" y="39330"/>
                    <a:pt x="7953" y="39950"/>
                    <a:pt x="10143" y="39950"/>
                  </a:cubicBezTo>
                  <a:cubicBezTo>
                    <a:pt x="15618" y="39950"/>
                    <a:pt x="21703" y="36075"/>
                    <a:pt x="26005" y="33792"/>
                  </a:cubicBezTo>
                  <a:cubicBezTo>
                    <a:pt x="29034" y="32188"/>
                    <a:pt x="32469" y="30849"/>
                    <a:pt x="35889" y="30418"/>
                  </a:cubicBezTo>
                  <a:cubicBezTo>
                    <a:pt x="36411" y="30350"/>
                    <a:pt x="36940" y="30314"/>
                    <a:pt x="37469" y="30314"/>
                  </a:cubicBezTo>
                  <a:cubicBezTo>
                    <a:pt x="38820" y="30314"/>
                    <a:pt x="40168" y="30554"/>
                    <a:pt x="41374" y="31148"/>
                  </a:cubicBezTo>
                  <a:cubicBezTo>
                    <a:pt x="46829" y="33843"/>
                    <a:pt x="44013" y="41230"/>
                    <a:pt x="46935" y="45493"/>
                  </a:cubicBezTo>
                  <a:cubicBezTo>
                    <a:pt x="48139" y="47248"/>
                    <a:pt x="49905" y="48054"/>
                    <a:pt x="51806" y="48054"/>
                  </a:cubicBezTo>
                  <a:cubicBezTo>
                    <a:pt x="52741" y="48054"/>
                    <a:pt x="53708" y="47860"/>
                    <a:pt x="54658" y="47487"/>
                  </a:cubicBezTo>
                  <a:cubicBezTo>
                    <a:pt x="59275" y="45665"/>
                    <a:pt x="63192" y="41266"/>
                    <a:pt x="63791" y="36253"/>
                  </a:cubicBezTo>
                  <a:cubicBezTo>
                    <a:pt x="64192" y="32904"/>
                    <a:pt x="63061" y="29672"/>
                    <a:pt x="60838" y="27165"/>
                  </a:cubicBezTo>
                  <a:cubicBezTo>
                    <a:pt x="58418" y="24435"/>
                    <a:pt x="50512" y="22751"/>
                    <a:pt x="50035" y="18773"/>
                  </a:cubicBezTo>
                  <a:cubicBezTo>
                    <a:pt x="49797" y="16784"/>
                    <a:pt x="51674" y="15947"/>
                    <a:pt x="53293" y="15607"/>
                  </a:cubicBezTo>
                  <a:cubicBezTo>
                    <a:pt x="53766" y="15505"/>
                    <a:pt x="54245" y="15465"/>
                    <a:pt x="54729" y="15465"/>
                  </a:cubicBezTo>
                  <a:cubicBezTo>
                    <a:pt x="56677" y="15465"/>
                    <a:pt x="58689" y="16124"/>
                    <a:pt x="60622" y="16124"/>
                  </a:cubicBezTo>
                  <a:cubicBezTo>
                    <a:pt x="61335" y="16124"/>
                    <a:pt x="62037" y="16035"/>
                    <a:pt x="62721" y="15789"/>
                  </a:cubicBezTo>
                  <a:cubicBezTo>
                    <a:pt x="65217" y="14896"/>
                    <a:pt x="66278" y="11887"/>
                    <a:pt x="66156" y="9437"/>
                  </a:cubicBezTo>
                  <a:cubicBezTo>
                    <a:pt x="66085" y="8016"/>
                    <a:pt x="65390" y="6555"/>
                    <a:pt x="64126" y="5910"/>
                  </a:cubicBezTo>
                  <a:cubicBezTo>
                    <a:pt x="63475" y="5576"/>
                    <a:pt x="62775" y="5483"/>
                    <a:pt x="62063" y="5483"/>
                  </a:cubicBezTo>
                  <a:cubicBezTo>
                    <a:pt x="61576" y="5483"/>
                    <a:pt x="61083" y="5526"/>
                    <a:pt x="60595" y="5565"/>
                  </a:cubicBezTo>
                  <a:cubicBezTo>
                    <a:pt x="60199" y="5596"/>
                    <a:pt x="59808" y="5626"/>
                    <a:pt x="59422" y="5626"/>
                  </a:cubicBezTo>
                  <a:cubicBezTo>
                    <a:pt x="59407" y="5626"/>
                    <a:pt x="59391" y="5626"/>
                    <a:pt x="59375" y="5626"/>
                  </a:cubicBezTo>
                  <a:cubicBezTo>
                    <a:pt x="57813" y="5626"/>
                    <a:pt x="56261" y="5378"/>
                    <a:pt x="54764" y="4946"/>
                  </a:cubicBezTo>
                  <a:cubicBezTo>
                    <a:pt x="51588" y="4028"/>
                    <a:pt x="48721" y="2292"/>
                    <a:pt x="45753" y="877"/>
                  </a:cubicBezTo>
                  <a:cubicBezTo>
                    <a:pt x="44638" y="346"/>
                    <a:pt x="43414" y="0"/>
                    <a:pt x="42232" y="0"/>
                  </a:cubicBezTo>
                  <a:close/>
                </a:path>
              </a:pathLst>
            </a:custGeom>
            <a:solidFill>
              <a:schemeClr val="lt2"/>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3209702" flipH="1">
              <a:off x="-1080810" y="3653029"/>
              <a:ext cx="2925797" cy="1911085"/>
            </a:xfrm>
            <a:custGeom>
              <a:avLst/>
              <a:gdLst/>
              <a:ahLst/>
              <a:cxnLst/>
              <a:rect l="l" t="t" r="r" b="b"/>
              <a:pathLst>
                <a:path w="37011" h="24175" extrusionOk="0">
                  <a:moveTo>
                    <a:pt x="8897" y="1"/>
                  </a:moveTo>
                  <a:cubicBezTo>
                    <a:pt x="8691" y="1"/>
                    <a:pt x="8486" y="7"/>
                    <a:pt x="8282" y="20"/>
                  </a:cubicBezTo>
                  <a:cubicBezTo>
                    <a:pt x="4908" y="233"/>
                    <a:pt x="2979" y="1913"/>
                    <a:pt x="2031" y="4227"/>
                  </a:cubicBezTo>
                  <a:cubicBezTo>
                    <a:pt x="1" y="9184"/>
                    <a:pt x="1614" y="16232"/>
                    <a:pt x="5384" y="19946"/>
                  </a:cubicBezTo>
                  <a:cubicBezTo>
                    <a:pt x="8151" y="22666"/>
                    <a:pt x="11185" y="23495"/>
                    <a:pt x="14419" y="23495"/>
                  </a:cubicBezTo>
                  <a:cubicBezTo>
                    <a:pt x="16530" y="23495"/>
                    <a:pt x="18725" y="23142"/>
                    <a:pt x="20987" y="22732"/>
                  </a:cubicBezTo>
                  <a:cubicBezTo>
                    <a:pt x="22054" y="22538"/>
                    <a:pt x="23124" y="22437"/>
                    <a:pt x="24193" y="22437"/>
                  </a:cubicBezTo>
                  <a:cubicBezTo>
                    <a:pt x="25249" y="22437"/>
                    <a:pt x="26304" y="22535"/>
                    <a:pt x="27355" y="22737"/>
                  </a:cubicBezTo>
                  <a:cubicBezTo>
                    <a:pt x="29000" y="23055"/>
                    <a:pt x="30704" y="24174"/>
                    <a:pt x="32427" y="24174"/>
                  </a:cubicBezTo>
                  <a:cubicBezTo>
                    <a:pt x="32793" y="24174"/>
                    <a:pt x="33159" y="24124"/>
                    <a:pt x="33525" y="24005"/>
                  </a:cubicBezTo>
                  <a:cubicBezTo>
                    <a:pt x="34459" y="23701"/>
                    <a:pt x="35195" y="22940"/>
                    <a:pt x="35656" y="22077"/>
                  </a:cubicBezTo>
                  <a:cubicBezTo>
                    <a:pt x="37011" y="19540"/>
                    <a:pt x="36869" y="16262"/>
                    <a:pt x="35276" y="13867"/>
                  </a:cubicBezTo>
                  <a:cubicBezTo>
                    <a:pt x="33581" y="11320"/>
                    <a:pt x="30797" y="10910"/>
                    <a:pt x="27964" y="10910"/>
                  </a:cubicBezTo>
                  <a:cubicBezTo>
                    <a:pt x="26618" y="10910"/>
                    <a:pt x="25261" y="11003"/>
                    <a:pt x="24003" y="11003"/>
                  </a:cubicBezTo>
                  <a:cubicBezTo>
                    <a:pt x="23811" y="11003"/>
                    <a:pt x="23620" y="11000"/>
                    <a:pt x="23433" y="10995"/>
                  </a:cubicBezTo>
                  <a:cubicBezTo>
                    <a:pt x="20531" y="10919"/>
                    <a:pt x="18678" y="7540"/>
                    <a:pt x="17684" y="5257"/>
                  </a:cubicBezTo>
                  <a:cubicBezTo>
                    <a:pt x="16231" y="1928"/>
                    <a:pt x="12448" y="1"/>
                    <a:pt x="8897" y="1"/>
                  </a:cubicBezTo>
                  <a:close/>
                </a:path>
              </a:pathLst>
            </a:custGeom>
            <a:solidFill>
              <a:schemeClr val="dk2"/>
            </a:solidFill>
            <a:ln>
              <a:noFill/>
            </a:ln>
            <a:effectLst>
              <a:outerShdw blurRad="214313" dist="38100"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rot="3230172" flipH="1">
              <a:off x="6716464" y="1605499"/>
              <a:ext cx="4612130" cy="3421767"/>
            </a:xfrm>
            <a:custGeom>
              <a:avLst/>
              <a:gdLst/>
              <a:ahLst/>
              <a:cxnLst/>
              <a:rect l="l" t="t" r="r" b="b"/>
              <a:pathLst>
                <a:path w="61280" h="45464" extrusionOk="0">
                  <a:moveTo>
                    <a:pt x="13415" y="1"/>
                  </a:moveTo>
                  <a:cubicBezTo>
                    <a:pt x="12284" y="1"/>
                    <a:pt x="11104" y="309"/>
                    <a:pt x="9884" y="1020"/>
                  </a:cubicBezTo>
                  <a:cubicBezTo>
                    <a:pt x="8834" y="1628"/>
                    <a:pt x="7890" y="2461"/>
                    <a:pt x="7144" y="3420"/>
                  </a:cubicBezTo>
                  <a:cubicBezTo>
                    <a:pt x="4247" y="7114"/>
                    <a:pt x="4856" y="12020"/>
                    <a:pt x="6368" y="16166"/>
                  </a:cubicBezTo>
                  <a:cubicBezTo>
                    <a:pt x="7525" y="19322"/>
                    <a:pt x="7900" y="21514"/>
                    <a:pt x="6333" y="24685"/>
                  </a:cubicBezTo>
                  <a:cubicBezTo>
                    <a:pt x="4024" y="29353"/>
                    <a:pt x="0" y="32255"/>
                    <a:pt x="2370" y="37898"/>
                  </a:cubicBezTo>
                  <a:cubicBezTo>
                    <a:pt x="4263" y="42406"/>
                    <a:pt x="8693" y="45464"/>
                    <a:pt x="13450" y="45464"/>
                  </a:cubicBezTo>
                  <a:cubicBezTo>
                    <a:pt x="14481" y="45464"/>
                    <a:pt x="15528" y="45320"/>
                    <a:pt x="16567" y="45016"/>
                  </a:cubicBezTo>
                  <a:cubicBezTo>
                    <a:pt x="22169" y="43378"/>
                    <a:pt x="23676" y="37380"/>
                    <a:pt x="25751" y="32590"/>
                  </a:cubicBezTo>
                  <a:cubicBezTo>
                    <a:pt x="27480" y="28606"/>
                    <a:pt x="30625" y="25093"/>
                    <a:pt x="34488" y="25093"/>
                  </a:cubicBezTo>
                  <a:cubicBezTo>
                    <a:pt x="35943" y="25093"/>
                    <a:pt x="37500" y="25591"/>
                    <a:pt x="39121" y="26750"/>
                  </a:cubicBezTo>
                  <a:cubicBezTo>
                    <a:pt x="42558" y="29208"/>
                    <a:pt x="45266" y="33241"/>
                    <a:pt x="49393" y="33241"/>
                  </a:cubicBezTo>
                  <a:cubicBezTo>
                    <a:pt x="50335" y="33241"/>
                    <a:pt x="51351" y="33031"/>
                    <a:pt x="52466" y="32544"/>
                  </a:cubicBezTo>
                  <a:cubicBezTo>
                    <a:pt x="56419" y="30819"/>
                    <a:pt x="59600" y="26613"/>
                    <a:pt x="60331" y="22381"/>
                  </a:cubicBezTo>
                  <a:cubicBezTo>
                    <a:pt x="61279" y="16922"/>
                    <a:pt x="58687" y="11893"/>
                    <a:pt x="54693" y="8296"/>
                  </a:cubicBezTo>
                  <a:cubicBezTo>
                    <a:pt x="52060" y="5923"/>
                    <a:pt x="48635" y="4169"/>
                    <a:pt x="45042" y="4169"/>
                  </a:cubicBezTo>
                  <a:cubicBezTo>
                    <a:pt x="44786" y="4169"/>
                    <a:pt x="44529" y="4178"/>
                    <a:pt x="44271" y="4196"/>
                  </a:cubicBezTo>
                  <a:cubicBezTo>
                    <a:pt x="39202" y="4551"/>
                    <a:pt x="36554" y="8986"/>
                    <a:pt x="32261" y="11036"/>
                  </a:cubicBezTo>
                  <a:cubicBezTo>
                    <a:pt x="31469" y="11412"/>
                    <a:pt x="30706" y="11578"/>
                    <a:pt x="29973" y="11578"/>
                  </a:cubicBezTo>
                  <a:cubicBezTo>
                    <a:pt x="26183" y="11578"/>
                    <a:pt x="23177" y="7146"/>
                    <a:pt x="20941" y="4480"/>
                  </a:cubicBezTo>
                  <a:cubicBezTo>
                    <a:pt x="18882" y="2024"/>
                    <a:pt x="16312" y="1"/>
                    <a:pt x="13415" y="1"/>
                  </a:cubicBezTo>
                  <a:close/>
                </a:path>
              </a:pathLst>
            </a:custGeom>
            <a:solidFill>
              <a:schemeClr val="lt1"/>
            </a:solidFill>
            <a:ln>
              <a:noFill/>
            </a:ln>
            <a:effectLst>
              <a:outerShdw blurRad="214313" dist="142875" dir="1368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25"/>
          <p:cNvSpPr/>
          <p:nvPr/>
        </p:nvSpPr>
        <p:spPr>
          <a:xfrm>
            <a:off x="524475" y="384600"/>
            <a:ext cx="8095200" cy="4374300"/>
          </a:xfrm>
          <a:prstGeom prst="roundRect">
            <a:avLst>
              <a:gd name="adj" fmla="val 68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4" name="Google Shape;264;p25"/>
          <p:cNvSpPr txBox="1">
            <a:spLocks noGrp="1"/>
          </p:cNvSpPr>
          <p:nvPr>
            <p:ph type="subTitle" idx="1"/>
          </p:nvPr>
        </p:nvSpPr>
        <p:spPr>
          <a:xfrm>
            <a:off x="1101175" y="2116975"/>
            <a:ext cx="1986000" cy="64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65" name="Google Shape;265;p25"/>
          <p:cNvSpPr txBox="1">
            <a:spLocks noGrp="1"/>
          </p:cNvSpPr>
          <p:nvPr>
            <p:ph type="subTitle" idx="2"/>
          </p:nvPr>
        </p:nvSpPr>
        <p:spPr>
          <a:xfrm>
            <a:off x="3578947" y="2116975"/>
            <a:ext cx="1986000" cy="64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66" name="Google Shape;266;p25"/>
          <p:cNvSpPr txBox="1">
            <a:spLocks noGrp="1"/>
          </p:cNvSpPr>
          <p:nvPr>
            <p:ph type="subTitle" idx="3"/>
          </p:nvPr>
        </p:nvSpPr>
        <p:spPr>
          <a:xfrm>
            <a:off x="1101175" y="3778975"/>
            <a:ext cx="1986000" cy="64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67" name="Google Shape;267;p25"/>
          <p:cNvSpPr txBox="1">
            <a:spLocks noGrp="1"/>
          </p:cNvSpPr>
          <p:nvPr>
            <p:ph type="subTitle" idx="4"/>
          </p:nvPr>
        </p:nvSpPr>
        <p:spPr>
          <a:xfrm>
            <a:off x="3578947" y="3778975"/>
            <a:ext cx="1986000" cy="64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68" name="Google Shape;268;p25"/>
          <p:cNvSpPr txBox="1">
            <a:spLocks noGrp="1"/>
          </p:cNvSpPr>
          <p:nvPr>
            <p:ph type="subTitle" idx="5"/>
          </p:nvPr>
        </p:nvSpPr>
        <p:spPr>
          <a:xfrm>
            <a:off x="6056725" y="2116975"/>
            <a:ext cx="1986000" cy="64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69" name="Google Shape;269;p25"/>
          <p:cNvSpPr txBox="1">
            <a:spLocks noGrp="1"/>
          </p:cNvSpPr>
          <p:nvPr>
            <p:ph type="subTitle" idx="6"/>
          </p:nvPr>
        </p:nvSpPr>
        <p:spPr>
          <a:xfrm>
            <a:off x="6056725" y="3778975"/>
            <a:ext cx="1986000" cy="64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70" name="Google Shape;270;p25"/>
          <p:cNvSpPr txBox="1">
            <a:spLocks noGrp="1"/>
          </p:cNvSpPr>
          <p:nvPr>
            <p:ph type="subTitle" idx="7"/>
          </p:nvPr>
        </p:nvSpPr>
        <p:spPr>
          <a:xfrm>
            <a:off x="1101175" y="1824351"/>
            <a:ext cx="1986000" cy="443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hivo"/>
                <a:ea typeface="Chivo"/>
                <a:cs typeface="Chivo"/>
                <a:sym typeface="Chivo"/>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1" name="Google Shape;271;p25"/>
          <p:cNvSpPr txBox="1">
            <a:spLocks noGrp="1"/>
          </p:cNvSpPr>
          <p:nvPr>
            <p:ph type="subTitle" idx="8"/>
          </p:nvPr>
        </p:nvSpPr>
        <p:spPr>
          <a:xfrm>
            <a:off x="3578947" y="1824351"/>
            <a:ext cx="1986000" cy="443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hivo"/>
                <a:ea typeface="Chivo"/>
                <a:cs typeface="Chivo"/>
                <a:sym typeface="Chivo"/>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2" name="Google Shape;272;p25"/>
          <p:cNvSpPr txBox="1">
            <a:spLocks noGrp="1"/>
          </p:cNvSpPr>
          <p:nvPr>
            <p:ph type="subTitle" idx="9"/>
          </p:nvPr>
        </p:nvSpPr>
        <p:spPr>
          <a:xfrm>
            <a:off x="1101175" y="3486276"/>
            <a:ext cx="1986000" cy="443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hivo"/>
                <a:ea typeface="Chivo"/>
                <a:cs typeface="Chivo"/>
                <a:sym typeface="Chivo"/>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3" name="Google Shape;273;p25"/>
          <p:cNvSpPr txBox="1">
            <a:spLocks noGrp="1"/>
          </p:cNvSpPr>
          <p:nvPr>
            <p:ph type="subTitle" idx="13"/>
          </p:nvPr>
        </p:nvSpPr>
        <p:spPr>
          <a:xfrm>
            <a:off x="3578947" y="3486276"/>
            <a:ext cx="1986000" cy="443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hivo"/>
                <a:ea typeface="Chivo"/>
                <a:cs typeface="Chivo"/>
                <a:sym typeface="Chivo"/>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4" name="Google Shape;274;p25"/>
          <p:cNvSpPr txBox="1">
            <a:spLocks noGrp="1"/>
          </p:cNvSpPr>
          <p:nvPr>
            <p:ph type="subTitle" idx="14"/>
          </p:nvPr>
        </p:nvSpPr>
        <p:spPr>
          <a:xfrm>
            <a:off x="6056725" y="1824351"/>
            <a:ext cx="1986000" cy="443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hivo"/>
                <a:ea typeface="Chivo"/>
                <a:cs typeface="Chivo"/>
                <a:sym typeface="Chivo"/>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5" name="Google Shape;275;p25"/>
          <p:cNvSpPr txBox="1">
            <a:spLocks noGrp="1"/>
          </p:cNvSpPr>
          <p:nvPr>
            <p:ph type="subTitle" idx="15"/>
          </p:nvPr>
        </p:nvSpPr>
        <p:spPr>
          <a:xfrm>
            <a:off x="6056725" y="3486276"/>
            <a:ext cx="1986000" cy="443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hivo"/>
                <a:ea typeface="Chivo"/>
                <a:cs typeface="Chivo"/>
                <a:sym typeface="Chivo"/>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276" name="Google Shape;276;p25"/>
          <p:cNvGrpSpPr/>
          <p:nvPr/>
        </p:nvGrpSpPr>
        <p:grpSpPr>
          <a:xfrm>
            <a:off x="72650" y="1174812"/>
            <a:ext cx="8955926" cy="1824748"/>
            <a:chOff x="72650" y="1174813"/>
            <a:chExt cx="8955926" cy="1824748"/>
          </a:xfrm>
        </p:grpSpPr>
        <p:grpSp>
          <p:nvGrpSpPr>
            <p:cNvPr id="277" name="Google Shape;277;p25"/>
            <p:cNvGrpSpPr/>
            <p:nvPr/>
          </p:nvGrpSpPr>
          <p:grpSpPr>
            <a:xfrm rot="10800000">
              <a:off x="8423991" y="2426890"/>
              <a:ext cx="604586" cy="572671"/>
              <a:chOff x="5397450" y="983750"/>
              <a:chExt cx="780917" cy="739694"/>
            </a:xfrm>
          </p:grpSpPr>
          <p:sp>
            <p:nvSpPr>
              <p:cNvPr id="278" name="Google Shape;278;p25"/>
              <p:cNvSpPr/>
              <p:nvPr/>
            </p:nvSpPr>
            <p:spPr>
              <a:xfrm>
                <a:off x="5397450" y="9837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5"/>
              <p:cNvSpPr/>
              <p:nvPr/>
            </p:nvSpPr>
            <p:spPr>
              <a:xfrm>
                <a:off x="5498250" y="10845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a:off x="5926700" y="983750"/>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25"/>
            <p:cNvGrpSpPr/>
            <p:nvPr/>
          </p:nvGrpSpPr>
          <p:grpSpPr>
            <a:xfrm rot="-5400000">
              <a:off x="46763" y="1200700"/>
              <a:ext cx="791469" cy="739694"/>
              <a:chOff x="8352525" y="3155950"/>
              <a:chExt cx="791469" cy="739694"/>
            </a:xfrm>
          </p:grpSpPr>
          <p:sp>
            <p:nvSpPr>
              <p:cNvPr id="282" name="Google Shape;282;p25"/>
              <p:cNvSpPr/>
              <p:nvPr/>
            </p:nvSpPr>
            <p:spPr>
              <a:xfrm>
                <a:off x="8404300" y="31559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1"/>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a:off x="8505100" y="32567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1"/>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a:off x="8352525" y="3636813"/>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1"/>
        <p:cNvGrpSpPr/>
        <p:nvPr/>
      </p:nvGrpSpPr>
      <p:grpSpPr>
        <a:xfrm>
          <a:off x="0" y="0"/>
          <a:ext cx="0" cy="0"/>
          <a:chOff x="0" y="0"/>
          <a:chExt cx="0" cy="0"/>
        </a:xfrm>
      </p:grpSpPr>
      <p:grpSp>
        <p:nvGrpSpPr>
          <p:cNvPr id="302" name="Google Shape;302;p28"/>
          <p:cNvGrpSpPr/>
          <p:nvPr/>
        </p:nvGrpSpPr>
        <p:grpSpPr>
          <a:xfrm>
            <a:off x="-2409200" y="-1359278"/>
            <a:ext cx="5588006" cy="9205290"/>
            <a:chOff x="-2409200" y="-1359278"/>
            <a:chExt cx="5588006" cy="9205290"/>
          </a:xfrm>
        </p:grpSpPr>
        <p:sp>
          <p:nvSpPr>
            <p:cNvPr id="303" name="Google Shape;303;p28"/>
            <p:cNvSpPr/>
            <p:nvPr/>
          </p:nvSpPr>
          <p:spPr>
            <a:xfrm rot="5400000" flipH="1">
              <a:off x="-1123831" y="3543375"/>
              <a:ext cx="4988414" cy="3616860"/>
            </a:xfrm>
            <a:custGeom>
              <a:avLst/>
              <a:gdLst/>
              <a:ahLst/>
              <a:cxnLst/>
              <a:rect l="l" t="t" r="r" b="b"/>
              <a:pathLst>
                <a:path w="66278" h="48055" extrusionOk="0">
                  <a:moveTo>
                    <a:pt x="42232" y="0"/>
                  </a:moveTo>
                  <a:cubicBezTo>
                    <a:pt x="40828" y="0"/>
                    <a:pt x="39484" y="489"/>
                    <a:pt x="38457" y="1734"/>
                  </a:cubicBezTo>
                  <a:cubicBezTo>
                    <a:pt x="37462" y="2942"/>
                    <a:pt x="36980" y="4484"/>
                    <a:pt x="36660" y="6017"/>
                  </a:cubicBezTo>
                  <a:cubicBezTo>
                    <a:pt x="35996" y="9193"/>
                    <a:pt x="35625" y="12785"/>
                    <a:pt x="33509" y="15399"/>
                  </a:cubicBezTo>
                  <a:cubicBezTo>
                    <a:pt x="30827" y="18716"/>
                    <a:pt x="27193" y="19628"/>
                    <a:pt x="23388" y="19628"/>
                  </a:cubicBezTo>
                  <a:cubicBezTo>
                    <a:pt x="20557" y="19628"/>
                    <a:pt x="17632" y="19123"/>
                    <a:pt x="14933" y="18727"/>
                  </a:cubicBezTo>
                  <a:cubicBezTo>
                    <a:pt x="14386" y="18647"/>
                    <a:pt x="13835" y="18608"/>
                    <a:pt x="13286" y="18608"/>
                  </a:cubicBezTo>
                  <a:cubicBezTo>
                    <a:pt x="9651" y="18608"/>
                    <a:pt x="6071" y="20317"/>
                    <a:pt x="3801" y="23182"/>
                  </a:cubicBezTo>
                  <a:cubicBezTo>
                    <a:pt x="797" y="26967"/>
                    <a:pt x="0" y="34274"/>
                    <a:pt x="4019" y="37739"/>
                  </a:cubicBezTo>
                  <a:cubicBezTo>
                    <a:pt x="5860" y="39330"/>
                    <a:pt x="7953" y="39950"/>
                    <a:pt x="10143" y="39950"/>
                  </a:cubicBezTo>
                  <a:cubicBezTo>
                    <a:pt x="15618" y="39950"/>
                    <a:pt x="21703" y="36075"/>
                    <a:pt x="26005" y="33792"/>
                  </a:cubicBezTo>
                  <a:cubicBezTo>
                    <a:pt x="29034" y="32188"/>
                    <a:pt x="32469" y="30849"/>
                    <a:pt x="35889" y="30418"/>
                  </a:cubicBezTo>
                  <a:cubicBezTo>
                    <a:pt x="36411" y="30350"/>
                    <a:pt x="36940" y="30314"/>
                    <a:pt x="37469" y="30314"/>
                  </a:cubicBezTo>
                  <a:cubicBezTo>
                    <a:pt x="38820" y="30314"/>
                    <a:pt x="40168" y="30554"/>
                    <a:pt x="41374" y="31148"/>
                  </a:cubicBezTo>
                  <a:cubicBezTo>
                    <a:pt x="46829" y="33843"/>
                    <a:pt x="44013" y="41230"/>
                    <a:pt x="46935" y="45493"/>
                  </a:cubicBezTo>
                  <a:cubicBezTo>
                    <a:pt x="48139" y="47248"/>
                    <a:pt x="49905" y="48054"/>
                    <a:pt x="51806" y="48054"/>
                  </a:cubicBezTo>
                  <a:cubicBezTo>
                    <a:pt x="52741" y="48054"/>
                    <a:pt x="53708" y="47860"/>
                    <a:pt x="54658" y="47487"/>
                  </a:cubicBezTo>
                  <a:cubicBezTo>
                    <a:pt x="59275" y="45665"/>
                    <a:pt x="63192" y="41266"/>
                    <a:pt x="63791" y="36253"/>
                  </a:cubicBezTo>
                  <a:cubicBezTo>
                    <a:pt x="64192" y="32904"/>
                    <a:pt x="63061" y="29672"/>
                    <a:pt x="60838" y="27165"/>
                  </a:cubicBezTo>
                  <a:cubicBezTo>
                    <a:pt x="58418" y="24435"/>
                    <a:pt x="50512" y="22751"/>
                    <a:pt x="50035" y="18773"/>
                  </a:cubicBezTo>
                  <a:cubicBezTo>
                    <a:pt x="49797" y="16784"/>
                    <a:pt x="51674" y="15947"/>
                    <a:pt x="53293" y="15607"/>
                  </a:cubicBezTo>
                  <a:cubicBezTo>
                    <a:pt x="53766" y="15505"/>
                    <a:pt x="54245" y="15465"/>
                    <a:pt x="54729" y="15465"/>
                  </a:cubicBezTo>
                  <a:cubicBezTo>
                    <a:pt x="56677" y="15465"/>
                    <a:pt x="58689" y="16124"/>
                    <a:pt x="60622" y="16124"/>
                  </a:cubicBezTo>
                  <a:cubicBezTo>
                    <a:pt x="61335" y="16124"/>
                    <a:pt x="62037" y="16035"/>
                    <a:pt x="62721" y="15789"/>
                  </a:cubicBezTo>
                  <a:cubicBezTo>
                    <a:pt x="65217" y="14896"/>
                    <a:pt x="66278" y="11887"/>
                    <a:pt x="66156" y="9437"/>
                  </a:cubicBezTo>
                  <a:cubicBezTo>
                    <a:pt x="66085" y="8016"/>
                    <a:pt x="65390" y="6555"/>
                    <a:pt x="64126" y="5910"/>
                  </a:cubicBezTo>
                  <a:cubicBezTo>
                    <a:pt x="63475" y="5576"/>
                    <a:pt x="62775" y="5483"/>
                    <a:pt x="62063" y="5483"/>
                  </a:cubicBezTo>
                  <a:cubicBezTo>
                    <a:pt x="61576" y="5483"/>
                    <a:pt x="61083" y="5526"/>
                    <a:pt x="60595" y="5565"/>
                  </a:cubicBezTo>
                  <a:cubicBezTo>
                    <a:pt x="60199" y="5596"/>
                    <a:pt x="59808" y="5626"/>
                    <a:pt x="59422" y="5626"/>
                  </a:cubicBezTo>
                  <a:cubicBezTo>
                    <a:pt x="59407" y="5626"/>
                    <a:pt x="59391" y="5626"/>
                    <a:pt x="59375" y="5626"/>
                  </a:cubicBezTo>
                  <a:cubicBezTo>
                    <a:pt x="57813" y="5626"/>
                    <a:pt x="56261" y="5378"/>
                    <a:pt x="54764" y="4946"/>
                  </a:cubicBezTo>
                  <a:cubicBezTo>
                    <a:pt x="51588" y="4028"/>
                    <a:pt x="48721" y="2292"/>
                    <a:pt x="45753" y="877"/>
                  </a:cubicBezTo>
                  <a:cubicBezTo>
                    <a:pt x="44638" y="346"/>
                    <a:pt x="43414" y="0"/>
                    <a:pt x="42232" y="0"/>
                  </a:cubicBezTo>
                  <a:close/>
                </a:path>
              </a:pathLst>
            </a:custGeom>
            <a:solidFill>
              <a:schemeClr val="lt2"/>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rot="9406135">
              <a:off x="-1921320" y="-588372"/>
              <a:ext cx="4612231" cy="3421842"/>
            </a:xfrm>
            <a:custGeom>
              <a:avLst/>
              <a:gdLst/>
              <a:ahLst/>
              <a:cxnLst/>
              <a:rect l="l" t="t" r="r" b="b"/>
              <a:pathLst>
                <a:path w="61280" h="45464" extrusionOk="0">
                  <a:moveTo>
                    <a:pt x="13415" y="1"/>
                  </a:moveTo>
                  <a:cubicBezTo>
                    <a:pt x="12284" y="1"/>
                    <a:pt x="11104" y="309"/>
                    <a:pt x="9884" y="1020"/>
                  </a:cubicBezTo>
                  <a:cubicBezTo>
                    <a:pt x="8834" y="1628"/>
                    <a:pt x="7890" y="2461"/>
                    <a:pt x="7144" y="3420"/>
                  </a:cubicBezTo>
                  <a:cubicBezTo>
                    <a:pt x="4247" y="7114"/>
                    <a:pt x="4856" y="12020"/>
                    <a:pt x="6368" y="16166"/>
                  </a:cubicBezTo>
                  <a:cubicBezTo>
                    <a:pt x="7525" y="19322"/>
                    <a:pt x="7900" y="21514"/>
                    <a:pt x="6333" y="24685"/>
                  </a:cubicBezTo>
                  <a:cubicBezTo>
                    <a:pt x="4024" y="29353"/>
                    <a:pt x="0" y="32255"/>
                    <a:pt x="2370" y="37898"/>
                  </a:cubicBezTo>
                  <a:cubicBezTo>
                    <a:pt x="4263" y="42406"/>
                    <a:pt x="8693" y="45464"/>
                    <a:pt x="13450" y="45464"/>
                  </a:cubicBezTo>
                  <a:cubicBezTo>
                    <a:pt x="14481" y="45464"/>
                    <a:pt x="15528" y="45320"/>
                    <a:pt x="16567" y="45016"/>
                  </a:cubicBezTo>
                  <a:cubicBezTo>
                    <a:pt x="22169" y="43378"/>
                    <a:pt x="23676" y="37380"/>
                    <a:pt x="25751" y="32590"/>
                  </a:cubicBezTo>
                  <a:cubicBezTo>
                    <a:pt x="27480" y="28606"/>
                    <a:pt x="30625" y="25093"/>
                    <a:pt x="34488" y="25093"/>
                  </a:cubicBezTo>
                  <a:cubicBezTo>
                    <a:pt x="35943" y="25093"/>
                    <a:pt x="37500" y="25591"/>
                    <a:pt x="39121" y="26750"/>
                  </a:cubicBezTo>
                  <a:cubicBezTo>
                    <a:pt x="42558" y="29208"/>
                    <a:pt x="45266" y="33241"/>
                    <a:pt x="49393" y="33241"/>
                  </a:cubicBezTo>
                  <a:cubicBezTo>
                    <a:pt x="50335" y="33241"/>
                    <a:pt x="51351" y="33031"/>
                    <a:pt x="52466" y="32544"/>
                  </a:cubicBezTo>
                  <a:cubicBezTo>
                    <a:pt x="56419" y="30819"/>
                    <a:pt x="59600" y="26613"/>
                    <a:pt x="60331" y="22381"/>
                  </a:cubicBezTo>
                  <a:cubicBezTo>
                    <a:pt x="61279" y="16922"/>
                    <a:pt x="58687" y="11893"/>
                    <a:pt x="54693" y="8296"/>
                  </a:cubicBezTo>
                  <a:cubicBezTo>
                    <a:pt x="52060" y="5923"/>
                    <a:pt x="48635" y="4169"/>
                    <a:pt x="45042" y="4169"/>
                  </a:cubicBezTo>
                  <a:cubicBezTo>
                    <a:pt x="44786" y="4169"/>
                    <a:pt x="44529" y="4178"/>
                    <a:pt x="44271" y="4196"/>
                  </a:cubicBezTo>
                  <a:cubicBezTo>
                    <a:pt x="39202" y="4551"/>
                    <a:pt x="36554" y="8986"/>
                    <a:pt x="32261" y="11036"/>
                  </a:cubicBezTo>
                  <a:cubicBezTo>
                    <a:pt x="31469" y="11412"/>
                    <a:pt x="30706" y="11578"/>
                    <a:pt x="29973" y="11578"/>
                  </a:cubicBezTo>
                  <a:cubicBezTo>
                    <a:pt x="26183" y="11578"/>
                    <a:pt x="23177" y="7146"/>
                    <a:pt x="20941" y="4480"/>
                  </a:cubicBezTo>
                  <a:cubicBezTo>
                    <a:pt x="18882" y="2024"/>
                    <a:pt x="16312" y="1"/>
                    <a:pt x="13415" y="1"/>
                  </a:cubicBezTo>
                  <a:close/>
                </a:path>
              </a:pathLst>
            </a:custGeom>
            <a:solidFill>
              <a:schemeClr val="dk2"/>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28"/>
          <p:cNvSpPr/>
          <p:nvPr/>
        </p:nvSpPr>
        <p:spPr>
          <a:xfrm>
            <a:off x="708900" y="539500"/>
            <a:ext cx="6386400" cy="4068900"/>
          </a:xfrm>
          <a:prstGeom prst="roundRect">
            <a:avLst>
              <a:gd name="adj" fmla="val 687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28"/>
          <p:cNvGrpSpPr/>
          <p:nvPr/>
        </p:nvGrpSpPr>
        <p:grpSpPr>
          <a:xfrm>
            <a:off x="3582000" y="-1785527"/>
            <a:ext cx="7858008" cy="9619153"/>
            <a:chOff x="3582000" y="-1785527"/>
            <a:chExt cx="7858008" cy="9619153"/>
          </a:xfrm>
        </p:grpSpPr>
        <p:sp>
          <p:nvSpPr>
            <p:cNvPr id="307" name="Google Shape;307;p28"/>
            <p:cNvSpPr/>
            <p:nvPr/>
          </p:nvSpPr>
          <p:spPr>
            <a:xfrm rot="9406135">
              <a:off x="4069880" y="3640878"/>
              <a:ext cx="4612231" cy="3421842"/>
            </a:xfrm>
            <a:custGeom>
              <a:avLst/>
              <a:gdLst/>
              <a:ahLst/>
              <a:cxnLst/>
              <a:rect l="l" t="t" r="r" b="b"/>
              <a:pathLst>
                <a:path w="61280" h="45464" extrusionOk="0">
                  <a:moveTo>
                    <a:pt x="13415" y="1"/>
                  </a:moveTo>
                  <a:cubicBezTo>
                    <a:pt x="12284" y="1"/>
                    <a:pt x="11104" y="309"/>
                    <a:pt x="9884" y="1020"/>
                  </a:cubicBezTo>
                  <a:cubicBezTo>
                    <a:pt x="8834" y="1628"/>
                    <a:pt x="7890" y="2461"/>
                    <a:pt x="7144" y="3420"/>
                  </a:cubicBezTo>
                  <a:cubicBezTo>
                    <a:pt x="4247" y="7114"/>
                    <a:pt x="4856" y="12020"/>
                    <a:pt x="6368" y="16166"/>
                  </a:cubicBezTo>
                  <a:cubicBezTo>
                    <a:pt x="7525" y="19322"/>
                    <a:pt x="7900" y="21514"/>
                    <a:pt x="6333" y="24685"/>
                  </a:cubicBezTo>
                  <a:cubicBezTo>
                    <a:pt x="4024" y="29353"/>
                    <a:pt x="0" y="32255"/>
                    <a:pt x="2370" y="37898"/>
                  </a:cubicBezTo>
                  <a:cubicBezTo>
                    <a:pt x="4263" y="42406"/>
                    <a:pt x="8693" y="45464"/>
                    <a:pt x="13450" y="45464"/>
                  </a:cubicBezTo>
                  <a:cubicBezTo>
                    <a:pt x="14481" y="45464"/>
                    <a:pt x="15528" y="45320"/>
                    <a:pt x="16567" y="45016"/>
                  </a:cubicBezTo>
                  <a:cubicBezTo>
                    <a:pt x="22169" y="43378"/>
                    <a:pt x="23676" y="37380"/>
                    <a:pt x="25751" y="32590"/>
                  </a:cubicBezTo>
                  <a:cubicBezTo>
                    <a:pt x="27480" y="28606"/>
                    <a:pt x="30625" y="25093"/>
                    <a:pt x="34488" y="25093"/>
                  </a:cubicBezTo>
                  <a:cubicBezTo>
                    <a:pt x="35943" y="25093"/>
                    <a:pt x="37500" y="25591"/>
                    <a:pt x="39121" y="26750"/>
                  </a:cubicBezTo>
                  <a:cubicBezTo>
                    <a:pt x="42558" y="29208"/>
                    <a:pt x="45266" y="33241"/>
                    <a:pt x="49393" y="33241"/>
                  </a:cubicBezTo>
                  <a:cubicBezTo>
                    <a:pt x="50335" y="33241"/>
                    <a:pt x="51351" y="33031"/>
                    <a:pt x="52466" y="32544"/>
                  </a:cubicBezTo>
                  <a:cubicBezTo>
                    <a:pt x="56419" y="30819"/>
                    <a:pt x="59600" y="26613"/>
                    <a:pt x="60331" y="22381"/>
                  </a:cubicBezTo>
                  <a:cubicBezTo>
                    <a:pt x="61279" y="16922"/>
                    <a:pt x="58687" y="11893"/>
                    <a:pt x="54693" y="8296"/>
                  </a:cubicBezTo>
                  <a:cubicBezTo>
                    <a:pt x="52060" y="5923"/>
                    <a:pt x="48635" y="4169"/>
                    <a:pt x="45042" y="4169"/>
                  </a:cubicBezTo>
                  <a:cubicBezTo>
                    <a:pt x="44786" y="4169"/>
                    <a:pt x="44529" y="4178"/>
                    <a:pt x="44271" y="4196"/>
                  </a:cubicBezTo>
                  <a:cubicBezTo>
                    <a:pt x="39202" y="4551"/>
                    <a:pt x="36554" y="8986"/>
                    <a:pt x="32261" y="11036"/>
                  </a:cubicBezTo>
                  <a:cubicBezTo>
                    <a:pt x="31469" y="11412"/>
                    <a:pt x="30706" y="11578"/>
                    <a:pt x="29973" y="11578"/>
                  </a:cubicBezTo>
                  <a:cubicBezTo>
                    <a:pt x="26183" y="11578"/>
                    <a:pt x="23177" y="7146"/>
                    <a:pt x="20941" y="4480"/>
                  </a:cubicBezTo>
                  <a:cubicBezTo>
                    <a:pt x="18882" y="2024"/>
                    <a:pt x="16312" y="1"/>
                    <a:pt x="13415" y="1"/>
                  </a:cubicBezTo>
                  <a:close/>
                </a:path>
              </a:pathLst>
            </a:custGeom>
            <a:solidFill>
              <a:schemeClr val="lt1"/>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rot="5400000" flipH="1">
              <a:off x="4545669" y="-1099750"/>
              <a:ext cx="4988414" cy="3616860"/>
            </a:xfrm>
            <a:custGeom>
              <a:avLst/>
              <a:gdLst/>
              <a:ahLst/>
              <a:cxnLst/>
              <a:rect l="l" t="t" r="r" b="b"/>
              <a:pathLst>
                <a:path w="66278" h="48055" extrusionOk="0">
                  <a:moveTo>
                    <a:pt x="42232" y="0"/>
                  </a:moveTo>
                  <a:cubicBezTo>
                    <a:pt x="40828" y="0"/>
                    <a:pt x="39484" y="489"/>
                    <a:pt x="38457" y="1734"/>
                  </a:cubicBezTo>
                  <a:cubicBezTo>
                    <a:pt x="37462" y="2942"/>
                    <a:pt x="36980" y="4484"/>
                    <a:pt x="36660" y="6017"/>
                  </a:cubicBezTo>
                  <a:cubicBezTo>
                    <a:pt x="35996" y="9193"/>
                    <a:pt x="35625" y="12785"/>
                    <a:pt x="33509" y="15399"/>
                  </a:cubicBezTo>
                  <a:cubicBezTo>
                    <a:pt x="30827" y="18716"/>
                    <a:pt x="27193" y="19628"/>
                    <a:pt x="23388" y="19628"/>
                  </a:cubicBezTo>
                  <a:cubicBezTo>
                    <a:pt x="20557" y="19628"/>
                    <a:pt x="17632" y="19123"/>
                    <a:pt x="14933" y="18727"/>
                  </a:cubicBezTo>
                  <a:cubicBezTo>
                    <a:pt x="14386" y="18647"/>
                    <a:pt x="13835" y="18608"/>
                    <a:pt x="13286" y="18608"/>
                  </a:cubicBezTo>
                  <a:cubicBezTo>
                    <a:pt x="9651" y="18608"/>
                    <a:pt x="6071" y="20317"/>
                    <a:pt x="3801" y="23182"/>
                  </a:cubicBezTo>
                  <a:cubicBezTo>
                    <a:pt x="797" y="26967"/>
                    <a:pt x="0" y="34274"/>
                    <a:pt x="4019" y="37739"/>
                  </a:cubicBezTo>
                  <a:cubicBezTo>
                    <a:pt x="5860" y="39330"/>
                    <a:pt x="7953" y="39950"/>
                    <a:pt x="10143" y="39950"/>
                  </a:cubicBezTo>
                  <a:cubicBezTo>
                    <a:pt x="15618" y="39950"/>
                    <a:pt x="21703" y="36075"/>
                    <a:pt x="26005" y="33792"/>
                  </a:cubicBezTo>
                  <a:cubicBezTo>
                    <a:pt x="29034" y="32188"/>
                    <a:pt x="32469" y="30849"/>
                    <a:pt x="35889" y="30418"/>
                  </a:cubicBezTo>
                  <a:cubicBezTo>
                    <a:pt x="36411" y="30350"/>
                    <a:pt x="36940" y="30314"/>
                    <a:pt x="37469" y="30314"/>
                  </a:cubicBezTo>
                  <a:cubicBezTo>
                    <a:pt x="38820" y="30314"/>
                    <a:pt x="40168" y="30554"/>
                    <a:pt x="41374" y="31148"/>
                  </a:cubicBezTo>
                  <a:cubicBezTo>
                    <a:pt x="46829" y="33843"/>
                    <a:pt x="44013" y="41230"/>
                    <a:pt x="46935" y="45493"/>
                  </a:cubicBezTo>
                  <a:cubicBezTo>
                    <a:pt x="48139" y="47248"/>
                    <a:pt x="49905" y="48054"/>
                    <a:pt x="51806" y="48054"/>
                  </a:cubicBezTo>
                  <a:cubicBezTo>
                    <a:pt x="52741" y="48054"/>
                    <a:pt x="53708" y="47860"/>
                    <a:pt x="54658" y="47487"/>
                  </a:cubicBezTo>
                  <a:cubicBezTo>
                    <a:pt x="59275" y="45665"/>
                    <a:pt x="63192" y="41266"/>
                    <a:pt x="63791" y="36253"/>
                  </a:cubicBezTo>
                  <a:cubicBezTo>
                    <a:pt x="64192" y="32904"/>
                    <a:pt x="63061" y="29672"/>
                    <a:pt x="60838" y="27165"/>
                  </a:cubicBezTo>
                  <a:cubicBezTo>
                    <a:pt x="58418" y="24435"/>
                    <a:pt x="50512" y="22751"/>
                    <a:pt x="50035" y="18773"/>
                  </a:cubicBezTo>
                  <a:cubicBezTo>
                    <a:pt x="49797" y="16784"/>
                    <a:pt x="51674" y="15947"/>
                    <a:pt x="53293" y="15607"/>
                  </a:cubicBezTo>
                  <a:cubicBezTo>
                    <a:pt x="53766" y="15505"/>
                    <a:pt x="54245" y="15465"/>
                    <a:pt x="54729" y="15465"/>
                  </a:cubicBezTo>
                  <a:cubicBezTo>
                    <a:pt x="56677" y="15465"/>
                    <a:pt x="58689" y="16124"/>
                    <a:pt x="60622" y="16124"/>
                  </a:cubicBezTo>
                  <a:cubicBezTo>
                    <a:pt x="61335" y="16124"/>
                    <a:pt x="62037" y="16035"/>
                    <a:pt x="62721" y="15789"/>
                  </a:cubicBezTo>
                  <a:cubicBezTo>
                    <a:pt x="65217" y="14896"/>
                    <a:pt x="66278" y="11887"/>
                    <a:pt x="66156" y="9437"/>
                  </a:cubicBezTo>
                  <a:cubicBezTo>
                    <a:pt x="66085" y="8016"/>
                    <a:pt x="65390" y="6555"/>
                    <a:pt x="64126" y="5910"/>
                  </a:cubicBezTo>
                  <a:cubicBezTo>
                    <a:pt x="63475" y="5576"/>
                    <a:pt x="62775" y="5483"/>
                    <a:pt x="62063" y="5483"/>
                  </a:cubicBezTo>
                  <a:cubicBezTo>
                    <a:pt x="61576" y="5483"/>
                    <a:pt x="61083" y="5526"/>
                    <a:pt x="60595" y="5565"/>
                  </a:cubicBezTo>
                  <a:cubicBezTo>
                    <a:pt x="60199" y="5596"/>
                    <a:pt x="59808" y="5626"/>
                    <a:pt x="59422" y="5626"/>
                  </a:cubicBezTo>
                  <a:cubicBezTo>
                    <a:pt x="59407" y="5626"/>
                    <a:pt x="59391" y="5626"/>
                    <a:pt x="59375" y="5626"/>
                  </a:cubicBezTo>
                  <a:cubicBezTo>
                    <a:pt x="57813" y="5626"/>
                    <a:pt x="56261" y="5378"/>
                    <a:pt x="54764" y="4946"/>
                  </a:cubicBezTo>
                  <a:cubicBezTo>
                    <a:pt x="51588" y="4028"/>
                    <a:pt x="48721" y="2292"/>
                    <a:pt x="45753" y="877"/>
                  </a:cubicBezTo>
                  <a:cubicBezTo>
                    <a:pt x="44638" y="346"/>
                    <a:pt x="43414" y="0"/>
                    <a:pt x="42232" y="0"/>
                  </a:cubicBezTo>
                  <a:close/>
                </a:path>
              </a:pathLst>
            </a:custGeom>
            <a:solidFill>
              <a:schemeClr val="lt2"/>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rot="-8100000" flipH="1">
              <a:off x="6836609" y="3014536"/>
              <a:ext cx="4559520" cy="2012722"/>
            </a:xfrm>
            <a:custGeom>
              <a:avLst/>
              <a:gdLst/>
              <a:ahLst/>
              <a:cxnLst/>
              <a:rect l="l" t="t" r="r" b="b"/>
              <a:pathLst>
                <a:path w="60580" h="26742" extrusionOk="0">
                  <a:moveTo>
                    <a:pt x="32779" y="1"/>
                  </a:moveTo>
                  <a:cubicBezTo>
                    <a:pt x="31782" y="1"/>
                    <a:pt x="30762" y="180"/>
                    <a:pt x="29749" y="566"/>
                  </a:cubicBezTo>
                  <a:cubicBezTo>
                    <a:pt x="23391" y="2992"/>
                    <a:pt x="19104" y="8974"/>
                    <a:pt x="12254" y="10572"/>
                  </a:cubicBezTo>
                  <a:cubicBezTo>
                    <a:pt x="11310" y="10793"/>
                    <a:pt x="10371" y="10849"/>
                    <a:pt x="9440" y="10849"/>
                  </a:cubicBezTo>
                  <a:cubicBezTo>
                    <a:pt x="8468" y="10849"/>
                    <a:pt x="7503" y="10788"/>
                    <a:pt x="6545" y="10788"/>
                  </a:cubicBezTo>
                  <a:cubicBezTo>
                    <a:pt x="6077" y="10788"/>
                    <a:pt x="5610" y="10803"/>
                    <a:pt x="5145" y="10846"/>
                  </a:cubicBezTo>
                  <a:cubicBezTo>
                    <a:pt x="4932" y="10867"/>
                    <a:pt x="4724" y="10892"/>
                    <a:pt x="4511" y="10922"/>
                  </a:cubicBezTo>
                  <a:cubicBezTo>
                    <a:pt x="457" y="11557"/>
                    <a:pt x="0" y="16747"/>
                    <a:pt x="1365" y="19812"/>
                  </a:cubicBezTo>
                  <a:cubicBezTo>
                    <a:pt x="2628" y="22638"/>
                    <a:pt x="5434" y="24379"/>
                    <a:pt x="8469" y="24643"/>
                  </a:cubicBezTo>
                  <a:cubicBezTo>
                    <a:pt x="8904" y="24680"/>
                    <a:pt x="9336" y="24699"/>
                    <a:pt x="9763" y="24699"/>
                  </a:cubicBezTo>
                  <a:cubicBezTo>
                    <a:pt x="17407" y="24699"/>
                    <a:pt x="23833" y="18836"/>
                    <a:pt x="29095" y="13911"/>
                  </a:cubicBezTo>
                  <a:cubicBezTo>
                    <a:pt x="30311" y="12773"/>
                    <a:pt x="31888" y="11597"/>
                    <a:pt x="33643" y="11597"/>
                  </a:cubicBezTo>
                  <a:cubicBezTo>
                    <a:pt x="33828" y="11597"/>
                    <a:pt x="34015" y="11610"/>
                    <a:pt x="34204" y="11638"/>
                  </a:cubicBezTo>
                  <a:cubicBezTo>
                    <a:pt x="36579" y="11983"/>
                    <a:pt x="39111" y="14931"/>
                    <a:pt x="40090" y="16935"/>
                  </a:cubicBezTo>
                  <a:cubicBezTo>
                    <a:pt x="41871" y="20593"/>
                    <a:pt x="43652" y="23090"/>
                    <a:pt x="47356" y="24962"/>
                  </a:cubicBezTo>
                  <a:cubicBezTo>
                    <a:pt x="49300" y="25946"/>
                    <a:pt x="51900" y="26741"/>
                    <a:pt x="54380" y="26741"/>
                  </a:cubicBezTo>
                  <a:cubicBezTo>
                    <a:pt x="56108" y="26741"/>
                    <a:pt x="57778" y="26355"/>
                    <a:pt x="59128" y="25378"/>
                  </a:cubicBezTo>
                  <a:cubicBezTo>
                    <a:pt x="60407" y="24455"/>
                    <a:pt x="60579" y="22273"/>
                    <a:pt x="60320" y="20857"/>
                  </a:cubicBezTo>
                  <a:cubicBezTo>
                    <a:pt x="59945" y="18792"/>
                    <a:pt x="58839" y="18143"/>
                    <a:pt x="56809" y="17980"/>
                  </a:cubicBezTo>
                  <a:cubicBezTo>
                    <a:pt x="53760" y="17732"/>
                    <a:pt x="50365" y="16595"/>
                    <a:pt x="47458" y="15677"/>
                  </a:cubicBezTo>
                  <a:cubicBezTo>
                    <a:pt x="43728" y="14494"/>
                    <a:pt x="42612" y="10146"/>
                    <a:pt x="41607" y="6858"/>
                  </a:cubicBezTo>
                  <a:cubicBezTo>
                    <a:pt x="40393" y="2879"/>
                    <a:pt x="36774" y="1"/>
                    <a:pt x="32779" y="1"/>
                  </a:cubicBezTo>
                  <a:close/>
                </a:path>
              </a:pathLst>
            </a:custGeom>
            <a:solidFill>
              <a:schemeClr val="dk2"/>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28"/>
          <p:cNvGrpSpPr/>
          <p:nvPr/>
        </p:nvGrpSpPr>
        <p:grpSpPr>
          <a:xfrm>
            <a:off x="343374" y="752700"/>
            <a:ext cx="8438645" cy="2656605"/>
            <a:chOff x="343374" y="752700"/>
            <a:chExt cx="8438645" cy="2656605"/>
          </a:xfrm>
        </p:grpSpPr>
        <p:grpSp>
          <p:nvGrpSpPr>
            <p:cNvPr id="311" name="Google Shape;311;p28"/>
            <p:cNvGrpSpPr/>
            <p:nvPr/>
          </p:nvGrpSpPr>
          <p:grpSpPr>
            <a:xfrm>
              <a:off x="7025425" y="752700"/>
              <a:ext cx="780917" cy="739694"/>
              <a:chOff x="5397450" y="983750"/>
              <a:chExt cx="780917" cy="739694"/>
            </a:xfrm>
          </p:grpSpPr>
          <p:sp>
            <p:nvSpPr>
              <p:cNvPr id="312" name="Google Shape;312;p28"/>
              <p:cNvSpPr/>
              <p:nvPr/>
            </p:nvSpPr>
            <p:spPr>
              <a:xfrm>
                <a:off x="5397450" y="9837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5498250" y="10845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5926700" y="983750"/>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28"/>
            <p:cNvGrpSpPr/>
            <p:nvPr/>
          </p:nvGrpSpPr>
          <p:grpSpPr>
            <a:xfrm>
              <a:off x="7990550" y="1827200"/>
              <a:ext cx="791469" cy="739694"/>
              <a:chOff x="8352525" y="3155950"/>
              <a:chExt cx="791469" cy="739694"/>
            </a:xfrm>
          </p:grpSpPr>
          <p:sp>
            <p:nvSpPr>
              <p:cNvPr id="316" name="Google Shape;316;p28"/>
              <p:cNvSpPr/>
              <p:nvPr/>
            </p:nvSpPr>
            <p:spPr>
              <a:xfrm>
                <a:off x="8404300" y="31559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2"/>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8505100" y="32567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2"/>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8352525" y="3636813"/>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28"/>
            <p:cNvGrpSpPr/>
            <p:nvPr/>
          </p:nvGrpSpPr>
          <p:grpSpPr>
            <a:xfrm rot="-5400000">
              <a:off x="322763" y="2649000"/>
              <a:ext cx="780917" cy="739694"/>
              <a:chOff x="5397450" y="983750"/>
              <a:chExt cx="780917" cy="739694"/>
            </a:xfrm>
          </p:grpSpPr>
          <p:sp>
            <p:nvSpPr>
              <p:cNvPr id="320" name="Google Shape;320;p28"/>
              <p:cNvSpPr/>
              <p:nvPr/>
            </p:nvSpPr>
            <p:spPr>
              <a:xfrm>
                <a:off x="5397450" y="9837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5498250" y="10845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5926700" y="983750"/>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3" name="Google Shape;323;p28"/>
          <p:cNvGrpSpPr/>
          <p:nvPr/>
        </p:nvGrpSpPr>
        <p:grpSpPr>
          <a:xfrm>
            <a:off x="322775" y="1239450"/>
            <a:ext cx="8459250" cy="2798326"/>
            <a:chOff x="322775" y="1239450"/>
            <a:chExt cx="8459250" cy="2798326"/>
          </a:xfrm>
        </p:grpSpPr>
        <p:grpSp>
          <p:nvGrpSpPr>
            <p:cNvPr id="324" name="Google Shape;324;p28"/>
            <p:cNvGrpSpPr/>
            <p:nvPr/>
          </p:nvGrpSpPr>
          <p:grpSpPr>
            <a:xfrm rot="5400000">
              <a:off x="8450500" y="1058375"/>
              <a:ext cx="150451" cy="512600"/>
              <a:chOff x="2990775" y="3601075"/>
              <a:chExt cx="150451" cy="512600"/>
            </a:xfrm>
          </p:grpSpPr>
          <p:sp>
            <p:nvSpPr>
              <p:cNvPr id="325" name="Google Shape;325;p28"/>
              <p:cNvSpPr/>
              <p:nvPr/>
            </p:nvSpPr>
            <p:spPr>
              <a:xfrm>
                <a:off x="2990775" y="4059117"/>
                <a:ext cx="54811" cy="54558"/>
              </a:xfrm>
              <a:custGeom>
                <a:avLst/>
                <a:gdLst/>
                <a:ahLst/>
                <a:cxnLst/>
                <a:rect l="l" t="t" r="r" b="b"/>
                <a:pathLst>
                  <a:path w="1082" h="1077" extrusionOk="0">
                    <a:moveTo>
                      <a:pt x="539" y="1"/>
                    </a:moveTo>
                    <a:cubicBezTo>
                      <a:pt x="239" y="1"/>
                      <a:pt x="1" y="239"/>
                      <a:pt x="1" y="539"/>
                    </a:cubicBezTo>
                    <a:cubicBezTo>
                      <a:pt x="1" y="838"/>
                      <a:pt x="239" y="1076"/>
                      <a:pt x="539" y="1076"/>
                    </a:cubicBezTo>
                    <a:cubicBezTo>
                      <a:pt x="838" y="1076"/>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2990775" y="3944480"/>
                <a:ext cx="54811" cy="54811"/>
              </a:xfrm>
              <a:custGeom>
                <a:avLst/>
                <a:gdLst/>
                <a:ahLst/>
                <a:cxnLst/>
                <a:rect l="l" t="t" r="r" b="b"/>
                <a:pathLst>
                  <a:path w="1082" h="1082" extrusionOk="0">
                    <a:moveTo>
                      <a:pt x="539" y="1"/>
                    </a:moveTo>
                    <a:cubicBezTo>
                      <a:pt x="239" y="1"/>
                      <a:pt x="1" y="244"/>
                      <a:pt x="1" y="544"/>
                    </a:cubicBezTo>
                    <a:cubicBezTo>
                      <a:pt x="1" y="838"/>
                      <a:pt x="239" y="1082"/>
                      <a:pt x="539" y="1082"/>
                    </a:cubicBezTo>
                    <a:cubicBezTo>
                      <a:pt x="838" y="1082"/>
                      <a:pt x="1082" y="838"/>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2990775" y="3830096"/>
                <a:ext cx="54811" cy="54811"/>
              </a:xfrm>
              <a:custGeom>
                <a:avLst/>
                <a:gdLst/>
                <a:ahLst/>
                <a:cxnLst/>
                <a:rect l="l" t="t" r="r" b="b"/>
                <a:pathLst>
                  <a:path w="1082" h="1082" extrusionOk="0">
                    <a:moveTo>
                      <a:pt x="539" y="1"/>
                    </a:moveTo>
                    <a:cubicBezTo>
                      <a:pt x="239" y="1"/>
                      <a:pt x="1" y="244"/>
                      <a:pt x="1" y="539"/>
                    </a:cubicBezTo>
                    <a:cubicBezTo>
                      <a:pt x="1" y="838"/>
                      <a:pt x="239" y="1082"/>
                      <a:pt x="539" y="1082"/>
                    </a:cubicBezTo>
                    <a:cubicBezTo>
                      <a:pt x="838" y="1082"/>
                      <a:pt x="1082" y="838"/>
                      <a:pt x="1082" y="539"/>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2990775" y="3715712"/>
                <a:ext cx="54811" cy="54558"/>
              </a:xfrm>
              <a:custGeom>
                <a:avLst/>
                <a:gdLst/>
                <a:ahLst/>
                <a:cxnLst/>
                <a:rect l="l" t="t" r="r" b="b"/>
                <a:pathLst>
                  <a:path w="1082" h="1077" extrusionOk="0">
                    <a:moveTo>
                      <a:pt x="539" y="1"/>
                    </a:moveTo>
                    <a:cubicBezTo>
                      <a:pt x="239" y="1"/>
                      <a:pt x="1" y="239"/>
                      <a:pt x="1" y="539"/>
                    </a:cubicBezTo>
                    <a:cubicBezTo>
                      <a:pt x="1" y="838"/>
                      <a:pt x="239" y="1077"/>
                      <a:pt x="539" y="1077"/>
                    </a:cubicBezTo>
                    <a:cubicBezTo>
                      <a:pt x="838" y="1077"/>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2990775" y="3601075"/>
                <a:ext cx="54811" cy="54811"/>
              </a:xfrm>
              <a:custGeom>
                <a:avLst/>
                <a:gdLst/>
                <a:ahLst/>
                <a:cxnLst/>
                <a:rect l="l" t="t" r="r" b="b"/>
                <a:pathLst>
                  <a:path w="1082" h="1082" extrusionOk="0">
                    <a:moveTo>
                      <a:pt x="539" y="1"/>
                    </a:moveTo>
                    <a:cubicBezTo>
                      <a:pt x="239" y="1"/>
                      <a:pt x="1" y="244"/>
                      <a:pt x="1" y="544"/>
                    </a:cubicBezTo>
                    <a:cubicBezTo>
                      <a:pt x="1" y="843"/>
                      <a:pt x="239" y="1082"/>
                      <a:pt x="539" y="1082"/>
                    </a:cubicBezTo>
                    <a:cubicBezTo>
                      <a:pt x="838" y="1082"/>
                      <a:pt x="1082" y="843"/>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3085908" y="4059117"/>
                <a:ext cx="54761" cy="54558"/>
              </a:xfrm>
              <a:custGeom>
                <a:avLst/>
                <a:gdLst/>
                <a:ahLst/>
                <a:cxnLst/>
                <a:rect l="l" t="t" r="r" b="b"/>
                <a:pathLst>
                  <a:path w="1081" h="1077" extrusionOk="0">
                    <a:moveTo>
                      <a:pt x="543" y="1"/>
                    </a:moveTo>
                    <a:cubicBezTo>
                      <a:pt x="244" y="1"/>
                      <a:pt x="0" y="239"/>
                      <a:pt x="0" y="539"/>
                    </a:cubicBezTo>
                    <a:cubicBezTo>
                      <a:pt x="0" y="838"/>
                      <a:pt x="244" y="1076"/>
                      <a:pt x="543" y="1076"/>
                    </a:cubicBezTo>
                    <a:cubicBezTo>
                      <a:pt x="843" y="1076"/>
                      <a:pt x="1081" y="838"/>
                      <a:pt x="1081" y="539"/>
                    </a:cubicBezTo>
                    <a:cubicBezTo>
                      <a:pt x="1081" y="239"/>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3085908" y="3944480"/>
                <a:ext cx="54761" cy="54811"/>
              </a:xfrm>
              <a:custGeom>
                <a:avLst/>
                <a:gdLst/>
                <a:ahLst/>
                <a:cxnLst/>
                <a:rect l="l" t="t" r="r" b="b"/>
                <a:pathLst>
                  <a:path w="1081" h="1082" extrusionOk="0">
                    <a:moveTo>
                      <a:pt x="543" y="1"/>
                    </a:moveTo>
                    <a:cubicBezTo>
                      <a:pt x="244" y="1"/>
                      <a:pt x="0" y="244"/>
                      <a:pt x="0" y="544"/>
                    </a:cubicBezTo>
                    <a:cubicBezTo>
                      <a:pt x="0" y="838"/>
                      <a:pt x="244" y="1082"/>
                      <a:pt x="543" y="1082"/>
                    </a:cubicBezTo>
                    <a:cubicBezTo>
                      <a:pt x="843" y="1082"/>
                      <a:pt x="1081" y="838"/>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3085655" y="3830096"/>
                <a:ext cx="55571" cy="54811"/>
              </a:xfrm>
              <a:custGeom>
                <a:avLst/>
                <a:gdLst/>
                <a:ahLst/>
                <a:cxnLst/>
                <a:rect l="l" t="t" r="r" b="b"/>
                <a:pathLst>
                  <a:path w="1097" h="1082" extrusionOk="0">
                    <a:moveTo>
                      <a:pt x="547" y="1"/>
                    </a:moveTo>
                    <a:cubicBezTo>
                      <a:pt x="544" y="1"/>
                      <a:pt x="541" y="1"/>
                      <a:pt x="538" y="1"/>
                    </a:cubicBezTo>
                    <a:cubicBezTo>
                      <a:pt x="239" y="6"/>
                      <a:pt x="0" y="255"/>
                      <a:pt x="5" y="554"/>
                    </a:cubicBezTo>
                    <a:cubicBezTo>
                      <a:pt x="15" y="845"/>
                      <a:pt x="254" y="1082"/>
                      <a:pt x="549" y="1082"/>
                    </a:cubicBezTo>
                    <a:cubicBezTo>
                      <a:pt x="552" y="1082"/>
                      <a:pt x="555" y="1082"/>
                      <a:pt x="558" y="1082"/>
                    </a:cubicBezTo>
                    <a:cubicBezTo>
                      <a:pt x="858" y="1077"/>
                      <a:pt x="1096" y="828"/>
                      <a:pt x="1086" y="529"/>
                    </a:cubicBezTo>
                    <a:cubicBezTo>
                      <a:pt x="1081" y="232"/>
                      <a:pt x="838"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3085655" y="3715712"/>
                <a:ext cx="55571" cy="54558"/>
              </a:xfrm>
              <a:custGeom>
                <a:avLst/>
                <a:gdLst/>
                <a:ahLst/>
                <a:cxnLst/>
                <a:rect l="l" t="t" r="r" b="b"/>
                <a:pathLst>
                  <a:path w="1097" h="1077" extrusionOk="0">
                    <a:moveTo>
                      <a:pt x="545" y="1"/>
                    </a:moveTo>
                    <a:cubicBezTo>
                      <a:pt x="254" y="1"/>
                      <a:pt x="15" y="230"/>
                      <a:pt x="5" y="524"/>
                    </a:cubicBezTo>
                    <a:cubicBezTo>
                      <a:pt x="0" y="823"/>
                      <a:pt x="234" y="1072"/>
                      <a:pt x="533" y="1077"/>
                    </a:cubicBezTo>
                    <a:cubicBezTo>
                      <a:pt x="539" y="1077"/>
                      <a:pt x="545" y="1077"/>
                      <a:pt x="552" y="1077"/>
                    </a:cubicBezTo>
                    <a:cubicBezTo>
                      <a:pt x="843" y="1077"/>
                      <a:pt x="1081" y="847"/>
                      <a:pt x="1086" y="554"/>
                    </a:cubicBezTo>
                    <a:cubicBezTo>
                      <a:pt x="1096" y="255"/>
                      <a:pt x="863" y="6"/>
                      <a:pt x="563" y="1"/>
                    </a:cubicBezTo>
                    <a:cubicBezTo>
                      <a:pt x="557" y="1"/>
                      <a:pt x="551"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3085908" y="3601075"/>
                <a:ext cx="54761" cy="54811"/>
              </a:xfrm>
              <a:custGeom>
                <a:avLst/>
                <a:gdLst/>
                <a:ahLst/>
                <a:cxnLst/>
                <a:rect l="l" t="t" r="r" b="b"/>
                <a:pathLst>
                  <a:path w="1081" h="1082" extrusionOk="0">
                    <a:moveTo>
                      <a:pt x="543" y="1"/>
                    </a:moveTo>
                    <a:cubicBezTo>
                      <a:pt x="244" y="1"/>
                      <a:pt x="0" y="244"/>
                      <a:pt x="0" y="544"/>
                    </a:cubicBezTo>
                    <a:cubicBezTo>
                      <a:pt x="0" y="843"/>
                      <a:pt x="244" y="1082"/>
                      <a:pt x="543" y="1082"/>
                    </a:cubicBezTo>
                    <a:cubicBezTo>
                      <a:pt x="843" y="1082"/>
                      <a:pt x="1081" y="843"/>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28"/>
            <p:cNvGrpSpPr/>
            <p:nvPr/>
          </p:nvGrpSpPr>
          <p:grpSpPr>
            <a:xfrm rot="5400000">
              <a:off x="503850" y="3706250"/>
              <a:ext cx="150451" cy="512600"/>
              <a:chOff x="2990775" y="3601075"/>
              <a:chExt cx="150451" cy="512600"/>
            </a:xfrm>
          </p:grpSpPr>
          <p:sp>
            <p:nvSpPr>
              <p:cNvPr id="336" name="Google Shape;336;p28"/>
              <p:cNvSpPr/>
              <p:nvPr/>
            </p:nvSpPr>
            <p:spPr>
              <a:xfrm>
                <a:off x="2990775" y="4059117"/>
                <a:ext cx="54811" cy="54558"/>
              </a:xfrm>
              <a:custGeom>
                <a:avLst/>
                <a:gdLst/>
                <a:ahLst/>
                <a:cxnLst/>
                <a:rect l="l" t="t" r="r" b="b"/>
                <a:pathLst>
                  <a:path w="1082" h="1077" extrusionOk="0">
                    <a:moveTo>
                      <a:pt x="539" y="1"/>
                    </a:moveTo>
                    <a:cubicBezTo>
                      <a:pt x="239" y="1"/>
                      <a:pt x="1" y="239"/>
                      <a:pt x="1" y="539"/>
                    </a:cubicBezTo>
                    <a:cubicBezTo>
                      <a:pt x="1" y="838"/>
                      <a:pt x="239" y="1076"/>
                      <a:pt x="539" y="1076"/>
                    </a:cubicBezTo>
                    <a:cubicBezTo>
                      <a:pt x="838" y="1076"/>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2990775" y="3944480"/>
                <a:ext cx="54811" cy="54811"/>
              </a:xfrm>
              <a:custGeom>
                <a:avLst/>
                <a:gdLst/>
                <a:ahLst/>
                <a:cxnLst/>
                <a:rect l="l" t="t" r="r" b="b"/>
                <a:pathLst>
                  <a:path w="1082" h="1082" extrusionOk="0">
                    <a:moveTo>
                      <a:pt x="539" y="1"/>
                    </a:moveTo>
                    <a:cubicBezTo>
                      <a:pt x="239" y="1"/>
                      <a:pt x="1" y="244"/>
                      <a:pt x="1" y="544"/>
                    </a:cubicBezTo>
                    <a:cubicBezTo>
                      <a:pt x="1" y="838"/>
                      <a:pt x="239" y="1082"/>
                      <a:pt x="539" y="1082"/>
                    </a:cubicBezTo>
                    <a:cubicBezTo>
                      <a:pt x="838" y="1082"/>
                      <a:pt x="1082" y="838"/>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2990775" y="3830096"/>
                <a:ext cx="54811" cy="54811"/>
              </a:xfrm>
              <a:custGeom>
                <a:avLst/>
                <a:gdLst/>
                <a:ahLst/>
                <a:cxnLst/>
                <a:rect l="l" t="t" r="r" b="b"/>
                <a:pathLst>
                  <a:path w="1082" h="1082" extrusionOk="0">
                    <a:moveTo>
                      <a:pt x="539" y="1"/>
                    </a:moveTo>
                    <a:cubicBezTo>
                      <a:pt x="239" y="1"/>
                      <a:pt x="1" y="244"/>
                      <a:pt x="1" y="539"/>
                    </a:cubicBezTo>
                    <a:cubicBezTo>
                      <a:pt x="1" y="838"/>
                      <a:pt x="239" y="1082"/>
                      <a:pt x="539" y="1082"/>
                    </a:cubicBezTo>
                    <a:cubicBezTo>
                      <a:pt x="838" y="1082"/>
                      <a:pt x="1082" y="838"/>
                      <a:pt x="1082" y="539"/>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2990775" y="3715712"/>
                <a:ext cx="54811" cy="54558"/>
              </a:xfrm>
              <a:custGeom>
                <a:avLst/>
                <a:gdLst/>
                <a:ahLst/>
                <a:cxnLst/>
                <a:rect l="l" t="t" r="r" b="b"/>
                <a:pathLst>
                  <a:path w="1082" h="1077" extrusionOk="0">
                    <a:moveTo>
                      <a:pt x="539" y="1"/>
                    </a:moveTo>
                    <a:cubicBezTo>
                      <a:pt x="239" y="1"/>
                      <a:pt x="1" y="239"/>
                      <a:pt x="1" y="539"/>
                    </a:cubicBezTo>
                    <a:cubicBezTo>
                      <a:pt x="1" y="838"/>
                      <a:pt x="239" y="1077"/>
                      <a:pt x="539" y="1077"/>
                    </a:cubicBezTo>
                    <a:cubicBezTo>
                      <a:pt x="838" y="1077"/>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2990775" y="3601075"/>
                <a:ext cx="54811" cy="54811"/>
              </a:xfrm>
              <a:custGeom>
                <a:avLst/>
                <a:gdLst/>
                <a:ahLst/>
                <a:cxnLst/>
                <a:rect l="l" t="t" r="r" b="b"/>
                <a:pathLst>
                  <a:path w="1082" h="1082" extrusionOk="0">
                    <a:moveTo>
                      <a:pt x="539" y="1"/>
                    </a:moveTo>
                    <a:cubicBezTo>
                      <a:pt x="239" y="1"/>
                      <a:pt x="1" y="244"/>
                      <a:pt x="1" y="544"/>
                    </a:cubicBezTo>
                    <a:cubicBezTo>
                      <a:pt x="1" y="843"/>
                      <a:pt x="239" y="1082"/>
                      <a:pt x="539" y="1082"/>
                    </a:cubicBezTo>
                    <a:cubicBezTo>
                      <a:pt x="838" y="1082"/>
                      <a:pt x="1082" y="843"/>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3085908" y="4059117"/>
                <a:ext cx="54761" cy="54558"/>
              </a:xfrm>
              <a:custGeom>
                <a:avLst/>
                <a:gdLst/>
                <a:ahLst/>
                <a:cxnLst/>
                <a:rect l="l" t="t" r="r" b="b"/>
                <a:pathLst>
                  <a:path w="1081" h="1077" extrusionOk="0">
                    <a:moveTo>
                      <a:pt x="543" y="1"/>
                    </a:moveTo>
                    <a:cubicBezTo>
                      <a:pt x="244" y="1"/>
                      <a:pt x="0" y="239"/>
                      <a:pt x="0" y="539"/>
                    </a:cubicBezTo>
                    <a:cubicBezTo>
                      <a:pt x="0" y="838"/>
                      <a:pt x="244" y="1076"/>
                      <a:pt x="543" y="1076"/>
                    </a:cubicBezTo>
                    <a:cubicBezTo>
                      <a:pt x="843" y="1076"/>
                      <a:pt x="1081" y="838"/>
                      <a:pt x="1081" y="539"/>
                    </a:cubicBezTo>
                    <a:cubicBezTo>
                      <a:pt x="1081" y="239"/>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3085908" y="3944480"/>
                <a:ext cx="54761" cy="54811"/>
              </a:xfrm>
              <a:custGeom>
                <a:avLst/>
                <a:gdLst/>
                <a:ahLst/>
                <a:cxnLst/>
                <a:rect l="l" t="t" r="r" b="b"/>
                <a:pathLst>
                  <a:path w="1081" h="1082" extrusionOk="0">
                    <a:moveTo>
                      <a:pt x="543" y="1"/>
                    </a:moveTo>
                    <a:cubicBezTo>
                      <a:pt x="244" y="1"/>
                      <a:pt x="0" y="244"/>
                      <a:pt x="0" y="544"/>
                    </a:cubicBezTo>
                    <a:cubicBezTo>
                      <a:pt x="0" y="838"/>
                      <a:pt x="244" y="1082"/>
                      <a:pt x="543" y="1082"/>
                    </a:cubicBezTo>
                    <a:cubicBezTo>
                      <a:pt x="843" y="1082"/>
                      <a:pt x="1081" y="838"/>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3085655" y="3830096"/>
                <a:ext cx="55571" cy="54811"/>
              </a:xfrm>
              <a:custGeom>
                <a:avLst/>
                <a:gdLst/>
                <a:ahLst/>
                <a:cxnLst/>
                <a:rect l="l" t="t" r="r" b="b"/>
                <a:pathLst>
                  <a:path w="1097" h="1082" extrusionOk="0">
                    <a:moveTo>
                      <a:pt x="547" y="1"/>
                    </a:moveTo>
                    <a:cubicBezTo>
                      <a:pt x="544" y="1"/>
                      <a:pt x="541" y="1"/>
                      <a:pt x="538" y="1"/>
                    </a:cubicBezTo>
                    <a:cubicBezTo>
                      <a:pt x="239" y="6"/>
                      <a:pt x="0" y="255"/>
                      <a:pt x="5" y="554"/>
                    </a:cubicBezTo>
                    <a:cubicBezTo>
                      <a:pt x="15" y="845"/>
                      <a:pt x="254" y="1082"/>
                      <a:pt x="549" y="1082"/>
                    </a:cubicBezTo>
                    <a:cubicBezTo>
                      <a:pt x="552" y="1082"/>
                      <a:pt x="555" y="1082"/>
                      <a:pt x="558" y="1082"/>
                    </a:cubicBezTo>
                    <a:cubicBezTo>
                      <a:pt x="858" y="1077"/>
                      <a:pt x="1096" y="828"/>
                      <a:pt x="1086" y="529"/>
                    </a:cubicBezTo>
                    <a:cubicBezTo>
                      <a:pt x="1081" y="232"/>
                      <a:pt x="838"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3085655" y="3715712"/>
                <a:ext cx="55571" cy="54558"/>
              </a:xfrm>
              <a:custGeom>
                <a:avLst/>
                <a:gdLst/>
                <a:ahLst/>
                <a:cxnLst/>
                <a:rect l="l" t="t" r="r" b="b"/>
                <a:pathLst>
                  <a:path w="1097" h="1077" extrusionOk="0">
                    <a:moveTo>
                      <a:pt x="545" y="1"/>
                    </a:moveTo>
                    <a:cubicBezTo>
                      <a:pt x="254" y="1"/>
                      <a:pt x="15" y="230"/>
                      <a:pt x="5" y="524"/>
                    </a:cubicBezTo>
                    <a:cubicBezTo>
                      <a:pt x="0" y="823"/>
                      <a:pt x="234" y="1072"/>
                      <a:pt x="533" y="1077"/>
                    </a:cubicBezTo>
                    <a:cubicBezTo>
                      <a:pt x="539" y="1077"/>
                      <a:pt x="545" y="1077"/>
                      <a:pt x="552" y="1077"/>
                    </a:cubicBezTo>
                    <a:cubicBezTo>
                      <a:pt x="843" y="1077"/>
                      <a:pt x="1081" y="847"/>
                      <a:pt x="1086" y="554"/>
                    </a:cubicBezTo>
                    <a:cubicBezTo>
                      <a:pt x="1096" y="255"/>
                      <a:pt x="863" y="6"/>
                      <a:pt x="563" y="1"/>
                    </a:cubicBezTo>
                    <a:cubicBezTo>
                      <a:pt x="557" y="1"/>
                      <a:pt x="551"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3085908" y="3601075"/>
                <a:ext cx="54761" cy="54811"/>
              </a:xfrm>
              <a:custGeom>
                <a:avLst/>
                <a:gdLst/>
                <a:ahLst/>
                <a:cxnLst/>
                <a:rect l="l" t="t" r="r" b="b"/>
                <a:pathLst>
                  <a:path w="1081" h="1082" extrusionOk="0">
                    <a:moveTo>
                      <a:pt x="543" y="1"/>
                    </a:moveTo>
                    <a:cubicBezTo>
                      <a:pt x="244" y="1"/>
                      <a:pt x="0" y="244"/>
                      <a:pt x="0" y="544"/>
                    </a:cubicBezTo>
                    <a:cubicBezTo>
                      <a:pt x="0" y="843"/>
                      <a:pt x="244" y="1082"/>
                      <a:pt x="543" y="1082"/>
                    </a:cubicBezTo>
                    <a:cubicBezTo>
                      <a:pt x="843" y="1082"/>
                      <a:pt x="1081" y="843"/>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46"/>
        <p:cNvGrpSpPr/>
        <p:nvPr/>
      </p:nvGrpSpPr>
      <p:grpSpPr>
        <a:xfrm>
          <a:off x="0" y="0"/>
          <a:ext cx="0" cy="0"/>
          <a:chOff x="0" y="0"/>
          <a:chExt cx="0" cy="0"/>
        </a:xfrm>
      </p:grpSpPr>
      <p:grpSp>
        <p:nvGrpSpPr>
          <p:cNvPr id="347" name="Google Shape;347;p29"/>
          <p:cNvGrpSpPr/>
          <p:nvPr/>
        </p:nvGrpSpPr>
        <p:grpSpPr>
          <a:xfrm>
            <a:off x="-1286628" y="-2006477"/>
            <a:ext cx="13147933" cy="8140478"/>
            <a:chOff x="-1286628" y="-2006477"/>
            <a:chExt cx="13147933" cy="8140478"/>
          </a:xfrm>
        </p:grpSpPr>
        <p:sp>
          <p:nvSpPr>
            <p:cNvPr id="348" name="Google Shape;348;p29"/>
            <p:cNvSpPr/>
            <p:nvPr/>
          </p:nvSpPr>
          <p:spPr>
            <a:xfrm rot="1393865" flipH="1">
              <a:off x="2191780" y="-1235571"/>
              <a:ext cx="4612231" cy="3421842"/>
            </a:xfrm>
            <a:custGeom>
              <a:avLst/>
              <a:gdLst/>
              <a:ahLst/>
              <a:cxnLst/>
              <a:rect l="l" t="t" r="r" b="b"/>
              <a:pathLst>
                <a:path w="61280" h="45464" extrusionOk="0">
                  <a:moveTo>
                    <a:pt x="13415" y="1"/>
                  </a:moveTo>
                  <a:cubicBezTo>
                    <a:pt x="12284" y="1"/>
                    <a:pt x="11104" y="309"/>
                    <a:pt x="9884" y="1020"/>
                  </a:cubicBezTo>
                  <a:cubicBezTo>
                    <a:pt x="8834" y="1628"/>
                    <a:pt x="7890" y="2461"/>
                    <a:pt x="7144" y="3420"/>
                  </a:cubicBezTo>
                  <a:cubicBezTo>
                    <a:pt x="4247" y="7114"/>
                    <a:pt x="4856" y="12020"/>
                    <a:pt x="6368" y="16166"/>
                  </a:cubicBezTo>
                  <a:cubicBezTo>
                    <a:pt x="7525" y="19322"/>
                    <a:pt x="7900" y="21514"/>
                    <a:pt x="6333" y="24685"/>
                  </a:cubicBezTo>
                  <a:cubicBezTo>
                    <a:pt x="4024" y="29353"/>
                    <a:pt x="0" y="32255"/>
                    <a:pt x="2370" y="37898"/>
                  </a:cubicBezTo>
                  <a:cubicBezTo>
                    <a:pt x="4263" y="42406"/>
                    <a:pt x="8693" y="45464"/>
                    <a:pt x="13450" y="45464"/>
                  </a:cubicBezTo>
                  <a:cubicBezTo>
                    <a:pt x="14481" y="45464"/>
                    <a:pt x="15528" y="45320"/>
                    <a:pt x="16567" y="45016"/>
                  </a:cubicBezTo>
                  <a:cubicBezTo>
                    <a:pt x="22169" y="43378"/>
                    <a:pt x="23676" y="37380"/>
                    <a:pt x="25751" y="32590"/>
                  </a:cubicBezTo>
                  <a:cubicBezTo>
                    <a:pt x="27480" y="28606"/>
                    <a:pt x="30625" y="25093"/>
                    <a:pt x="34488" y="25093"/>
                  </a:cubicBezTo>
                  <a:cubicBezTo>
                    <a:pt x="35943" y="25093"/>
                    <a:pt x="37500" y="25591"/>
                    <a:pt x="39121" y="26750"/>
                  </a:cubicBezTo>
                  <a:cubicBezTo>
                    <a:pt x="42558" y="29208"/>
                    <a:pt x="45266" y="33241"/>
                    <a:pt x="49393" y="33241"/>
                  </a:cubicBezTo>
                  <a:cubicBezTo>
                    <a:pt x="50335" y="33241"/>
                    <a:pt x="51351" y="33031"/>
                    <a:pt x="52466" y="32544"/>
                  </a:cubicBezTo>
                  <a:cubicBezTo>
                    <a:pt x="56419" y="30819"/>
                    <a:pt x="59600" y="26613"/>
                    <a:pt x="60331" y="22381"/>
                  </a:cubicBezTo>
                  <a:cubicBezTo>
                    <a:pt x="61279" y="16922"/>
                    <a:pt x="58687" y="11893"/>
                    <a:pt x="54693" y="8296"/>
                  </a:cubicBezTo>
                  <a:cubicBezTo>
                    <a:pt x="52060" y="5923"/>
                    <a:pt x="48635" y="4169"/>
                    <a:pt x="45042" y="4169"/>
                  </a:cubicBezTo>
                  <a:cubicBezTo>
                    <a:pt x="44786" y="4169"/>
                    <a:pt x="44529" y="4178"/>
                    <a:pt x="44271" y="4196"/>
                  </a:cubicBezTo>
                  <a:cubicBezTo>
                    <a:pt x="39202" y="4551"/>
                    <a:pt x="36554" y="8986"/>
                    <a:pt x="32261" y="11036"/>
                  </a:cubicBezTo>
                  <a:cubicBezTo>
                    <a:pt x="31469" y="11412"/>
                    <a:pt x="30706" y="11578"/>
                    <a:pt x="29973" y="11578"/>
                  </a:cubicBezTo>
                  <a:cubicBezTo>
                    <a:pt x="26183" y="11578"/>
                    <a:pt x="23177" y="7146"/>
                    <a:pt x="20941" y="4480"/>
                  </a:cubicBezTo>
                  <a:cubicBezTo>
                    <a:pt x="18882" y="2024"/>
                    <a:pt x="16312" y="1"/>
                    <a:pt x="13415" y="1"/>
                  </a:cubicBezTo>
                  <a:close/>
                </a:path>
              </a:pathLst>
            </a:custGeom>
            <a:solidFill>
              <a:schemeClr val="dk2"/>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rot="5400000">
              <a:off x="-1972406" y="1831364"/>
              <a:ext cx="4988414" cy="3616860"/>
            </a:xfrm>
            <a:custGeom>
              <a:avLst/>
              <a:gdLst/>
              <a:ahLst/>
              <a:cxnLst/>
              <a:rect l="l" t="t" r="r" b="b"/>
              <a:pathLst>
                <a:path w="66278" h="48055" extrusionOk="0">
                  <a:moveTo>
                    <a:pt x="42232" y="0"/>
                  </a:moveTo>
                  <a:cubicBezTo>
                    <a:pt x="40828" y="0"/>
                    <a:pt x="39484" y="489"/>
                    <a:pt x="38457" y="1734"/>
                  </a:cubicBezTo>
                  <a:cubicBezTo>
                    <a:pt x="37462" y="2942"/>
                    <a:pt x="36980" y="4484"/>
                    <a:pt x="36660" y="6017"/>
                  </a:cubicBezTo>
                  <a:cubicBezTo>
                    <a:pt x="35996" y="9193"/>
                    <a:pt x="35625" y="12785"/>
                    <a:pt x="33509" y="15399"/>
                  </a:cubicBezTo>
                  <a:cubicBezTo>
                    <a:pt x="30827" y="18716"/>
                    <a:pt x="27193" y="19628"/>
                    <a:pt x="23388" y="19628"/>
                  </a:cubicBezTo>
                  <a:cubicBezTo>
                    <a:pt x="20557" y="19628"/>
                    <a:pt x="17632" y="19123"/>
                    <a:pt x="14933" y="18727"/>
                  </a:cubicBezTo>
                  <a:cubicBezTo>
                    <a:pt x="14386" y="18647"/>
                    <a:pt x="13835" y="18608"/>
                    <a:pt x="13286" y="18608"/>
                  </a:cubicBezTo>
                  <a:cubicBezTo>
                    <a:pt x="9651" y="18608"/>
                    <a:pt x="6071" y="20317"/>
                    <a:pt x="3801" y="23182"/>
                  </a:cubicBezTo>
                  <a:cubicBezTo>
                    <a:pt x="797" y="26967"/>
                    <a:pt x="0" y="34274"/>
                    <a:pt x="4019" y="37739"/>
                  </a:cubicBezTo>
                  <a:cubicBezTo>
                    <a:pt x="5860" y="39330"/>
                    <a:pt x="7953" y="39950"/>
                    <a:pt x="10143" y="39950"/>
                  </a:cubicBezTo>
                  <a:cubicBezTo>
                    <a:pt x="15618" y="39950"/>
                    <a:pt x="21703" y="36075"/>
                    <a:pt x="26005" y="33792"/>
                  </a:cubicBezTo>
                  <a:cubicBezTo>
                    <a:pt x="29034" y="32188"/>
                    <a:pt x="32469" y="30849"/>
                    <a:pt x="35889" y="30418"/>
                  </a:cubicBezTo>
                  <a:cubicBezTo>
                    <a:pt x="36411" y="30350"/>
                    <a:pt x="36940" y="30314"/>
                    <a:pt x="37469" y="30314"/>
                  </a:cubicBezTo>
                  <a:cubicBezTo>
                    <a:pt x="38820" y="30314"/>
                    <a:pt x="40168" y="30554"/>
                    <a:pt x="41374" y="31148"/>
                  </a:cubicBezTo>
                  <a:cubicBezTo>
                    <a:pt x="46829" y="33843"/>
                    <a:pt x="44013" y="41230"/>
                    <a:pt x="46935" y="45493"/>
                  </a:cubicBezTo>
                  <a:cubicBezTo>
                    <a:pt x="48139" y="47248"/>
                    <a:pt x="49905" y="48054"/>
                    <a:pt x="51806" y="48054"/>
                  </a:cubicBezTo>
                  <a:cubicBezTo>
                    <a:pt x="52741" y="48054"/>
                    <a:pt x="53708" y="47860"/>
                    <a:pt x="54658" y="47487"/>
                  </a:cubicBezTo>
                  <a:cubicBezTo>
                    <a:pt x="59275" y="45665"/>
                    <a:pt x="63192" y="41266"/>
                    <a:pt x="63791" y="36253"/>
                  </a:cubicBezTo>
                  <a:cubicBezTo>
                    <a:pt x="64192" y="32904"/>
                    <a:pt x="63061" y="29672"/>
                    <a:pt x="60838" y="27165"/>
                  </a:cubicBezTo>
                  <a:cubicBezTo>
                    <a:pt x="58418" y="24435"/>
                    <a:pt x="50512" y="22751"/>
                    <a:pt x="50035" y="18773"/>
                  </a:cubicBezTo>
                  <a:cubicBezTo>
                    <a:pt x="49797" y="16784"/>
                    <a:pt x="51674" y="15947"/>
                    <a:pt x="53293" y="15607"/>
                  </a:cubicBezTo>
                  <a:cubicBezTo>
                    <a:pt x="53766" y="15505"/>
                    <a:pt x="54245" y="15465"/>
                    <a:pt x="54729" y="15465"/>
                  </a:cubicBezTo>
                  <a:cubicBezTo>
                    <a:pt x="56677" y="15465"/>
                    <a:pt x="58689" y="16124"/>
                    <a:pt x="60622" y="16124"/>
                  </a:cubicBezTo>
                  <a:cubicBezTo>
                    <a:pt x="61335" y="16124"/>
                    <a:pt x="62037" y="16035"/>
                    <a:pt x="62721" y="15789"/>
                  </a:cubicBezTo>
                  <a:cubicBezTo>
                    <a:pt x="65217" y="14896"/>
                    <a:pt x="66278" y="11887"/>
                    <a:pt x="66156" y="9437"/>
                  </a:cubicBezTo>
                  <a:cubicBezTo>
                    <a:pt x="66085" y="8016"/>
                    <a:pt x="65390" y="6555"/>
                    <a:pt x="64126" y="5910"/>
                  </a:cubicBezTo>
                  <a:cubicBezTo>
                    <a:pt x="63475" y="5576"/>
                    <a:pt x="62775" y="5483"/>
                    <a:pt x="62063" y="5483"/>
                  </a:cubicBezTo>
                  <a:cubicBezTo>
                    <a:pt x="61576" y="5483"/>
                    <a:pt x="61083" y="5526"/>
                    <a:pt x="60595" y="5565"/>
                  </a:cubicBezTo>
                  <a:cubicBezTo>
                    <a:pt x="60199" y="5596"/>
                    <a:pt x="59808" y="5626"/>
                    <a:pt x="59422" y="5626"/>
                  </a:cubicBezTo>
                  <a:cubicBezTo>
                    <a:pt x="59407" y="5626"/>
                    <a:pt x="59391" y="5626"/>
                    <a:pt x="59375" y="5626"/>
                  </a:cubicBezTo>
                  <a:cubicBezTo>
                    <a:pt x="57813" y="5626"/>
                    <a:pt x="56261" y="5378"/>
                    <a:pt x="54764" y="4946"/>
                  </a:cubicBezTo>
                  <a:cubicBezTo>
                    <a:pt x="51588" y="4028"/>
                    <a:pt x="48721" y="2292"/>
                    <a:pt x="45753" y="877"/>
                  </a:cubicBezTo>
                  <a:cubicBezTo>
                    <a:pt x="44638" y="346"/>
                    <a:pt x="43414" y="0"/>
                    <a:pt x="42232" y="0"/>
                  </a:cubicBezTo>
                  <a:close/>
                </a:path>
              </a:pathLst>
            </a:custGeom>
            <a:solidFill>
              <a:schemeClr val="lt2"/>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rot="-7958820">
              <a:off x="7296844" y="510948"/>
              <a:ext cx="4559509" cy="2012717"/>
            </a:xfrm>
            <a:custGeom>
              <a:avLst/>
              <a:gdLst/>
              <a:ahLst/>
              <a:cxnLst/>
              <a:rect l="l" t="t" r="r" b="b"/>
              <a:pathLst>
                <a:path w="60580" h="26742" extrusionOk="0">
                  <a:moveTo>
                    <a:pt x="32779" y="1"/>
                  </a:moveTo>
                  <a:cubicBezTo>
                    <a:pt x="31782" y="1"/>
                    <a:pt x="30762" y="180"/>
                    <a:pt x="29749" y="566"/>
                  </a:cubicBezTo>
                  <a:cubicBezTo>
                    <a:pt x="23391" y="2992"/>
                    <a:pt x="19104" y="8974"/>
                    <a:pt x="12254" y="10572"/>
                  </a:cubicBezTo>
                  <a:cubicBezTo>
                    <a:pt x="11310" y="10793"/>
                    <a:pt x="10371" y="10849"/>
                    <a:pt x="9440" y="10849"/>
                  </a:cubicBezTo>
                  <a:cubicBezTo>
                    <a:pt x="8468" y="10849"/>
                    <a:pt x="7503" y="10788"/>
                    <a:pt x="6545" y="10788"/>
                  </a:cubicBezTo>
                  <a:cubicBezTo>
                    <a:pt x="6077" y="10788"/>
                    <a:pt x="5610" y="10803"/>
                    <a:pt x="5145" y="10846"/>
                  </a:cubicBezTo>
                  <a:cubicBezTo>
                    <a:pt x="4932" y="10867"/>
                    <a:pt x="4724" y="10892"/>
                    <a:pt x="4511" y="10922"/>
                  </a:cubicBezTo>
                  <a:cubicBezTo>
                    <a:pt x="457" y="11557"/>
                    <a:pt x="0" y="16747"/>
                    <a:pt x="1365" y="19812"/>
                  </a:cubicBezTo>
                  <a:cubicBezTo>
                    <a:pt x="2628" y="22638"/>
                    <a:pt x="5434" y="24379"/>
                    <a:pt x="8469" y="24643"/>
                  </a:cubicBezTo>
                  <a:cubicBezTo>
                    <a:pt x="8904" y="24680"/>
                    <a:pt x="9336" y="24699"/>
                    <a:pt x="9763" y="24699"/>
                  </a:cubicBezTo>
                  <a:cubicBezTo>
                    <a:pt x="17407" y="24699"/>
                    <a:pt x="23833" y="18836"/>
                    <a:pt x="29095" y="13911"/>
                  </a:cubicBezTo>
                  <a:cubicBezTo>
                    <a:pt x="30311" y="12773"/>
                    <a:pt x="31888" y="11597"/>
                    <a:pt x="33643" y="11597"/>
                  </a:cubicBezTo>
                  <a:cubicBezTo>
                    <a:pt x="33828" y="11597"/>
                    <a:pt x="34015" y="11610"/>
                    <a:pt x="34204" y="11638"/>
                  </a:cubicBezTo>
                  <a:cubicBezTo>
                    <a:pt x="36579" y="11983"/>
                    <a:pt x="39111" y="14931"/>
                    <a:pt x="40090" y="16935"/>
                  </a:cubicBezTo>
                  <a:cubicBezTo>
                    <a:pt x="41871" y="20593"/>
                    <a:pt x="43652" y="23090"/>
                    <a:pt x="47356" y="24962"/>
                  </a:cubicBezTo>
                  <a:cubicBezTo>
                    <a:pt x="49300" y="25946"/>
                    <a:pt x="51900" y="26741"/>
                    <a:pt x="54380" y="26741"/>
                  </a:cubicBezTo>
                  <a:cubicBezTo>
                    <a:pt x="56108" y="26741"/>
                    <a:pt x="57778" y="26355"/>
                    <a:pt x="59128" y="25378"/>
                  </a:cubicBezTo>
                  <a:cubicBezTo>
                    <a:pt x="60407" y="24455"/>
                    <a:pt x="60579" y="22273"/>
                    <a:pt x="60320" y="20857"/>
                  </a:cubicBezTo>
                  <a:cubicBezTo>
                    <a:pt x="59945" y="18792"/>
                    <a:pt x="58839" y="18143"/>
                    <a:pt x="56809" y="17980"/>
                  </a:cubicBezTo>
                  <a:cubicBezTo>
                    <a:pt x="53760" y="17732"/>
                    <a:pt x="50365" y="16595"/>
                    <a:pt x="47458" y="15677"/>
                  </a:cubicBezTo>
                  <a:cubicBezTo>
                    <a:pt x="43728" y="14494"/>
                    <a:pt x="42612" y="10146"/>
                    <a:pt x="41607" y="6858"/>
                  </a:cubicBezTo>
                  <a:cubicBezTo>
                    <a:pt x="40393" y="2879"/>
                    <a:pt x="36774" y="1"/>
                    <a:pt x="32779" y="1"/>
                  </a:cubicBezTo>
                  <a:close/>
                </a:path>
              </a:pathLst>
            </a:custGeom>
            <a:solidFill>
              <a:schemeClr val="lt1"/>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29"/>
          <p:cNvSpPr/>
          <p:nvPr/>
        </p:nvSpPr>
        <p:spPr>
          <a:xfrm>
            <a:off x="524475" y="384600"/>
            <a:ext cx="8095200" cy="4374300"/>
          </a:xfrm>
          <a:prstGeom prst="roundRect">
            <a:avLst>
              <a:gd name="adj" fmla="val 68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29"/>
          <p:cNvGrpSpPr/>
          <p:nvPr/>
        </p:nvGrpSpPr>
        <p:grpSpPr>
          <a:xfrm rot="5400000">
            <a:off x="8524150" y="3694875"/>
            <a:ext cx="150451" cy="512600"/>
            <a:chOff x="2990775" y="3601075"/>
            <a:chExt cx="150451" cy="512600"/>
          </a:xfrm>
        </p:grpSpPr>
        <p:sp>
          <p:nvSpPr>
            <p:cNvPr id="353" name="Google Shape;353;p29"/>
            <p:cNvSpPr/>
            <p:nvPr/>
          </p:nvSpPr>
          <p:spPr>
            <a:xfrm>
              <a:off x="2990775" y="4059117"/>
              <a:ext cx="54811" cy="54558"/>
            </a:xfrm>
            <a:custGeom>
              <a:avLst/>
              <a:gdLst/>
              <a:ahLst/>
              <a:cxnLst/>
              <a:rect l="l" t="t" r="r" b="b"/>
              <a:pathLst>
                <a:path w="1082" h="1077" extrusionOk="0">
                  <a:moveTo>
                    <a:pt x="539" y="1"/>
                  </a:moveTo>
                  <a:cubicBezTo>
                    <a:pt x="239" y="1"/>
                    <a:pt x="1" y="239"/>
                    <a:pt x="1" y="539"/>
                  </a:cubicBezTo>
                  <a:cubicBezTo>
                    <a:pt x="1" y="838"/>
                    <a:pt x="239" y="1076"/>
                    <a:pt x="539" y="1076"/>
                  </a:cubicBezTo>
                  <a:cubicBezTo>
                    <a:pt x="838" y="1076"/>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2990775" y="3944480"/>
              <a:ext cx="54811" cy="54811"/>
            </a:xfrm>
            <a:custGeom>
              <a:avLst/>
              <a:gdLst/>
              <a:ahLst/>
              <a:cxnLst/>
              <a:rect l="l" t="t" r="r" b="b"/>
              <a:pathLst>
                <a:path w="1082" h="1082" extrusionOk="0">
                  <a:moveTo>
                    <a:pt x="539" y="1"/>
                  </a:moveTo>
                  <a:cubicBezTo>
                    <a:pt x="239" y="1"/>
                    <a:pt x="1" y="244"/>
                    <a:pt x="1" y="544"/>
                  </a:cubicBezTo>
                  <a:cubicBezTo>
                    <a:pt x="1" y="838"/>
                    <a:pt x="239" y="1082"/>
                    <a:pt x="539" y="1082"/>
                  </a:cubicBezTo>
                  <a:cubicBezTo>
                    <a:pt x="838" y="1082"/>
                    <a:pt x="1082" y="838"/>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2990775" y="3830096"/>
              <a:ext cx="54811" cy="54811"/>
            </a:xfrm>
            <a:custGeom>
              <a:avLst/>
              <a:gdLst/>
              <a:ahLst/>
              <a:cxnLst/>
              <a:rect l="l" t="t" r="r" b="b"/>
              <a:pathLst>
                <a:path w="1082" h="1082" extrusionOk="0">
                  <a:moveTo>
                    <a:pt x="539" y="1"/>
                  </a:moveTo>
                  <a:cubicBezTo>
                    <a:pt x="239" y="1"/>
                    <a:pt x="1" y="244"/>
                    <a:pt x="1" y="539"/>
                  </a:cubicBezTo>
                  <a:cubicBezTo>
                    <a:pt x="1" y="838"/>
                    <a:pt x="239" y="1082"/>
                    <a:pt x="539" y="1082"/>
                  </a:cubicBezTo>
                  <a:cubicBezTo>
                    <a:pt x="838" y="1082"/>
                    <a:pt x="1082" y="838"/>
                    <a:pt x="1082" y="539"/>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2990775" y="3715712"/>
              <a:ext cx="54811" cy="54558"/>
            </a:xfrm>
            <a:custGeom>
              <a:avLst/>
              <a:gdLst/>
              <a:ahLst/>
              <a:cxnLst/>
              <a:rect l="l" t="t" r="r" b="b"/>
              <a:pathLst>
                <a:path w="1082" h="1077" extrusionOk="0">
                  <a:moveTo>
                    <a:pt x="539" y="1"/>
                  </a:moveTo>
                  <a:cubicBezTo>
                    <a:pt x="239" y="1"/>
                    <a:pt x="1" y="239"/>
                    <a:pt x="1" y="539"/>
                  </a:cubicBezTo>
                  <a:cubicBezTo>
                    <a:pt x="1" y="838"/>
                    <a:pt x="239" y="1077"/>
                    <a:pt x="539" y="1077"/>
                  </a:cubicBezTo>
                  <a:cubicBezTo>
                    <a:pt x="838" y="1077"/>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2990775" y="3601075"/>
              <a:ext cx="54811" cy="54811"/>
            </a:xfrm>
            <a:custGeom>
              <a:avLst/>
              <a:gdLst/>
              <a:ahLst/>
              <a:cxnLst/>
              <a:rect l="l" t="t" r="r" b="b"/>
              <a:pathLst>
                <a:path w="1082" h="1082" extrusionOk="0">
                  <a:moveTo>
                    <a:pt x="539" y="1"/>
                  </a:moveTo>
                  <a:cubicBezTo>
                    <a:pt x="239" y="1"/>
                    <a:pt x="1" y="244"/>
                    <a:pt x="1" y="544"/>
                  </a:cubicBezTo>
                  <a:cubicBezTo>
                    <a:pt x="1" y="843"/>
                    <a:pt x="239" y="1082"/>
                    <a:pt x="539" y="1082"/>
                  </a:cubicBezTo>
                  <a:cubicBezTo>
                    <a:pt x="838" y="1082"/>
                    <a:pt x="1082" y="843"/>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3085908" y="4059117"/>
              <a:ext cx="54761" cy="54558"/>
            </a:xfrm>
            <a:custGeom>
              <a:avLst/>
              <a:gdLst/>
              <a:ahLst/>
              <a:cxnLst/>
              <a:rect l="l" t="t" r="r" b="b"/>
              <a:pathLst>
                <a:path w="1081" h="1077" extrusionOk="0">
                  <a:moveTo>
                    <a:pt x="543" y="1"/>
                  </a:moveTo>
                  <a:cubicBezTo>
                    <a:pt x="244" y="1"/>
                    <a:pt x="0" y="239"/>
                    <a:pt x="0" y="539"/>
                  </a:cubicBezTo>
                  <a:cubicBezTo>
                    <a:pt x="0" y="838"/>
                    <a:pt x="244" y="1076"/>
                    <a:pt x="543" y="1076"/>
                  </a:cubicBezTo>
                  <a:cubicBezTo>
                    <a:pt x="843" y="1076"/>
                    <a:pt x="1081" y="838"/>
                    <a:pt x="1081" y="539"/>
                  </a:cubicBezTo>
                  <a:cubicBezTo>
                    <a:pt x="1081" y="239"/>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3085908" y="3944480"/>
              <a:ext cx="54761" cy="54811"/>
            </a:xfrm>
            <a:custGeom>
              <a:avLst/>
              <a:gdLst/>
              <a:ahLst/>
              <a:cxnLst/>
              <a:rect l="l" t="t" r="r" b="b"/>
              <a:pathLst>
                <a:path w="1081" h="1082" extrusionOk="0">
                  <a:moveTo>
                    <a:pt x="543" y="1"/>
                  </a:moveTo>
                  <a:cubicBezTo>
                    <a:pt x="244" y="1"/>
                    <a:pt x="0" y="244"/>
                    <a:pt x="0" y="544"/>
                  </a:cubicBezTo>
                  <a:cubicBezTo>
                    <a:pt x="0" y="838"/>
                    <a:pt x="244" y="1082"/>
                    <a:pt x="543" y="1082"/>
                  </a:cubicBezTo>
                  <a:cubicBezTo>
                    <a:pt x="843" y="1082"/>
                    <a:pt x="1081" y="838"/>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3085655" y="3830096"/>
              <a:ext cx="55571" cy="54811"/>
            </a:xfrm>
            <a:custGeom>
              <a:avLst/>
              <a:gdLst/>
              <a:ahLst/>
              <a:cxnLst/>
              <a:rect l="l" t="t" r="r" b="b"/>
              <a:pathLst>
                <a:path w="1097" h="1082" extrusionOk="0">
                  <a:moveTo>
                    <a:pt x="547" y="1"/>
                  </a:moveTo>
                  <a:cubicBezTo>
                    <a:pt x="544" y="1"/>
                    <a:pt x="541" y="1"/>
                    <a:pt x="538" y="1"/>
                  </a:cubicBezTo>
                  <a:cubicBezTo>
                    <a:pt x="239" y="6"/>
                    <a:pt x="0" y="255"/>
                    <a:pt x="5" y="554"/>
                  </a:cubicBezTo>
                  <a:cubicBezTo>
                    <a:pt x="15" y="845"/>
                    <a:pt x="254" y="1082"/>
                    <a:pt x="549" y="1082"/>
                  </a:cubicBezTo>
                  <a:cubicBezTo>
                    <a:pt x="552" y="1082"/>
                    <a:pt x="555" y="1082"/>
                    <a:pt x="558" y="1082"/>
                  </a:cubicBezTo>
                  <a:cubicBezTo>
                    <a:pt x="858" y="1077"/>
                    <a:pt x="1096" y="828"/>
                    <a:pt x="1086" y="529"/>
                  </a:cubicBezTo>
                  <a:cubicBezTo>
                    <a:pt x="1081" y="232"/>
                    <a:pt x="838"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3085655" y="3715712"/>
              <a:ext cx="55571" cy="54558"/>
            </a:xfrm>
            <a:custGeom>
              <a:avLst/>
              <a:gdLst/>
              <a:ahLst/>
              <a:cxnLst/>
              <a:rect l="l" t="t" r="r" b="b"/>
              <a:pathLst>
                <a:path w="1097" h="1077" extrusionOk="0">
                  <a:moveTo>
                    <a:pt x="545" y="1"/>
                  </a:moveTo>
                  <a:cubicBezTo>
                    <a:pt x="254" y="1"/>
                    <a:pt x="15" y="230"/>
                    <a:pt x="5" y="524"/>
                  </a:cubicBezTo>
                  <a:cubicBezTo>
                    <a:pt x="0" y="823"/>
                    <a:pt x="234" y="1072"/>
                    <a:pt x="533" y="1077"/>
                  </a:cubicBezTo>
                  <a:cubicBezTo>
                    <a:pt x="539" y="1077"/>
                    <a:pt x="545" y="1077"/>
                    <a:pt x="552" y="1077"/>
                  </a:cubicBezTo>
                  <a:cubicBezTo>
                    <a:pt x="843" y="1077"/>
                    <a:pt x="1081" y="847"/>
                    <a:pt x="1086" y="554"/>
                  </a:cubicBezTo>
                  <a:cubicBezTo>
                    <a:pt x="1096" y="255"/>
                    <a:pt x="863" y="6"/>
                    <a:pt x="563" y="1"/>
                  </a:cubicBezTo>
                  <a:cubicBezTo>
                    <a:pt x="557" y="1"/>
                    <a:pt x="551"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3085908" y="3601075"/>
              <a:ext cx="54761" cy="54811"/>
            </a:xfrm>
            <a:custGeom>
              <a:avLst/>
              <a:gdLst/>
              <a:ahLst/>
              <a:cxnLst/>
              <a:rect l="l" t="t" r="r" b="b"/>
              <a:pathLst>
                <a:path w="1081" h="1082" extrusionOk="0">
                  <a:moveTo>
                    <a:pt x="543" y="1"/>
                  </a:moveTo>
                  <a:cubicBezTo>
                    <a:pt x="244" y="1"/>
                    <a:pt x="0" y="244"/>
                    <a:pt x="0" y="544"/>
                  </a:cubicBezTo>
                  <a:cubicBezTo>
                    <a:pt x="0" y="843"/>
                    <a:pt x="244" y="1082"/>
                    <a:pt x="543" y="1082"/>
                  </a:cubicBezTo>
                  <a:cubicBezTo>
                    <a:pt x="843" y="1082"/>
                    <a:pt x="1081" y="843"/>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29"/>
          <p:cNvGrpSpPr/>
          <p:nvPr/>
        </p:nvGrpSpPr>
        <p:grpSpPr>
          <a:xfrm>
            <a:off x="151949" y="953064"/>
            <a:ext cx="8791545" cy="1018955"/>
            <a:chOff x="151949" y="953064"/>
            <a:chExt cx="8791545" cy="1018955"/>
          </a:xfrm>
        </p:grpSpPr>
        <p:grpSp>
          <p:nvGrpSpPr>
            <p:cNvPr id="364" name="Google Shape;364;p29"/>
            <p:cNvGrpSpPr/>
            <p:nvPr/>
          </p:nvGrpSpPr>
          <p:grpSpPr>
            <a:xfrm rot="-5400000">
              <a:off x="131337" y="973675"/>
              <a:ext cx="780917" cy="739694"/>
              <a:chOff x="5397450" y="983750"/>
              <a:chExt cx="780917" cy="739694"/>
            </a:xfrm>
          </p:grpSpPr>
          <p:sp>
            <p:nvSpPr>
              <p:cNvPr id="365" name="Google Shape;365;p29"/>
              <p:cNvSpPr/>
              <p:nvPr/>
            </p:nvSpPr>
            <p:spPr>
              <a:xfrm>
                <a:off x="5397450" y="9837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5498250" y="10845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5926700" y="983750"/>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29"/>
            <p:cNvGrpSpPr/>
            <p:nvPr/>
          </p:nvGrpSpPr>
          <p:grpSpPr>
            <a:xfrm>
              <a:off x="8152025" y="1232325"/>
              <a:ext cx="791469" cy="739694"/>
              <a:chOff x="8352525" y="3155950"/>
              <a:chExt cx="791469" cy="739694"/>
            </a:xfrm>
          </p:grpSpPr>
          <p:sp>
            <p:nvSpPr>
              <p:cNvPr id="369" name="Google Shape;369;p29"/>
              <p:cNvSpPr/>
              <p:nvPr/>
            </p:nvSpPr>
            <p:spPr>
              <a:xfrm>
                <a:off x="8404300" y="31559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2"/>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8505100" y="32567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2"/>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8352525" y="3636813"/>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
        <p:cNvGrpSpPr/>
        <p:nvPr/>
      </p:nvGrpSpPr>
      <p:grpSpPr>
        <a:xfrm>
          <a:off x="0" y="0"/>
          <a:ext cx="0" cy="0"/>
          <a:chOff x="0" y="0"/>
          <a:chExt cx="0" cy="0"/>
        </a:xfrm>
      </p:grpSpPr>
      <p:grpSp>
        <p:nvGrpSpPr>
          <p:cNvPr id="48" name="Google Shape;48;p5"/>
          <p:cNvGrpSpPr/>
          <p:nvPr/>
        </p:nvGrpSpPr>
        <p:grpSpPr>
          <a:xfrm>
            <a:off x="-1059749" y="-1271503"/>
            <a:ext cx="11057893" cy="7801788"/>
            <a:chOff x="-1059749" y="-1271503"/>
            <a:chExt cx="11057893" cy="7801788"/>
          </a:xfrm>
        </p:grpSpPr>
        <p:sp>
          <p:nvSpPr>
            <p:cNvPr id="49" name="Google Shape;49;p5"/>
            <p:cNvSpPr/>
            <p:nvPr/>
          </p:nvSpPr>
          <p:spPr>
            <a:xfrm rot="-1931512">
              <a:off x="6788016" y="1267256"/>
              <a:ext cx="2925936" cy="1911175"/>
            </a:xfrm>
            <a:custGeom>
              <a:avLst/>
              <a:gdLst/>
              <a:ahLst/>
              <a:cxnLst/>
              <a:rect l="l" t="t" r="r" b="b"/>
              <a:pathLst>
                <a:path w="37011" h="24175" extrusionOk="0">
                  <a:moveTo>
                    <a:pt x="8897" y="1"/>
                  </a:moveTo>
                  <a:cubicBezTo>
                    <a:pt x="8691" y="1"/>
                    <a:pt x="8486" y="7"/>
                    <a:pt x="8282" y="20"/>
                  </a:cubicBezTo>
                  <a:cubicBezTo>
                    <a:pt x="4908" y="233"/>
                    <a:pt x="2979" y="1913"/>
                    <a:pt x="2031" y="4227"/>
                  </a:cubicBezTo>
                  <a:cubicBezTo>
                    <a:pt x="1" y="9184"/>
                    <a:pt x="1614" y="16232"/>
                    <a:pt x="5384" y="19946"/>
                  </a:cubicBezTo>
                  <a:cubicBezTo>
                    <a:pt x="8151" y="22666"/>
                    <a:pt x="11185" y="23495"/>
                    <a:pt x="14419" y="23495"/>
                  </a:cubicBezTo>
                  <a:cubicBezTo>
                    <a:pt x="16530" y="23495"/>
                    <a:pt x="18725" y="23142"/>
                    <a:pt x="20987" y="22732"/>
                  </a:cubicBezTo>
                  <a:cubicBezTo>
                    <a:pt x="22054" y="22538"/>
                    <a:pt x="23124" y="22437"/>
                    <a:pt x="24193" y="22437"/>
                  </a:cubicBezTo>
                  <a:cubicBezTo>
                    <a:pt x="25249" y="22437"/>
                    <a:pt x="26304" y="22535"/>
                    <a:pt x="27355" y="22737"/>
                  </a:cubicBezTo>
                  <a:cubicBezTo>
                    <a:pt x="29000" y="23055"/>
                    <a:pt x="30704" y="24174"/>
                    <a:pt x="32427" y="24174"/>
                  </a:cubicBezTo>
                  <a:cubicBezTo>
                    <a:pt x="32793" y="24174"/>
                    <a:pt x="33159" y="24124"/>
                    <a:pt x="33525" y="24005"/>
                  </a:cubicBezTo>
                  <a:cubicBezTo>
                    <a:pt x="34459" y="23701"/>
                    <a:pt x="35195" y="22940"/>
                    <a:pt x="35656" y="22077"/>
                  </a:cubicBezTo>
                  <a:cubicBezTo>
                    <a:pt x="37011" y="19540"/>
                    <a:pt x="36869" y="16262"/>
                    <a:pt x="35276" y="13867"/>
                  </a:cubicBezTo>
                  <a:cubicBezTo>
                    <a:pt x="33581" y="11320"/>
                    <a:pt x="30797" y="10910"/>
                    <a:pt x="27964" y="10910"/>
                  </a:cubicBezTo>
                  <a:cubicBezTo>
                    <a:pt x="26618" y="10910"/>
                    <a:pt x="25261" y="11003"/>
                    <a:pt x="24003" y="11003"/>
                  </a:cubicBezTo>
                  <a:cubicBezTo>
                    <a:pt x="23811" y="11003"/>
                    <a:pt x="23620" y="11000"/>
                    <a:pt x="23433" y="10995"/>
                  </a:cubicBezTo>
                  <a:cubicBezTo>
                    <a:pt x="20531" y="10919"/>
                    <a:pt x="18678" y="7540"/>
                    <a:pt x="17684" y="5257"/>
                  </a:cubicBezTo>
                  <a:cubicBezTo>
                    <a:pt x="16231" y="1928"/>
                    <a:pt x="12448" y="1"/>
                    <a:pt x="8897" y="1"/>
                  </a:cubicBezTo>
                  <a:close/>
                </a:path>
              </a:pathLst>
            </a:custGeom>
            <a:solidFill>
              <a:schemeClr val="lt1"/>
            </a:solidFill>
            <a:ln>
              <a:noFill/>
            </a:ln>
            <a:effectLst>
              <a:outerShdw blurRad="214313" dist="38100"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10438491">
              <a:off x="4342883" y="-1019695"/>
              <a:ext cx="4988298" cy="3616776"/>
            </a:xfrm>
            <a:custGeom>
              <a:avLst/>
              <a:gdLst/>
              <a:ahLst/>
              <a:cxnLst/>
              <a:rect l="l" t="t" r="r" b="b"/>
              <a:pathLst>
                <a:path w="66278" h="48055" extrusionOk="0">
                  <a:moveTo>
                    <a:pt x="42232" y="0"/>
                  </a:moveTo>
                  <a:cubicBezTo>
                    <a:pt x="40828" y="0"/>
                    <a:pt x="39484" y="489"/>
                    <a:pt x="38457" y="1734"/>
                  </a:cubicBezTo>
                  <a:cubicBezTo>
                    <a:pt x="37462" y="2942"/>
                    <a:pt x="36980" y="4484"/>
                    <a:pt x="36660" y="6017"/>
                  </a:cubicBezTo>
                  <a:cubicBezTo>
                    <a:pt x="35996" y="9193"/>
                    <a:pt x="35625" y="12785"/>
                    <a:pt x="33509" y="15399"/>
                  </a:cubicBezTo>
                  <a:cubicBezTo>
                    <a:pt x="30827" y="18716"/>
                    <a:pt x="27193" y="19628"/>
                    <a:pt x="23388" y="19628"/>
                  </a:cubicBezTo>
                  <a:cubicBezTo>
                    <a:pt x="20557" y="19628"/>
                    <a:pt x="17632" y="19123"/>
                    <a:pt x="14933" y="18727"/>
                  </a:cubicBezTo>
                  <a:cubicBezTo>
                    <a:pt x="14386" y="18647"/>
                    <a:pt x="13835" y="18608"/>
                    <a:pt x="13286" y="18608"/>
                  </a:cubicBezTo>
                  <a:cubicBezTo>
                    <a:pt x="9651" y="18608"/>
                    <a:pt x="6071" y="20317"/>
                    <a:pt x="3801" y="23182"/>
                  </a:cubicBezTo>
                  <a:cubicBezTo>
                    <a:pt x="797" y="26967"/>
                    <a:pt x="0" y="34274"/>
                    <a:pt x="4019" y="37739"/>
                  </a:cubicBezTo>
                  <a:cubicBezTo>
                    <a:pt x="5860" y="39330"/>
                    <a:pt x="7953" y="39950"/>
                    <a:pt x="10143" y="39950"/>
                  </a:cubicBezTo>
                  <a:cubicBezTo>
                    <a:pt x="15618" y="39950"/>
                    <a:pt x="21703" y="36075"/>
                    <a:pt x="26005" y="33792"/>
                  </a:cubicBezTo>
                  <a:cubicBezTo>
                    <a:pt x="29034" y="32188"/>
                    <a:pt x="32469" y="30849"/>
                    <a:pt x="35889" y="30418"/>
                  </a:cubicBezTo>
                  <a:cubicBezTo>
                    <a:pt x="36411" y="30350"/>
                    <a:pt x="36940" y="30314"/>
                    <a:pt x="37469" y="30314"/>
                  </a:cubicBezTo>
                  <a:cubicBezTo>
                    <a:pt x="38820" y="30314"/>
                    <a:pt x="40168" y="30554"/>
                    <a:pt x="41374" y="31148"/>
                  </a:cubicBezTo>
                  <a:cubicBezTo>
                    <a:pt x="46829" y="33843"/>
                    <a:pt x="44013" y="41230"/>
                    <a:pt x="46935" y="45493"/>
                  </a:cubicBezTo>
                  <a:cubicBezTo>
                    <a:pt x="48139" y="47248"/>
                    <a:pt x="49905" y="48054"/>
                    <a:pt x="51806" y="48054"/>
                  </a:cubicBezTo>
                  <a:cubicBezTo>
                    <a:pt x="52741" y="48054"/>
                    <a:pt x="53708" y="47860"/>
                    <a:pt x="54658" y="47487"/>
                  </a:cubicBezTo>
                  <a:cubicBezTo>
                    <a:pt x="59275" y="45665"/>
                    <a:pt x="63192" y="41266"/>
                    <a:pt x="63791" y="36253"/>
                  </a:cubicBezTo>
                  <a:cubicBezTo>
                    <a:pt x="64192" y="32904"/>
                    <a:pt x="63061" y="29672"/>
                    <a:pt x="60838" y="27165"/>
                  </a:cubicBezTo>
                  <a:cubicBezTo>
                    <a:pt x="58418" y="24435"/>
                    <a:pt x="50512" y="22751"/>
                    <a:pt x="50035" y="18773"/>
                  </a:cubicBezTo>
                  <a:cubicBezTo>
                    <a:pt x="49797" y="16784"/>
                    <a:pt x="51674" y="15947"/>
                    <a:pt x="53293" y="15607"/>
                  </a:cubicBezTo>
                  <a:cubicBezTo>
                    <a:pt x="53766" y="15505"/>
                    <a:pt x="54245" y="15465"/>
                    <a:pt x="54729" y="15465"/>
                  </a:cubicBezTo>
                  <a:cubicBezTo>
                    <a:pt x="56677" y="15465"/>
                    <a:pt x="58689" y="16124"/>
                    <a:pt x="60622" y="16124"/>
                  </a:cubicBezTo>
                  <a:cubicBezTo>
                    <a:pt x="61335" y="16124"/>
                    <a:pt x="62037" y="16035"/>
                    <a:pt x="62721" y="15789"/>
                  </a:cubicBezTo>
                  <a:cubicBezTo>
                    <a:pt x="65217" y="14896"/>
                    <a:pt x="66278" y="11887"/>
                    <a:pt x="66156" y="9437"/>
                  </a:cubicBezTo>
                  <a:cubicBezTo>
                    <a:pt x="66085" y="8016"/>
                    <a:pt x="65390" y="6555"/>
                    <a:pt x="64126" y="5910"/>
                  </a:cubicBezTo>
                  <a:cubicBezTo>
                    <a:pt x="63475" y="5576"/>
                    <a:pt x="62775" y="5483"/>
                    <a:pt x="62063" y="5483"/>
                  </a:cubicBezTo>
                  <a:cubicBezTo>
                    <a:pt x="61576" y="5483"/>
                    <a:pt x="61083" y="5526"/>
                    <a:pt x="60595" y="5565"/>
                  </a:cubicBezTo>
                  <a:cubicBezTo>
                    <a:pt x="60199" y="5596"/>
                    <a:pt x="59808" y="5626"/>
                    <a:pt x="59422" y="5626"/>
                  </a:cubicBezTo>
                  <a:cubicBezTo>
                    <a:pt x="59407" y="5626"/>
                    <a:pt x="59391" y="5626"/>
                    <a:pt x="59375" y="5626"/>
                  </a:cubicBezTo>
                  <a:cubicBezTo>
                    <a:pt x="57813" y="5626"/>
                    <a:pt x="56261" y="5378"/>
                    <a:pt x="54764" y="4946"/>
                  </a:cubicBezTo>
                  <a:cubicBezTo>
                    <a:pt x="51588" y="4028"/>
                    <a:pt x="48721" y="2292"/>
                    <a:pt x="45753" y="877"/>
                  </a:cubicBezTo>
                  <a:cubicBezTo>
                    <a:pt x="44638" y="346"/>
                    <a:pt x="43414" y="0"/>
                    <a:pt x="42232" y="0"/>
                  </a:cubicBezTo>
                  <a:close/>
                </a:path>
              </a:pathLst>
            </a:custGeom>
            <a:solidFill>
              <a:schemeClr val="dk2"/>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8571088">
              <a:off x="-494541" y="2063128"/>
              <a:ext cx="4612110" cy="3421752"/>
            </a:xfrm>
            <a:custGeom>
              <a:avLst/>
              <a:gdLst/>
              <a:ahLst/>
              <a:cxnLst/>
              <a:rect l="l" t="t" r="r" b="b"/>
              <a:pathLst>
                <a:path w="61280" h="45464" extrusionOk="0">
                  <a:moveTo>
                    <a:pt x="13415" y="1"/>
                  </a:moveTo>
                  <a:cubicBezTo>
                    <a:pt x="12284" y="1"/>
                    <a:pt x="11104" y="309"/>
                    <a:pt x="9884" y="1020"/>
                  </a:cubicBezTo>
                  <a:cubicBezTo>
                    <a:pt x="8834" y="1628"/>
                    <a:pt x="7890" y="2461"/>
                    <a:pt x="7144" y="3420"/>
                  </a:cubicBezTo>
                  <a:cubicBezTo>
                    <a:pt x="4247" y="7114"/>
                    <a:pt x="4856" y="12020"/>
                    <a:pt x="6368" y="16166"/>
                  </a:cubicBezTo>
                  <a:cubicBezTo>
                    <a:pt x="7525" y="19322"/>
                    <a:pt x="7900" y="21514"/>
                    <a:pt x="6333" y="24685"/>
                  </a:cubicBezTo>
                  <a:cubicBezTo>
                    <a:pt x="4024" y="29353"/>
                    <a:pt x="0" y="32255"/>
                    <a:pt x="2370" y="37898"/>
                  </a:cubicBezTo>
                  <a:cubicBezTo>
                    <a:pt x="4263" y="42406"/>
                    <a:pt x="8693" y="45464"/>
                    <a:pt x="13450" y="45464"/>
                  </a:cubicBezTo>
                  <a:cubicBezTo>
                    <a:pt x="14481" y="45464"/>
                    <a:pt x="15528" y="45320"/>
                    <a:pt x="16567" y="45016"/>
                  </a:cubicBezTo>
                  <a:cubicBezTo>
                    <a:pt x="22169" y="43378"/>
                    <a:pt x="23676" y="37380"/>
                    <a:pt x="25751" y="32590"/>
                  </a:cubicBezTo>
                  <a:cubicBezTo>
                    <a:pt x="27480" y="28606"/>
                    <a:pt x="30625" y="25093"/>
                    <a:pt x="34488" y="25093"/>
                  </a:cubicBezTo>
                  <a:cubicBezTo>
                    <a:pt x="35943" y="25093"/>
                    <a:pt x="37500" y="25591"/>
                    <a:pt x="39121" y="26750"/>
                  </a:cubicBezTo>
                  <a:cubicBezTo>
                    <a:pt x="42558" y="29208"/>
                    <a:pt x="45266" y="33241"/>
                    <a:pt x="49393" y="33241"/>
                  </a:cubicBezTo>
                  <a:cubicBezTo>
                    <a:pt x="50335" y="33241"/>
                    <a:pt x="51351" y="33031"/>
                    <a:pt x="52466" y="32544"/>
                  </a:cubicBezTo>
                  <a:cubicBezTo>
                    <a:pt x="56419" y="30819"/>
                    <a:pt x="59600" y="26613"/>
                    <a:pt x="60331" y="22381"/>
                  </a:cubicBezTo>
                  <a:cubicBezTo>
                    <a:pt x="61279" y="16922"/>
                    <a:pt x="58687" y="11893"/>
                    <a:pt x="54693" y="8296"/>
                  </a:cubicBezTo>
                  <a:cubicBezTo>
                    <a:pt x="52060" y="5923"/>
                    <a:pt x="48635" y="4169"/>
                    <a:pt x="45042" y="4169"/>
                  </a:cubicBezTo>
                  <a:cubicBezTo>
                    <a:pt x="44786" y="4169"/>
                    <a:pt x="44529" y="4178"/>
                    <a:pt x="44271" y="4196"/>
                  </a:cubicBezTo>
                  <a:cubicBezTo>
                    <a:pt x="39202" y="4551"/>
                    <a:pt x="36554" y="8986"/>
                    <a:pt x="32261" y="11036"/>
                  </a:cubicBezTo>
                  <a:cubicBezTo>
                    <a:pt x="31469" y="11412"/>
                    <a:pt x="30706" y="11578"/>
                    <a:pt x="29973" y="11578"/>
                  </a:cubicBezTo>
                  <a:cubicBezTo>
                    <a:pt x="26183" y="11578"/>
                    <a:pt x="23177" y="7146"/>
                    <a:pt x="20941" y="4480"/>
                  </a:cubicBezTo>
                  <a:cubicBezTo>
                    <a:pt x="18882" y="2024"/>
                    <a:pt x="16312" y="1"/>
                    <a:pt x="13415" y="1"/>
                  </a:cubicBezTo>
                  <a:close/>
                </a:path>
              </a:pathLst>
            </a:custGeom>
            <a:solidFill>
              <a:schemeClr val="lt2"/>
            </a:solidFill>
            <a:ln>
              <a:noFill/>
            </a:ln>
            <a:effectLst>
              <a:outerShdw blurRad="214313" dist="142875" dir="45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524475" y="384600"/>
            <a:ext cx="8095200" cy="4374300"/>
          </a:xfrm>
          <a:prstGeom prst="roundRect">
            <a:avLst>
              <a:gd name="adj" fmla="val 68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 name="Google Shape;54;p5"/>
          <p:cNvSpPr txBox="1">
            <a:spLocks noGrp="1"/>
          </p:cNvSpPr>
          <p:nvPr>
            <p:ph type="subTitle" idx="1"/>
          </p:nvPr>
        </p:nvSpPr>
        <p:spPr>
          <a:xfrm>
            <a:off x="5040058" y="2701175"/>
            <a:ext cx="2560500" cy="12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55" name="Google Shape;55;p5"/>
          <p:cNvSpPr txBox="1">
            <a:spLocks noGrp="1"/>
          </p:cNvSpPr>
          <p:nvPr>
            <p:ph type="subTitle" idx="2"/>
          </p:nvPr>
        </p:nvSpPr>
        <p:spPr>
          <a:xfrm>
            <a:off x="1543450" y="2701175"/>
            <a:ext cx="2560500" cy="12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56" name="Google Shape;56;p5"/>
          <p:cNvSpPr txBox="1">
            <a:spLocks noGrp="1"/>
          </p:cNvSpPr>
          <p:nvPr>
            <p:ph type="subTitle" idx="3"/>
          </p:nvPr>
        </p:nvSpPr>
        <p:spPr>
          <a:xfrm>
            <a:off x="5040058" y="2306375"/>
            <a:ext cx="2560500" cy="4149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hivo"/>
                <a:ea typeface="Chivo"/>
                <a:cs typeface="Chivo"/>
                <a:sym typeface="Chivo"/>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57" name="Google Shape;57;p5"/>
          <p:cNvSpPr txBox="1">
            <a:spLocks noGrp="1"/>
          </p:cNvSpPr>
          <p:nvPr>
            <p:ph type="subTitle" idx="4"/>
          </p:nvPr>
        </p:nvSpPr>
        <p:spPr>
          <a:xfrm>
            <a:off x="1543450" y="2306375"/>
            <a:ext cx="2560500" cy="4149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hivo"/>
                <a:ea typeface="Chivo"/>
                <a:cs typeface="Chivo"/>
                <a:sym typeface="Chivo"/>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58" name="Google Shape;58;p5"/>
          <p:cNvGrpSpPr/>
          <p:nvPr/>
        </p:nvGrpSpPr>
        <p:grpSpPr>
          <a:xfrm rot="10800000">
            <a:off x="186891" y="1909265"/>
            <a:ext cx="604586" cy="572671"/>
            <a:chOff x="5397450" y="983750"/>
            <a:chExt cx="780917" cy="739694"/>
          </a:xfrm>
        </p:grpSpPr>
        <p:sp>
          <p:nvSpPr>
            <p:cNvPr id="59" name="Google Shape;59;p5"/>
            <p:cNvSpPr/>
            <p:nvPr/>
          </p:nvSpPr>
          <p:spPr>
            <a:xfrm>
              <a:off x="5397450" y="9837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5498250" y="10845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5926700" y="983750"/>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5"/>
          <p:cNvGrpSpPr/>
          <p:nvPr/>
        </p:nvGrpSpPr>
        <p:grpSpPr>
          <a:xfrm rot="5400000">
            <a:off x="413963" y="688100"/>
            <a:ext cx="150451" cy="512600"/>
            <a:chOff x="2990775" y="3601075"/>
            <a:chExt cx="150451" cy="512600"/>
          </a:xfrm>
        </p:grpSpPr>
        <p:sp>
          <p:nvSpPr>
            <p:cNvPr id="63" name="Google Shape;63;p5"/>
            <p:cNvSpPr/>
            <p:nvPr/>
          </p:nvSpPr>
          <p:spPr>
            <a:xfrm>
              <a:off x="2990775" y="4059117"/>
              <a:ext cx="54811" cy="54558"/>
            </a:xfrm>
            <a:custGeom>
              <a:avLst/>
              <a:gdLst/>
              <a:ahLst/>
              <a:cxnLst/>
              <a:rect l="l" t="t" r="r" b="b"/>
              <a:pathLst>
                <a:path w="1082" h="1077" extrusionOk="0">
                  <a:moveTo>
                    <a:pt x="539" y="1"/>
                  </a:moveTo>
                  <a:cubicBezTo>
                    <a:pt x="239" y="1"/>
                    <a:pt x="1" y="239"/>
                    <a:pt x="1" y="539"/>
                  </a:cubicBezTo>
                  <a:cubicBezTo>
                    <a:pt x="1" y="838"/>
                    <a:pt x="239" y="1076"/>
                    <a:pt x="539" y="1076"/>
                  </a:cubicBezTo>
                  <a:cubicBezTo>
                    <a:pt x="838" y="1076"/>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2990775" y="3944480"/>
              <a:ext cx="54811" cy="54811"/>
            </a:xfrm>
            <a:custGeom>
              <a:avLst/>
              <a:gdLst/>
              <a:ahLst/>
              <a:cxnLst/>
              <a:rect l="l" t="t" r="r" b="b"/>
              <a:pathLst>
                <a:path w="1082" h="1082" extrusionOk="0">
                  <a:moveTo>
                    <a:pt x="539" y="1"/>
                  </a:moveTo>
                  <a:cubicBezTo>
                    <a:pt x="239" y="1"/>
                    <a:pt x="1" y="244"/>
                    <a:pt x="1" y="544"/>
                  </a:cubicBezTo>
                  <a:cubicBezTo>
                    <a:pt x="1" y="838"/>
                    <a:pt x="239" y="1082"/>
                    <a:pt x="539" y="1082"/>
                  </a:cubicBezTo>
                  <a:cubicBezTo>
                    <a:pt x="838" y="1082"/>
                    <a:pt x="1082" y="838"/>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2990775" y="3830096"/>
              <a:ext cx="54811" cy="54811"/>
            </a:xfrm>
            <a:custGeom>
              <a:avLst/>
              <a:gdLst/>
              <a:ahLst/>
              <a:cxnLst/>
              <a:rect l="l" t="t" r="r" b="b"/>
              <a:pathLst>
                <a:path w="1082" h="1082" extrusionOk="0">
                  <a:moveTo>
                    <a:pt x="539" y="1"/>
                  </a:moveTo>
                  <a:cubicBezTo>
                    <a:pt x="239" y="1"/>
                    <a:pt x="1" y="244"/>
                    <a:pt x="1" y="539"/>
                  </a:cubicBezTo>
                  <a:cubicBezTo>
                    <a:pt x="1" y="838"/>
                    <a:pt x="239" y="1082"/>
                    <a:pt x="539" y="1082"/>
                  </a:cubicBezTo>
                  <a:cubicBezTo>
                    <a:pt x="838" y="1082"/>
                    <a:pt x="1082" y="838"/>
                    <a:pt x="1082" y="539"/>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2990775" y="3715712"/>
              <a:ext cx="54811" cy="54558"/>
            </a:xfrm>
            <a:custGeom>
              <a:avLst/>
              <a:gdLst/>
              <a:ahLst/>
              <a:cxnLst/>
              <a:rect l="l" t="t" r="r" b="b"/>
              <a:pathLst>
                <a:path w="1082" h="1077" extrusionOk="0">
                  <a:moveTo>
                    <a:pt x="539" y="1"/>
                  </a:moveTo>
                  <a:cubicBezTo>
                    <a:pt x="239" y="1"/>
                    <a:pt x="1" y="239"/>
                    <a:pt x="1" y="539"/>
                  </a:cubicBezTo>
                  <a:cubicBezTo>
                    <a:pt x="1" y="838"/>
                    <a:pt x="239" y="1077"/>
                    <a:pt x="539" y="1077"/>
                  </a:cubicBezTo>
                  <a:cubicBezTo>
                    <a:pt x="838" y="1077"/>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2990775" y="3601075"/>
              <a:ext cx="54811" cy="54811"/>
            </a:xfrm>
            <a:custGeom>
              <a:avLst/>
              <a:gdLst/>
              <a:ahLst/>
              <a:cxnLst/>
              <a:rect l="l" t="t" r="r" b="b"/>
              <a:pathLst>
                <a:path w="1082" h="1082" extrusionOk="0">
                  <a:moveTo>
                    <a:pt x="539" y="1"/>
                  </a:moveTo>
                  <a:cubicBezTo>
                    <a:pt x="239" y="1"/>
                    <a:pt x="1" y="244"/>
                    <a:pt x="1" y="544"/>
                  </a:cubicBezTo>
                  <a:cubicBezTo>
                    <a:pt x="1" y="843"/>
                    <a:pt x="239" y="1082"/>
                    <a:pt x="539" y="1082"/>
                  </a:cubicBezTo>
                  <a:cubicBezTo>
                    <a:pt x="838" y="1082"/>
                    <a:pt x="1082" y="843"/>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3085908" y="4059117"/>
              <a:ext cx="54761" cy="54558"/>
            </a:xfrm>
            <a:custGeom>
              <a:avLst/>
              <a:gdLst/>
              <a:ahLst/>
              <a:cxnLst/>
              <a:rect l="l" t="t" r="r" b="b"/>
              <a:pathLst>
                <a:path w="1081" h="1077" extrusionOk="0">
                  <a:moveTo>
                    <a:pt x="543" y="1"/>
                  </a:moveTo>
                  <a:cubicBezTo>
                    <a:pt x="244" y="1"/>
                    <a:pt x="0" y="239"/>
                    <a:pt x="0" y="539"/>
                  </a:cubicBezTo>
                  <a:cubicBezTo>
                    <a:pt x="0" y="838"/>
                    <a:pt x="244" y="1076"/>
                    <a:pt x="543" y="1076"/>
                  </a:cubicBezTo>
                  <a:cubicBezTo>
                    <a:pt x="843" y="1076"/>
                    <a:pt x="1081" y="838"/>
                    <a:pt x="1081" y="539"/>
                  </a:cubicBezTo>
                  <a:cubicBezTo>
                    <a:pt x="1081" y="239"/>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3085908" y="3944480"/>
              <a:ext cx="54761" cy="54811"/>
            </a:xfrm>
            <a:custGeom>
              <a:avLst/>
              <a:gdLst/>
              <a:ahLst/>
              <a:cxnLst/>
              <a:rect l="l" t="t" r="r" b="b"/>
              <a:pathLst>
                <a:path w="1081" h="1082" extrusionOk="0">
                  <a:moveTo>
                    <a:pt x="543" y="1"/>
                  </a:moveTo>
                  <a:cubicBezTo>
                    <a:pt x="244" y="1"/>
                    <a:pt x="0" y="244"/>
                    <a:pt x="0" y="544"/>
                  </a:cubicBezTo>
                  <a:cubicBezTo>
                    <a:pt x="0" y="838"/>
                    <a:pt x="244" y="1082"/>
                    <a:pt x="543" y="1082"/>
                  </a:cubicBezTo>
                  <a:cubicBezTo>
                    <a:pt x="843" y="1082"/>
                    <a:pt x="1081" y="838"/>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3085655" y="3830096"/>
              <a:ext cx="55571" cy="54811"/>
            </a:xfrm>
            <a:custGeom>
              <a:avLst/>
              <a:gdLst/>
              <a:ahLst/>
              <a:cxnLst/>
              <a:rect l="l" t="t" r="r" b="b"/>
              <a:pathLst>
                <a:path w="1097" h="1082" extrusionOk="0">
                  <a:moveTo>
                    <a:pt x="547" y="1"/>
                  </a:moveTo>
                  <a:cubicBezTo>
                    <a:pt x="544" y="1"/>
                    <a:pt x="541" y="1"/>
                    <a:pt x="538" y="1"/>
                  </a:cubicBezTo>
                  <a:cubicBezTo>
                    <a:pt x="239" y="6"/>
                    <a:pt x="0" y="255"/>
                    <a:pt x="5" y="554"/>
                  </a:cubicBezTo>
                  <a:cubicBezTo>
                    <a:pt x="15" y="845"/>
                    <a:pt x="254" y="1082"/>
                    <a:pt x="549" y="1082"/>
                  </a:cubicBezTo>
                  <a:cubicBezTo>
                    <a:pt x="552" y="1082"/>
                    <a:pt x="555" y="1082"/>
                    <a:pt x="558" y="1082"/>
                  </a:cubicBezTo>
                  <a:cubicBezTo>
                    <a:pt x="858" y="1077"/>
                    <a:pt x="1096" y="828"/>
                    <a:pt x="1086" y="529"/>
                  </a:cubicBezTo>
                  <a:cubicBezTo>
                    <a:pt x="1081" y="232"/>
                    <a:pt x="838"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3085655" y="3715712"/>
              <a:ext cx="55571" cy="54558"/>
            </a:xfrm>
            <a:custGeom>
              <a:avLst/>
              <a:gdLst/>
              <a:ahLst/>
              <a:cxnLst/>
              <a:rect l="l" t="t" r="r" b="b"/>
              <a:pathLst>
                <a:path w="1097" h="1077" extrusionOk="0">
                  <a:moveTo>
                    <a:pt x="545" y="1"/>
                  </a:moveTo>
                  <a:cubicBezTo>
                    <a:pt x="254" y="1"/>
                    <a:pt x="15" y="230"/>
                    <a:pt x="5" y="524"/>
                  </a:cubicBezTo>
                  <a:cubicBezTo>
                    <a:pt x="0" y="823"/>
                    <a:pt x="234" y="1072"/>
                    <a:pt x="533" y="1077"/>
                  </a:cubicBezTo>
                  <a:cubicBezTo>
                    <a:pt x="539" y="1077"/>
                    <a:pt x="545" y="1077"/>
                    <a:pt x="552" y="1077"/>
                  </a:cubicBezTo>
                  <a:cubicBezTo>
                    <a:pt x="843" y="1077"/>
                    <a:pt x="1081" y="847"/>
                    <a:pt x="1086" y="554"/>
                  </a:cubicBezTo>
                  <a:cubicBezTo>
                    <a:pt x="1096" y="255"/>
                    <a:pt x="863" y="6"/>
                    <a:pt x="563" y="1"/>
                  </a:cubicBezTo>
                  <a:cubicBezTo>
                    <a:pt x="557" y="1"/>
                    <a:pt x="551"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3085908" y="3601075"/>
              <a:ext cx="54761" cy="54811"/>
            </a:xfrm>
            <a:custGeom>
              <a:avLst/>
              <a:gdLst/>
              <a:ahLst/>
              <a:cxnLst/>
              <a:rect l="l" t="t" r="r" b="b"/>
              <a:pathLst>
                <a:path w="1081" h="1082" extrusionOk="0">
                  <a:moveTo>
                    <a:pt x="543" y="1"/>
                  </a:moveTo>
                  <a:cubicBezTo>
                    <a:pt x="244" y="1"/>
                    <a:pt x="0" y="244"/>
                    <a:pt x="0" y="544"/>
                  </a:cubicBezTo>
                  <a:cubicBezTo>
                    <a:pt x="0" y="843"/>
                    <a:pt x="244" y="1082"/>
                    <a:pt x="543" y="1082"/>
                  </a:cubicBezTo>
                  <a:cubicBezTo>
                    <a:pt x="843" y="1082"/>
                    <a:pt x="1081" y="843"/>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grpSp>
        <p:nvGrpSpPr>
          <p:cNvPr id="74" name="Google Shape;74;p6"/>
          <p:cNvGrpSpPr/>
          <p:nvPr/>
        </p:nvGrpSpPr>
        <p:grpSpPr>
          <a:xfrm>
            <a:off x="-1059749" y="-1271503"/>
            <a:ext cx="11057893" cy="7801788"/>
            <a:chOff x="-1059749" y="-1271503"/>
            <a:chExt cx="11057893" cy="7801788"/>
          </a:xfrm>
        </p:grpSpPr>
        <p:sp>
          <p:nvSpPr>
            <p:cNvPr id="75" name="Google Shape;75;p6"/>
            <p:cNvSpPr/>
            <p:nvPr/>
          </p:nvSpPr>
          <p:spPr>
            <a:xfrm rot="-1931512">
              <a:off x="6788016" y="1267256"/>
              <a:ext cx="2925936" cy="1911175"/>
            </a:xfrm>
            <a:custGeom>
              <a:avLst/>
              <a:gdLst/>
              <a:ahLst/>
              <a:cxnLst/>
              <a:rect l="l" t="t" r="r" b="b"/>
              <a:pathLst>
                <a:path w="37011" h="24175" extrusionOk="0">
                  <a:moveTo>
                    <a:pt x="8897" y="1"/>
                  </a:moveTo>
                  <a:cubicBezTo>
                    <a:pt x="8691" y="1"/>
                    <a:pt x="8486" y="7"/>
                    <a:pt x="8282" y="20"/>
                  </a:cubicBezTo>
                  <a:cubicBezTo>
                    <a:pt x="4908" y="233"/>
                    <a:pt x="2979" y="1913"/>
                    <a:pt x="2031" y="4227"/>
                  </a:cubicBezTo>
                  <a:cubicBezTo>
                    <a:pt x="1" y="9184"/>
                    <a:pt x="1614" y="16232"/>
                    <a:pt x="5384" y="19946"/>
                  </a:cubicBezTo>
                  <a:cubicBezTo>
                    <a:pt x="8151" y="22666"/>
                    <a:pt x="11185" y="23495"/>
                    <a:pt x="14419" y="23495"/>
                  </a:cubicBezTo>
                  <a:cubicBezTo>
                    <a:pt x="16530" y="23495"/>
                    <a:pt x="18725" y="23142"/>
                    <a:pt x="20987" y="22732"/>
                  </a:cubicBezTo>
                  <a:cubicBezTo>
                    <a:pt x="22054" y="22538"/>
                    <a:pt x="23124" y="22437"/>
                    <a:pt x="24193" y="22437"/>
                  </a:cubicBezTo>
                  <a:cubicBezTo>
                    <a:pt x="25249" y="22437"/>
                    <a:pt x="26304" y="22535"/>
                    <a:pt x="27355" y="22737"/>
                  </a:cubicBezTo>
                  <a:cubicBezTo>
                    <a:pt x="29000" y="23055"/>
                    <a:pt x="30704" y="24174"/>
                    <a:pt x="32427" y="24174"/>
                  </a:cubicBezTo>
                  <a:cubicBezTo>
                    <a:pt x="32793" y="24174"/>
                    <a:pt x="33159" y="24124"/>
                    <a:pt x="33525" y="24005"/>
                  </a:cubicBezTo>
                  <a:cubicBezTo>
                    <a:pt x="34459" y="23701"/>
                    <a:pt x="35195" y="22940"/>
                    <a:pt x="35656" y="22077"/>
                  </a:cubicBezTo>
                  <a:cubicBezTo>
                    <a:pt x="37011" y="19540"/>
                    <a:pt x="36869" y="16262"/>
                    <a:pt x="35276" y="13867"/>
                  </a:cubicBezTo>
                  <a:cubicBezTo>
                    <a:pt x="33581" y="11320"/>
                    <a:pt x="30797" y="10910"/>
                    <a:pt x="27964" y="10910"/>
                  </a:cubicBezTo>
                  <a:cubicBezTo>
                    <a:pt x="26618" y="10910"/>
                    <a:pt x="25261" y="11003"/>
                    <a:pt x="24003" y="11003"/>
                  </a:cubicBezTo>
                  <a:cubicBezTo>
                    <a:pt x="23811" y="11003"/>
                    <a:pt x="23620" y="11000"/>
                    <a:pt x="23433" y="10995"/>
                  </a:cubicBezTo>
                  <a:cubicBezTo>
                    <a:pt x="20531" y="10919"/>
                    <a:pt x="18678" y="7540"/>
                    <a:pt x="17684" y="5257"/>
                  </a:cubicBezTo>
                  <a:cubicBezTo>
                    <a:pt x="16231" y="1928"/>
                    <a:pt x="12448" y="1"/>
                    <a:pt x="8897" y="1"/>
                  </a:cubicBezTo>
                  <a:close/>
                </a:path>
              </a:pathLst>
            </a:custGeom>
            <a:solidFill>
              <a:schemeClr val="lt1"/>
            </a:solidFill>
            <a:ln>
              <a:noFill/>
            </a:ln>
            <a:effectLst>
              <a:outerShdw blurRad="214313" dist="38100"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rot="-10438491">
              <a:off x="4342883" y="-1019695"/>
              <a:ext cx="4988298" cy="3616776"/>
            </a:xfrm>
            <a:custGeom>
              <a:avLst/>
              <a:gdLst/>
              <a:ahLst/>
              <a:cxnLst/>
              <a:rect l="l" t="t" r="r" b="b"/>
              <a:pathLst>
                <a:path w="66278" h="48055" extrusionOk="0">
                  <a:moveTo>
                    <a:pt x="42232" y="0"/>
                  </a:moveTo>
                  <a:cubicBezTo>
                    <a:pt x="40828" y="0"/>
                    <a:pt x="39484" y="489"/>
                    <a:pt x="38457" y="1734"/>
                  </a:cubicBezTo>
                  <a:cubicBezTo>
                    <a:pt x="37462" y="2942"/>
                    <a:pt x="36980" y="4484"/>
                    <a:pt x="36660" y="6017"/>
                  </a:cubicBezTo>
                  <a:cubicBezTo>
                    <a:pt x="35996" y="9193"/>
                    <a:pt x="35625" y="12785"/>
                    <a:pt x="33509" y="15399"/>
                  </a:cubicBezTo>
                  <a:cubicBezTo>
                    <a:pt x="30827" y="18716"/>
                    <a:pt x="27193" y="19628"/>
                    <a:pt x="23388" y="19628"/>
                  </a:cubicBezTo>
                  <a:cubicBezTo>
                    <a:pt x="20557" y="19628"/>
                    <a:pt x="17632" y="19123"/>
                    <a:pt x="14933" y="18727"/>
                  </a:cubicBezTo>
                  <a:cubicBezTo>
                    <a:pt x="14386" y="18647"/>
                    <a:pt x="13835" y="18608"/>
                    <a:pt x="13286" y="18608"/>
                  </a:cubicBezTo>
                  <a:cubicBezTo>
                    <a:pt x="9651" y="18608"/>
                    <a:pt x="6071" y="20317"/>
                    <a:pt x="3801" y="23182"/>
                  </a:cubicBezTo>
                  <a:cubicBezTo>
                    <a:pt x="797" y="26967"/>
                    <a:pt x="0" y="34274"/>
                    <a:pt x="4019" y="37739"/>
                  </a:cubicBezTo>
                  <a:cubicBezTo>
                    <a:pt x="5860" y="39330"/>
                    <a:pt x="7953" y="39950"/>
                    <a:pt x="10143" y="39950"/>
                  </a:cubicBezTo>
                  <a:cubicBezTo>
                    <a:pt x="15618" y="39950"/>
                    <a:pt x="21703" y="36075"/>
                    <a:pt x="26005" y="33792"/>
                  </a:cubicBezTo>
                  <a:cubicBezTo>
                    <a:pt x="29034" y="32188"/>
                    <a:pt x="32469" y="30849"/>
                    <a:pt x="35889" y="30418"/>
                  </a:cubicBezTo>
                  <a:cubicBezTo>
                    <a:pt x="36411" y="30350"/>
                    <a:pt x="36940" y="30314"/>
                    <a:pt x="37469" y="30314"/>
                  </a:cubicBezTo>
                  <a:cubicBezTo>
                    <a:pt x="38820" y="30314"/>
                    <a:pt x="40168" y="30554"/>
                    <a:pt x="41374" y="31148"/>
                  </a:cubicBezTo>
                  <a:cubicBezTo>
                    <a:pt x="46829" y="33843"/>
                    <a:pt x="44013" y="41230"/>
                    <a:pt x="46935" y="45493"/>
                  </a:cubicBezTo>
                  <a:cubicBezTo>
                    <a:pt x="48139" y="47248"/>
                    <a:pt x="49905" y="48054"/>
                    <a:pt x="51806" y="48054"/>
                  </a:cubicBezTo>
                  <a:cubicBezTo>
                    <a:pt x="52741" y="48054"/>
                    <a:pt x="53708" y="47860"/>
                    <a:pt x="54658" y="47487"/>
                  </a:cubicBezTo>
                  <a:cubicBezTo>
                    <a:pt x="59275" y="45665"/>
                    <a:pt x="63192" y="41266"/>
                    <a:pt x="63791" y="36253"/>
                  </a:cubicBezTo>
                  <a:cubicBezTo>
                    <a:pt x="64192" y="32904"/>
                    <a:pt x="63061" y="29672"/>
                    <a:pt x="60838" y="27165"/>
                  </a:cubicBezTo>
                  <a:cubicBezTo>
                    <a:pt x="58418" y="24435"/>
                    <a:pt x="50512" y="22751"/>
                    <a:pt x="50035" y="18773"/>
                  </a:cubicBezTo>
                  <a:cubicBezTo>
                    <a:pt x="49797" y="16784"/>
                    <a:pt x="51674" y="15947"/>
                    <a:pt x="53293" y="15607"/>
                  </a:cubicBezTo>
                  <a:cubicBezTo>
                    <a:pt x="53766" y="15505"/>
                    <a:pt x="54245" y="15465"/>
                    <a:pt x="54729" y="15465"/>
                  </a:cubicBezTo>
                  <a:cubicBezTo>
                    <a:pt x="56677" y="15465"/>
                    <a:pt x="58689" y="16124"/>
                    <a:pt x="60622" y="16124"/>
                  </a:cubicBezTo>
                  <a:cubicBezTo>
                    <a:pt x="61335" y="16124"/>
                    <a:pt x="62037" y="16035"/>
                    <a:pt x="62721" y="15789"/>
                  </a:cubicBezTo>
                  <a:cubicBezTo>
                    <a:pt x="65217" y="14896"/>
                    <a:pt x="66278" y="11887"/>
                    <a:pt x="66156" y="9437"/>
                  </a:cubicBezTo>
                  <a:cubicBezTo>
                    <a:pt x="66085" y="8016"/>
                    <a:pt x="65390" y="6555"/>
                    <a:pt x="64126" y="5910"/>
                  </a:cubicBezTo>
                  <a:cubicBezTo>
                    <a:pt x="63475" y="5576"/>
                    <a:pt x="62775" y="5483"/>
                    <a:pt x="62063" y="5483"/>
                  </a:cubicBezTo>
                  <a:cubicBezTo>
                    <a:pt x="61576" y="5483"/>
                    <a:pt x="61083" y="5526"/>
                    <a:pt x="60595" y="5565"/>
                  </a:cubicBezTo>
                  <a:cubicBezTo>
                    <a:pt x="60199" y="5596"/>
                    <a:pt x="59808" y="5626"/>
                    <a:pt x="59422" y="5626"/>
                  </a:cubicBezTo>
                  <a:cubicBezTo>
                    <a:pt x="59407" y="5626"/>
                    <a:pt x="59391" y="5626"/>
                    <a:pt x="59375" y="5626"/>
                  </a:cubicBezTo>
                  <a:cubicBezTo>
                    <a:pt x="57813" y="5626"/>
                    <a:pt x="56261" y="5378"/>
                    <a:pt x="54764" y="4946"/>
                  </a:cubicBezTo>
                  <a:cubicBezTo>
                    <a:pt x="51588" y="4028"/>
                    <a:pt x="48721" y="2292"/>
                    <a:pt x="45753" y="877"/>
                  </a:cubicBezTo>
                  <a:cubicBezTo>
                    <a:pt x="44638" y="346"/>
                    <a:pt x="43414" y="0"/>
                    <a:pt x="42232" y="0"/>
                  </a:cubicBezTo>
                  <a:close/>
                </a:path>
              </a:pathLst>
            </a:custGeom>
            <a:solidFill>
              <a:schemeClr val="dk2"/>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rot="-8571088">
              <a:off x="-494541" y="2063128"/>
              <a:ext cx="4612110" cy="3421752"/>
            </a:xfrm>
            <a:custGeom>
              <a:avLst/>
              <a:gdLst/>
              <a:ahLst/>
              <a:cxnLst/>
              <a:rect l="l" t="t" r="r" b="b"/>
              <a:pathLst>
                <a:path w="61280" h="45464" extrusionOk="0">
                  <a:moveTo>
                    <a:pt x="13415" y="1"/>
                  </a:moveTo>
                  <a:cubicBezTo>
                    <a:pt x="12284" y="1"/>
                    <a:pt x="11104" y="309"/>
                    <a:pt x="9884" y="1020"/>
                  </a:cubicBezTo>
                  <a:cubicBezTo>
                    <a:pt x="8834" y="1628"/>
                    <a:pt x="7890" y="2461"/>
                    <a:pt x="7144" y="3420"/>
                  </a:cubicBezTo>
                  <a:cubicBezTo>
                    <a:pt x="4247" y="7114"/>
                    <a:pt x="4856" y="12020"/>
                    <a:pt x="6368" y="16166"/>
                  </a:cubicBezTo>
                  <a:cubicBezTo>
                    <a:pt x="7525" y="19322"/>
                    <a:pt x="7900" y="21514"/>
                    <a:pt x="6333" y="24685"/>
                  </a:cubicBezTo>
                  <a:cubicBezTo>
                    <a:pt x="4024" y="29353"/>
                    <a:pt x="0" y="32255"/>
                    <a:pt x="2370" y="37898"/>
                  </a:cubicBezTo>
                  <a:cubicBezTo>
                    <a:pt x="4263" y="42406"/>
                    <a:pt x="8693" y="45464"/>
                    <a:pt x="13450" y="45464"/>
                  </a:cubicBezTo>
                  <a:cubicBezTo>
                    <a:pt x="14481" y="45464"/>
                    <a:pt x="15528" y="45320"/>
                    <a:pt x="16567" y="45016"/>
                  </a:cubicBezTo>
                  <a:cubicBezTo>
                    <a:pt x="22169" y="43378"/>
                    <a:pt x="23676" y="37380"/>
                    <a:pt x="25751" y="32590"/>
                  </a:cubicBezTo>
                  <a:cubicBezTo>
                    <a:pt x="27480" y="28606"/>
                    <a:pt x="30625" y="25093"/>
                    <a:pt x="34488" y="25093"/>
                  </a:cubicBezTo>
                  <a:cubicBezTo>
                    <a:pt x="35943" y="25093"/>
                    <a:pt x="37500" y="25591"/>
                    <a:pt x="39121" y="26750"/>
                  </a:cubicBezTo>
                  <a:cubicBezTo>
                    <a:pt x="42558" y="29208"/>
                    <a:pt x="45266" y="33241"/>
                    <a:pt x="49393" y="33241"/>
                  </a:cubicBezTo>
                  <a:cubicBezTo>
                    <a:pt x="50335" y="33241"/>
                    <a:pt x="51351" y="33031"/>
                    <a:pt x="52466" y="32544"/>
                  </a:cubicBezTo>
                  <a:cubicBezTo>
                    <a:pt x="56419" y="30819"/>
                    <a:pt x="59600" y="26613"/>
                    <a:pt x="60331" y="22381"/>
                  </a:cubicBezTo>
                  <a:cubicBezTo>
                    <a:pt x="61279" y="16922"/>
                    <a:pt x="58687" y="11893"/>
                    <a:pt x="54693" y="8296"/>
                  </a:cubicBezTo>
                  <a:cubicBezTo>
                    <a:pt x="52060" y="5923"/>
                    <a:pt x="48635" y="4169"/>
                    <a:pt x="45042" y="4169"/>
                  </a:cubicBezTo>
                  <a:cubicBezTo>
                    <a:pt x="44786" y="4169"/>
                    <a:pt x="44529" y="4178"/>
                    <a:pt x="44271" y="4196"/>
                  </a:cubicBezTo>
                  <a:cubicBezTo>
                    <a:pt x="39202" y="4551"/>
                    <a:pt x="36554" y="8986"/>
                    <a:pt x="32261" y="11036"/>
                  </a:cubicBezTo>
                  <a:cubicBezTo>
                    <a:pt x="31469" y="11412"/>
                    <a:pt x="30706" y="11578"/>
                    <a:pt x="29973" y="11578"/>
                  </a:cubicBezTo>
                  <a:cubicBezTo>
                    <a:pt x="26183" y="11578"/>
                    <a:pt x="23177" y="7146"/>
                    <a:pt x="20941" y="4480"/>
                  </a:cubicBezTo>
                  <a:cubicBezTo>
                    <a:pt x="18882" y="2024"/>
                    <a:pt x="16312" y="1"/>
                    <a:pt x="13415" y="1"/>
                  </a:cubicBezTo>
                  <a:close/>
                </a:path>
              </a:pathLst>
            </a:custGeom>
            <a:solidFill>
              <a:schemeClr val="lt2"/>
            </a:solidFill>
            <a:ln>
              <a:noFill/>
            </a:ln>
            <a:effectLst>
              <a:outerShdw blurRad="214313" dist="142875" dir="45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6"/>
          <p:cNvSpPr/>
          <p:nvPr/>
        </p:nvSpPr>
        <p:spPr>
          <a:xfrm>
            <a:off x="524475" y="384600"/>
            <a:ext cx="8095200" cy="4374300"/>
          </a:xfrm>
          <a:prstGeom prst="roundRect">
            <a:avLst>
              <a:gd name="adj" fmla="val 68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80" name="Google Shape;80;p6"/>
          <p:cNvGrpSpPr/>
          <p:nvPr/>
        </p:nvGrpSpPr>
        <p:grpSpPr>
          <a:xfrm rot="10800000">
            <a:off x="52691" y="1079840"/>
            <a:ext cx="604586" cy="572671"/>
            <a:chOff x="5397450" y="983750"/>
            <a:chExt cx="780917" cy="739694"/>
          </a:xfrm>
        </p:grpSpPr>
        <p:sp>
          <p:nvSpPr>
            <p:cNvPr id="81" name="Google Shape;81;p6"/>
            <p:cNvSpPr/>
            <p:nvPr/>
          </p:nvSpPr>
          <p:spPr>
            <a:xfrm>
              <a:off x="5397450" y="9837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5498250" y="10845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5926700" y="983750"/>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grpSp>
        <p:nvGrpSpPr>
          <p:cNvPr id="95" name="Google Shape;95;p9"/>
          <p:cNvGrpSpPr/>
          <p:nvPr/>
        </p:nvGrpSpPr>
        <p:grpSpPr>
          <a:xfrm>
            <a:off x="-2373795" y="-880637"/>
            <a:ext cx="14649316" cy="8198612"/>
            <a:chOff x="-2373795" y="-880637"/>
            <a:chExt cx="14649316" cy="8198612"/>
          </a:xfrm>
        </p:grpSpPr>
        <p:sp>
          <p:nvSpPr>
            <p:cNvPr id="96" name="Google Shape;96;p9"/>
            <p:cNvSpPr/>
            <p:nvPr/>
          </p:nvSpPr>
          <p:spPr>
            <a:xfrm flipH="1">
              <a:off x="6694643" y="-555673"/>
              <a:ext cx="2925720" cy="1911034"/>
            </a:xfrm>
            <a:custGeom>
              <a:avLst/>
              <a:gdLst/>
              <a:ahLst/>
              <a:cxnLst/>
              <a:rect l="l" t="t" r="r" b="b"/>
              <a:pathLst>
                <a:path w="37011" h="24175" extrusionOk="0">
                  <a:moveTo>
                    <a:pt x="8897" y="1"/>
                  </a:moveTo>
                  <a:cubicBezTo>
                    <a:pt x="8691" y="1"/>
                    <a:pt x="8486" y="7"/>
                    <a:pt x="8282" y="20"/>
                  </a:cubicBezTo>
                  <a:cubicBezTo>
                    <a:pt x="4908" y="233"/>
                    <a:pt x="2979" y="1913"/>
                    <a:pt x="2031" y="4227"/>
                  </a:cubicBezTo>
                  <a:cubicBezTo>
                    <a:pt x="1" y="9184"/>
                    <a:pt x="1614" y="16232"/>
                    <a:pt x="5384" y="19946"/>
                  </a:cubicBezTo>
                  <a:cubicBezTo>
                    <a:pt x="8151" y="22666"/>
                    <a:pt x="11185" y="23495"/>
                    <a:pt x="14419" y="23495"/>
                  </a:cubicBezTo>
                  <a:cubicBezTo>
                    <a:pt x="16530" y="23495"/>
                    <a:pt x="18725" y="23142"/>
                    <a:pt x="20987" y="22732"/>
                  </a:cubicBezTo>
                  <a:cubicBezTo>
                    <a:pt x="22054" y="22538"/>
                    <a:pt x="23124" y="22437"/>
                    <a:pt x="24193" y="22437"/>
                  </a:cubicBezTo>
                  <a:cubicBezTo>
                    <a:pt x="25249" y="22437"/>
                    <a:pt x="26304" y="22535"/>
                    <a:pt x="27355" y="22737"/>
                  </a:cubicBezTo>
                  <a:cubicBezTo>
                    <a:pt x="29000" y="23055"/>
                    <a:pt x="30704" y="24174"/>
                    <a:pt x="32427" y="24174"/>
                  </a:cubicBezTo>
                  <a:cubicBezTo>
                    <a:pt x="32793" y="24174"/>
                    <a:pt x="33159" y="24124"/>
                    <a:pt x="33525" y="24005"/>
                  </a:cubicBezTo>
                  <a:cubicBezTo>
                    <a:pt x="34459" y="23701"/>
                    <a:pt x="35195" y="22940"/>
                    <a:pt x="35656" y="22077"/>
                  </a:cubicBezTo>
                  <a:cubicBezTo>
                    <a:pt x="37011" y="19540"/>
                    <a:pt x="36869" y="16262"/>
                    <a:pt x="35276" y="13867"/>
                  </a:cubicBezTo>
                  <a:cubicBezTo>
                    <a:pt x="33581" y="11320"/>
                    <a:pt x="30797" y="10910"/>
                    <a:pt x="27964" y="10910"/>
                  </a:cubicBezTo>
                  <a:cubicBezTo>
                    <a:pt x="26618" y="10910"/>
                    <a:pt x="25261" y="11003"/>
                    <a:pt x="24003" y="11003"/>
                  </a:cubicBezTo>
                  <a:cubicBezTo>
                    <a:pt x="23811" y="11003"/>
                    <a:pt x="23620" y="11000"/>
                    <a:pt x="23433" y="10995"/>
                  </a:cubicBezTo>
                  <a:cubicBezTo>
                    <a:pt x="20531" y="10919"/>
                    <a:pt x="18678" y="7540"/>
                    <a:pt x="17684" y="5257"/>
                  </a:cubicBezTo>
                  <a:cubicBezTo>
                    <a:pt x="16231" y="1928"/>
                    <a:pt x="12448" y="1"/>
                    <a:pt x="8897" y="1"/>
                  </a:cubicBezTo>
                  <a:close/>
                </a:path>
              </a:pathLst>
            </a:custGeom>
            <a:solidFill>
              <a:schemeClr val="lt1"/>
            </a:solidFill>
            <a:ln>
              <a:noFill/>
            </a:ln>
            <a:effectLst>
              <a:outerShdw blurRad="214313" dist="38100"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rot="8100000" flipH="1">
              <a:off x="7128961" y="248909"/>
              <a:ext cx="4612205" cy="3421823"/>
            </a:xfrm>
            <a:custGeom>
              <a:avLst/>
              <a:gdLst/>
              <a:ahLst/>
              <a:cxnLst/>
              <a:rect l="l" t="t" r="r" b="b"/>
              <a:pathLst>
                <a:path w="61280" h="45464" extrusionOk="0">
                  <a:moveTo>
                    <a:pt x="13415" y="1"/>
                  </a:moveTo>
                  <a:cubicBezTo>
                    <a:pt x="12284" y="1"/>
                    <a:pt x="11104" y="309"/>
                    <a:pt x="9884" y="1020"/>
                  </a:cubicBezTo>
                  <a:cubicBezTo>
                    <a:pt x="8834" y="1628"/>
                    <a:pt x="7890" y="2461"/>
                    <a:pt x="7144" y="3420"/>
                  </a:cubicBezTo>
                  <a:cubicBezTo>
                    <a:pt x="4247" y="7114"/>
                    <a:pt x="4856" y="12020"/>
                    <a:pt x="6368" y="16166"/>
                  </a:cubicBezTo>
                  <a:cubicBezTo>
                    <a:pt x="7525" y="19322"/>
                    <a:pt x="7900" y="21514"/>
                    <a:pt x="6333" y="24685"/>
                  </a:cubicBezTo>
                  <a:cubicBezTo>
                    <a:pt x="4024" y="29353"/>
                    <a:pt x="0" y="32255"/>
                    <a:pt x="2370" y="37898"/>
                  </a:cubicBezTo>
                  <a:cubicBezTo>
                    <a:pt x="4263" y="42406"/>
                    <a:pt x="8693" y="45464"/>
                    <a:pt x="13450" y="45464"/>
                  </a:cubicBezTo>
                  <a:cubicBezTo>
                    <a:pt x="14481" y="45464"/>
                    <a:pt x="15528" y="45320"/>
                    <a:pt x="16567" y="45016"/>
                  </a:cubicBezTo>
                  <a:cubicBezTo>
                    <a:pt x="22169" y="43378"/>
                    <a:pt x="23676" y="37380"/>
                    <a:pt x="25751" y="32590"/>
                  </a:cubicBezTo>
                  <a:cubicBezTo>
                    <a:pt x="27480" y="28606"/>
                    <a:pt x="30625" y="25093"/>
                    <a:pt x="34488" y="25093"/>
                  </a:cubicBezTo>
                  <a:cubicBezTo>
                    <a:pt x="35943" y="25093"/>
                    <a:pt x="37500" y="25591"/>
                    <a:pt x="39121" y="26750"/>
                  </a:cubicBezTo>
                  <a:cubicBezTo>
                    <a:pt x="42558" y="29208"/>
                    <a:pt x="45266" y="33241"/>
                    <a:pt x="49393" y="33241"/>
                  </a:cubicBezTo>
                  <a:cubicBezTo>
                    <a:pt x="50335" y="33241"/>
                    <a:pt x="51351" y="33031"/>
                    <a:pt x="52466" y="32544"/>
                  </a:cubicBezTo>
                  <a:cubicBezTo>
                    <a:pt x="56419" y="30819"/>
                    <a:pt x="59600" y="26613"/>
                    <a:pt x="60331" y="22381"/>
                  </a:cubicBezTo>
                  <a:cubicBezTo>
                    <a:pt x="61279" y="16922"/>
                    <a:pt x="58687" y="11893"/>
                    <a:pt x="54693" y="8296"/>
                  </a:cubicBezTo>
                  <a:cubicBezTo>
                    <a:pt x="52060" y="5923"/>
                    <a:pt x="48635" y="4169"/>
                    <a:pt x="45042" y="4169"/>
                  </a:cubicBezTo>
                  <a:cubicBezTo>
                    <a:pt x="44786" y="4169"/>
                    <a:pt x="44529" y="4178"/>
                    <a:pt x="44271" y="4196"/>
                  </a:cubicBezTo>
                  <a:cubicBezTo>
                    <a:pt x="39202" y="4551"/>
                    <a:pt x="36554" y="8986"/>
                    <a:pt x="32261" y="11036"/>
                  </a:cubicBezTo>
                  <a:cubicBezTo>
                    <a:pt x="31469" y="11412"/>
                    <a:pt x="30706" y="11578"/>
                    <a:pt x="29973" y="11578"/>
                  </a:cubicBezTo>
                  <a:cubicBezTo>
                    <a:pt x="26183" y="11578"/>
                    <a:pt x="23177" y="7146"/>
                    <a:pt x="20941" y="4480"/>
                  </a:cubicBezTo>
                  <a:cubicBezTo>
                    <a:pt x="18882" y="2024"/>
                    <a:pt x="16312" y="1"/>
                    <a:pt x="13415" y="1"/>
                  </a:cubicBezTo>
                  <a:close/>
                </a:path>
              </a:pathLst>
            </a:custGeom>
            <a:solidFill>
              <a:schemeClr val="dk2"/>
            </a:solidFill>
            <a:ln>
              <a:noFill/>
            </a:ln>
            <a:effectLst>
              <a:outerShdw blurRad="214313" dist="142875" dir="45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rot="-7592370">
              <a:off x="-1930043" y="2428999"/>
              <a:ext cx="4988298" cy="3616776"/>
            </a:xfrm>
            <a:custGeom>
              <a:avLst/>
              <a:gdLst/>
              <a:ahLst/>
              <a:cxnLst/>
              <a:rect l="l" t="t" r="r" b="b"/>
              <a:pathLst>
                <a:path w="66278" h="48055" extrusionOk="0">
                  <a:moveTo>
                    <a:pt x="42232" y="0"/>
                  </a:moveTo>
                  <a:cubicBezTo>
                    <a:pt x="40828" y="0"/>
                    <a:pt x="39484" y="489"/>
                    <a:pt x="38457" y="1734"/>
                  </a:cubicBezTo>
                  <a:cubicBezTo>
                    <a:pt x="37462" y="2942"/>
                    <a:pt x="36980" y="4484"/>
                    <a:pt x="36660" y="6017"/>
                  </a:cubicBezTo>
                  <a:cubicBezTo>
                    <a:pt x="35996" y="9193"/>
                    <a:pt x="35625" y="12785"/>
                    <a:pt x="33509" y="15399"/>
                  </a:cubicBezTo>
                  <a:cubicBezTo>
                    <a:pt x="30827" y="18716"/>
                    <a:pt x="27193" y="19628"/>
                    <a:pt x="23388" y="19628"/>
                  </a:cubicBezTo>
                  <a:cubicBezTo>
                    <a:pt x="20557" y="19628"/>
                    <a:pt x="17632" y="19123"/>
                    <a:pt x="14933" y="18727"/>
                  </a:cubicBezTo>
                  <a:cubicBezTo>
                    <a:pt x="14386" y="18647"/>
                    <a:pt x="13835" y="18608"/>
                    <a:pt x="13286" y="18608"/>
                  </a:cubicBezTo>
                  <a:cubicBezTo>
                    <a:pt x="9651" y="18608"/>
                    <a:pt x="6071" y="20317"/>
                    <a:pt x="3801" y="23182"/>
                  </a:cubicBezTo>
                  <a:cubicBezTo>
                    <a:pt x="797" y="26967"/>
                    <a:pt x="0" y="34274"/>
                    <a:pt x="4019" y="37739"/>
                  </a:cubicBezTo>
                  <a:cubicBezTo>
                    <a:pt x="5860" y="39330"/>
                    <a:pt x="7953" y="39950"/>
                    <a:pt x="10143" y="39950"/>
                  </a:cubicBezTo>
                  <a:cubicBezTo>
                    <a:pt x="15618" y="39950"/>
                    <a:pt x="21703" y="36075"/>
                    <a:pt x="26005" y="33792"/>
                  </a:cubicBezTo>
                  <a:cubicBezTo>
                    <a:pt x="29034" y="32188"/>
                    <a:pt x="32469" y="30849"/>
                    <a:pt x="35889" y="30418"/>
                  </a:cubicBezTo>
                  <a:cubicBezTo>
                    <a:pt x="36411" y="30350"/>
                    <a:pt x="36940" y="30314"/>
                    <a:pt x="37469" y="30314"/>
                  </a:cubicBezTo>
                  <a:cubicBezTo>
                    <a:pt x="38820" y="30314"/>
                    <a:pt x="40168" y="30554"/>
                    <a:pt x="41374" y="31148"/>
                  </a:cubicBezTo>
                  <a:cubicBezTo>
                    <a:pt x="46829" y="33843"/>
                    <a:pt x="44013" y="41230"/>
                    <a:pt x="46935" y="45493"/>
                  </a:cubicBezTo>
                  <a:cubicBezTo>
                    <a:pt x="48139" y="47248"/>
                    <a:pt x="49905" y="48054"/>
                    <a:pt x="51806" y="48054"/>
                  </a:cubicBezTo>
                  <a:cubicBezTo>
                    <a:pt x="52741" y="48054"/>
                    <a:pt x="53708" y="47860"/>
                    <a:pt x="54658" y="47487"/>
                  </a:cubicBezTo>
                  <a:cubicBezTo>
                    <a:pt x="59275" y="45665"/>
                    <a:pt x="63192" y="41266"/>
                    <a:pt x="63791" y="36253"/>
                  </a:cubicBezTo>
                  <a:cubicBezTo>
                    <a:pt x="64192" y="32904"/>
                    <a:pt x="63061" y="29672"/>
                    <a:pt x="60838" y="27165"/>
                  </a:cubicBezTo>
                  <a:cubicBezTo>
                    <a:pt x="58418" y="24435"/>
                    <a:pt x="50512" y="22751"/>
                    <a:pt x="50035" y="18773"/>
                  </a:cubicBezTo>
                  <a:cubicBezTo>
                    <a:pt x="49797" y="16784"/>
                    <a:pt x="51674" y="15947"/>
                    <a:pt x="53293" y="15607"/>
                  </a:cubicBezTo>
                  <a:cubicBezTo>
                    <a:pt x="53766" y="15505"/>
                    <a:pt x="54245" y="15465"/>
                    <a:pt x="54729" y="15465"/>
                  </a:cubicBezTo>
                  <a:cubicBezTo>
                    <a:pt x="56677" y="15465"/>
                    <a:pt x="58689" y="16124"/>
                    <a:pt x="60622" y="16124"/>
                  </a:cubicBezTo>
                  <a:cubicBezTo>
                    <a:pt x="61335" y="16124"/>
                    <a:pt x="62037" y="16035"/>
                    <a:pt x="62721" y="15789"/>
                  </a:cubicBezTo>
                  <a:cubicBezTo>
                    <a:pt x="65217" y="14896"/>
                    <a:pt x="66278" y="11887"/>
                    <a:pt x="66156" y="9437"/>
                  </a:cubicBezTo>
                  <a:cubicBezTo>
                    <a:pt x="66085" y="8016"/>
                    <a:pt x="65390" y="6555"/>
                    <a:pt x="64126" y="5910"/>
                  </a:cubicBezTo>
                  <a:cubicBezTo>
                    <a:pt x="63475" y="5576"/>
                    <a:pt x="62775" y="5483"/>
                    <a:pt x="62063" y="5483"/>
                  </a:cubicBezTo>
                  <a:cubicBezTo>
                    <a:pt x="61576" y="5483"/>
                    <a:pt x="61083" y="5526"/>
                    <a:pt x="60595" y="5565"/>
                  </a:cubicBezTo>
                  <a:cubicBezTo>
                    <a:pt x="60199" y="5596"/>
                    <a:pt x="59808" y="5626"/>
                    <a:pt x="59422" y="5626"/>
                  </a:cubicBezTo>
                  <a:cubicBezTo>
                    <a:pt x="59407" y="5626"/>
                    <a:pt x="59391" y="5626"/>
                    <a:pt x="59375" y="5626"/>
                  </a:cubicBezTo>
                  <a:cubicBezTo>
                    <a:pt x="57813" y="5626"/>
                    <a:pt x="56261" y="5378"/>
                    <a:pt x="54764" y="4946"/>
                  </a:cubicBezTo>
                  <a:cubicBezTo>
                    <a:pt x="51588" y="4028"/>
                    <a:pt x="48721" y="2292"/>
                    <a:pt x="45753" y="877"/>
                  </a:cubicBezTo>
                  <a:cubicBezTo>
                    <a:pt x="44638" y="346"/>
                    <a:pt x="43414" y="0"/>
                    <a:pt x="42232" y="0"/>
                  </a:cubicBezTo>
                  <a:close/>
                </a:path>
              </a:pathLst>
            </a:custGeom>
            <a:solidFill>
              <a:schemeClr val="lt2"/>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9"/>
          <p:cNvSpPr/>
          <p:nvPr/>
        </p:nvSpPr>
        <p:spPr>
          <a:xfrm>
            <a:off x="524475" y="384600"/>
            <a:ext cx="8095200" cy="4374300"/>
          </a:xfrm>
          <a:prstGeom prst="roundRect">
            <a:avLst>
              <a:gd name="adj" fmla="val 68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txBox="1">
            <a:spLocks noGrp="1"/>
          </p:cNvSpPr>
          <p:nvPr>
            <p:ph type="title"/>
          </p:nvPr>
        </p:nvSpPr>
        <p:spPr>
          <a:xfrm>
            <a:off x="1058275" y="1132975"/>
            <a:ext cx="3502200" cy="140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9"/>
          <p:cNvSpPr txBox="1">
            <a:spLocks noGrp="1"/>
          </p:cNvSpPr>
          <p:nvPr>
            <p:ph type="subTitle" idx="1"/>
          </p:nvPr>
        </p:nvSpPr>
        <p:spPr>
          <a:xfrm>
            <a:off x="1058275" y="2724350"/>
            <a:ext cx="3502200" cy="1403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999999"/>
              </a:buClr>
              <a:buSzPts val="800"/>
              <a:buFont typeface="Open Sans"/>
              <a:buChar char="●"/>
              <a:defRPr/>
            </a:lvl1pPr>
            <a:lvl2pPr lvl="1" algn="ctr" rtl="0">
              <a:lnSpc>
                <a:spcPct val="115000"/>
              </a:lnSpc>
              <a:spcBef>
                <a:spcPts val="0"/>
              </a:spcBef>
              <a:spcAft>
                <a:spcPts val="0"/>
              </a:spcAft>
              <a:buClr>
                <a:srgbClr val="999999"/>
              </a:buClr>
              <a:buSzPts val="800"/>
              <a:buFont typeface="Open Sans"/>
              <a:buChar char="○"/>
              <a:defRPr/>
            </a:lvl2pPr>
            <a:lvl3pPr lvl="2" algn="ctr" rtl="0">
              <a:lnSpc>
                <a:spcPct val="115000"/>
              </a:lnSpc>
              <a:spcBef>
                <a:spcPts val="0"/>
              </a:spcBef>
              <a:spcAft>
                <a:spcPts val="0"/>
              </a:spcAft>
              <a:buClr>
                <a:srgbClr val="999999"/>
              </a:buClr>
              <a:buSzPts val="800"/>
              <a:buFont typeface="Open Sans"/>
              <a:buChar char="■"/>
              <a:defRPr/>
            </a:lvl3pPr>
            <a:lvl4pPr lvl="3" algn="ctr" rtl="0">
              <a:lnSpc>
                <a:spcPct val="115000"/>
              </a:lnSpc>
              <a:spcBef>
                <a:spcPts val="0"/>
              </a:spcBef>
              <a:spcAft>
                <a:spcPts val="0"/>
              </a:spcAft>
              <a:buClr>
                <a:srgbClr val="999999"/>
              </a:buClr>
              <a:buSzPts val="800"/>
              <a:buFont typeface="Open Sans"/>
              <a:buChar char="●"/>
              <a:defRPr/>
            </a:lvl4pPr>
            <a:lvl5pPr lvl="4" algn="ctr" rtl="0">
              <a:lnSpc>
                <a:spcPct val="115000"/>
              </a:lnSpc>
              <a:spcBef>
                <a:spcPts val="0"/>
              </a:spcBef>
              <a:spcAft>
                <a:spcPts val="0"/>
              </a:spcAft>
              <a:buClr>
                <a:srgbClr val="999999"/>
              </a:buClr>
              <a:buSzPts val="1200"/>
              <a:buFont typeface="Open Sans"/>
              <a:buChar char="○"/>
              <a:defRPr/>
            </a:lvl5pPr>
            <a:lvl6pPr lvl="5" algn="ctr" rtl="0">
              <a:lnSpc>
                <a:spcPct val="115000"/>
              </a:lnSpc>
              <a:spcBef>
                <a:spcPts val="0"/>
              </a:spcBef>
              <a:spcAft>
                <a:spcPts val="0"/>
              </a:spcAft>
              <a:buClr>
                <a:srgbClr val="999999"/>
              </a:buClr>
              <a:buSzPts val="1200"/>
              <a:buFont typeface="Open Sans"/>
              <a:buChar char="■"/>
              <a:defRPr/>
            </a:lvl6pPr>
            <a:lvl7pPr lvl="6" algn="ctr" rtl="0">
              <a:lnSpc>
                <a:spcPct val="115000"/>
              </a:lnSpc>
              <a:spcBef>
                <a:spcPts val="0"/>
              </a:spcBef>
              <a:spcAft>
                <a:spcPts val="0"/>
              </a:spcAft>
              <a:buClr>
                <a:srgbClr val="999999"/>
              </a:buClr>
              <a:buSzPts val="700"/>
              <a:buFont typeface="Open Sans"/>
              <a:buChar char="●"/>
              <a:defRPr/>
            </a:lvl7pPr>
            <a:lvl8pPr lvl="7" algn="ctr" rtl="0">
              <a:lnSpc>
                <a:spcPct val="115000"/>
              </a:lnSpc>
              <a:spcBef>
                <a:spcPts val="0"/>
              </a:spcBef>
              <a:spcAft>
                <a:spcPts val="0"/>
              </a:spcAft>
              <a:buClr>
                <a:srgbClr val="999999"/>
              </a:buClr>
              <a:buSzPts val="700"/>
              <a:buFont typeface="Open Sans"/>
              <a:buChar char="○"/>
              <a:defRPr/>
            </a:lvl8pPr>
            <a:lvl9pPr lvl="8" algn="ctr" rtl="0">
              <a:lnSpc>
                <a:spcPct val="115000"/>
              </a:lnSpc>
              <a:spcBef>
                <a:spcPts val="0"/>
              </a:spcBef>
              <a:spcAft>
                <a:spcPts val="0"/>
              </a:spcAft>
              <a:buClr>
                <a:srgbClr val="999999"/>
              </a:buClr>
              <a:buSzPts val="600"/>
              <a:buFont typeface="Open Sans"/>
              <a:buChar char="■"/>
              <a:defRPr/>
            </a:lvl9pPr>
          </a:lstStyle>
          <a:p>
            <a:endParaRPr/>
          </a:p>
        </p:txBody>
      </p:sp>
      <p:sp>
        <p:nvSpPr>
          <p:cNvPr id="102" name="Google Shape;102;p9"/>
          <p:cNvSpPr>
            <a:spLocks noGrp="1"/>
          </p:cNvSpPr>
          <p:nvPr>
            <p:ph type="pic" idx="2"/>
          </p:nvPr>
        </p:nvSpPr>
        <p:spPr>
          <a:xfrm>
            <a:off x="5149825" y="960450"/>
            <a:ext cx="3135600" cy="3222600"/>
          </a:xfrm>
          <a:prstGeom prst="ellipse">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10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51"/>
        <p:cNvGrpSpPr/>
        <p:nvPr/>
      </p:nvGrpSpPr>
      <p:grpSpPr>
        <a:xfrm>
          <a:off x="0" y="0"/>
          <a:ext cx="0" cy="0"/>
          <a:chOff x="0" y="0"/>
          <a:chExt cx="0" cy="0"/>
        </a:xfrm>
      </p:grpSpPr>
      <p:grpSp>
        <p:nvGrpSpPr>
          <p:cNvPr id="152" name="Google Shape;152;p16"/>
          <p:cNvGrpSpPr/>
          <p:nvPr/>
        </p:nvGrpSpPr>
        <p:grpSpPr>
          <a:xfrm>
            <a:off x="-1913650" y="-1963084"/>
            <a:ext cx="13650894" cy="8587844"/>
            <a:chOff x="-1913650" y="-1963084"/>
            <a:chExt cx="13650894" cy="8587844"/>
          </a:xfrm>
        </p:grpSpPr>
        <p:sp>
          <p:nvSpPr>
            <p:cNvPr id="153" name="Google Shape;153;p16"/>
            <p:cNvSpPr/>
            <p:nvPr/>
          </p:nvSpPr>
          <p:spPr>
            <a:xfrm rot="-1931512">
              <a:off x="-1629459" y="353881"/>
              <a:ext cx="2925936" cy="1911175"/>
            </a:xfrm>
            <a:custGeom>
              <a:avLst/>
              <a:gdLst/>
              <a:ahLst/>
              <a:cxnLst/>
              <a:rect l="l" t="t" r="r" b="b"/>
              <a:pathLst>
                <a:path w="37011" h="24175" extrusionOk="0">
                  <a:moveTo>
                    <a:pt x="8897" y="1"/>
                  </a:moveTo>
                  <a:cubicBezTo>
                    <a:pt x="8691" y="1"/>
                    <a:pt x="8486" y="7"/>
                    <a:pt x="8282" y="20"/>
                  </a:cubicBezTo>
                  <a:cubicBezTo>
                    <a:pt x="4908" y="233"/>
                    <a:pt x="2979" y="1913"/>
                    <a:pt x="2031" y="4227"/>
                  </a:cubicBezTo>
                  <a:cubicBezTo>
                    <a:pt x="1" y="9184"/>
                    <a:pt x="1614" y="16232"/>
                    <a:pt x="5384" y="19946"/>
                  </a:cubicBezTo>
                  <a:cubicBezTo>
                    <a:pt x="8151" y="22666"/>
                    <a:pt x="11185" y="23495"/>
                    <a:pt x="14419" y="23495"/>
                  </a:cubicBezTo>
                  <a:cubicBezTo>
                    <a:pt x="16530" y="23495"/>
                    <a:pt x="18725" y="23142"/>
                    <a:pt x="20987" y="22732"/>
                  </a:cubicBezTo>
                  <a:cubicBezTo>
                    <a:pt x="22054" y="22538"/>
                    <a:pt x="23124" y="22437"/>
                    <a:pt x="24193" y="22437"/>
                  </a:cubicBezTo>
                  <a:cubicBezTo>
                    <a:pt x="25249" y="22437"/>
                    <a:pt x="26304" y="22535"/>
                    <a:pt x="27355" y="22737"/>
                  </a:cubicBezTo>
                  <a:cubicBezTo>
                    <a:pt x="29000" y="23055"/>
                    <a:pt x="30704" y="24174"/>
                    <a:pt x="32427" y="24174"/>
                  </a:cubicBezTo>
                  <a:cubicBezTo>
                    <a:pt x="32793" y="24174"/>
                    <a:pt x="33159" y="24124"/>
                    <a:pt x="33525" y="24005"/>
                  </a:cubicBezTo>
                  <a:cubicBezTo>
                    <a:pt x="34459" y="23701"/>
                    <a:pt x="35195" y="22940"/>
                    <a:pt x="35656" y="22077"/>
                  </a:cubicBezTo>
                  <a:cubicBezTo>
                    <a:pt x="37011" y="19540"/>
                    <a:pt x="36869" y="16262"/>
                    <a:pt x="35276" y="13867"/>
                  </a:cubicBezTo>
                  <a:cubicBezTo>
                    <a:pt x="33581" y="11320"/>
                    <a:pt x="30797" y="10910"/>
                    <a:pt x="27964" y="10910"/>
                  </a:cubicBezTo>
                  <a:cubicBezTo>
                    <a:pt x="26618" y="10910"/>
                    <a:pt x="25261" y="11003"/>
                    <a:pt x="24003" y="11003"/>
                  </a:cubicBezTo>
                  <a:cubicBezTo>
                    <a:pt x="23811" y="11003"/>
                    <a:pt x="23620" y="11000"/>
                    <a:pt x="23433" y="10995"/>
                  </a:cubicBezTo>
                  <a:cubicBezTo>
                    <a:pt x="20531" y="10919"/>
                    <a:pt x="18678" y="7540"/>
                    <a:pt x="17684" y="5257"/>
                  </a:cubicBezTo>
                  <a:cubicBezTo>
                    <a:pt x="16231" y="1928"/>
                    <a:pt x="12448" y="1"/>
                    <a:pt x="8897" y="1"/>
                  </a:cubicBezTo>
                  <a:close/>
                </a:path>
              </a:pathLst>
            </a:custGeom>
            <a:solidFill>
              <a:schemeClr val="dk2"/>
            </a:solidFill>
            <a:ln>
              <a:noFill/>
            </a:ln>
            <a:effectLst>
              <a:outerShdw blurRad="214313" dist="38100"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rot="-8100000" flipH="1">
              <a:off x="6200655" y="-729099"/>
              <a:ext cx="4988377" cy="3616833"/>
            </a:xfrm>
            <a:custGeom>
              <a:avLst/>
              <a:gdLst/>
              <a:ahLst/>
              <a:cxnLst/>
              <a:rect l="l" t="t" r="r" b="b"/>
              <a:pathLst>
                <a:path w="66278" h="48055" extrusionOk="0">
                  <a:moveTo>
                    <a:pt x="42232" y="0"/>
                  </a:moveTo>
                  <a:cubicBezTo>
                    <a:pt x="40828" y="0"/>
                    <a:pt x="39484" y="489"/>
                    <a:pt x="38457" y="1734"/>
                  </a:cubicBezTo>
                  <a:cubicBezTo>
                    <a:pt x="37462" y="2942"/>
                    <a:pt x="36980" y="4484"/>
                    <a:pt x="36660" y="6017"/>
                  </a:cubicBezTo>
                  <a:cubicBezTo>
                    <a:pt x="35996" y="9193"/>
                    <a:pt x="35625" y="12785"/>
                    <a:pt x="33509" y="15399"/>
                  </a:cubicBezTo>
                  <a:cubicBezTo>
                    <a:pt x="30827" y="18716"/>
                    <a:pt x="27193" y="19628"/>
                    <a:pt x="23388" y="19628"/>
                  </a:cubicBezTo>
                  <a:cubicBezTo>
                    <a:pt x="20557" y="19628"/>
                    <a:pt x="17632" y="19123"/>
                    <a:pt x="14933" y="18727"/>
                  </a:cubicBezTo>
                  <a:cubicBezTo>
                    <a:pt x="14386" y="18647"/>
                    <a:pt x="13835" y="18608"/>
                    <a:pt x="13286" y="18608"/>
                  </a:cubicBezTo>
                  <a:cubicBezTo>
                    <a:pt x="9651" y="18608"/>
                    <a:pt x="6071" y="20317"/>
                    <a:pt x="3801" y="23182"/>
                  </a:cubicBezTo>
                  <a:cubicBezTo>
                    <a:pt x="797" y="26967"/>
                    <a:pt x="0" y="34274"/>
                    <a:pt x="4019" y="37739"/>
                  </a:cubicBezTo>
                  <a:cubicBezTo>
                    <a:pt x="5860" y="39330"/>
                    <a:pt x="7953" y="39950"/>
                    <a:pt x="10143" y="39950"/>
                  </a:cubicBezTo>
                  <a:cubicBezTo>
                    <a:pt x="15618" y="39950"/>
                    <a:pt x="21703" y="36075"/>
                    <a:pt x="26005" y="33792"/>
                  </a:cubicBezTo>
                  <a:cubicBezTo>
                    <a:pt x="29034" y="32188"/>
                    <a:pt x="32469" y="30849"/>
                    <a:pt x="35889" y="30418"/>
                  </a:cubicBezTo>
                  <a:cubicBezTo>
                    <a:pt x="36411" y="30350"/>
                    <a:pt x="36940" y="30314"/>
                    <a:pt x="37469" y="30314"/>
                  </a:cubicBezTo>
                  <a:cubicBezTo>
                    <a:pt x="38820" y="30314"/>
                    <a:pt x="40168" y="30554"/>
                    <a:pt x="41374" y="31148"/>
                  </a:cubicBezTo>
                  <a:cubicBezTo>
                    <a:pt x="46829" y="33843"/>
                    <a:pt x="44013" y="41230"/>
                    <a:pt x="46935" y="45493"/>
                  </a:cubicBezTo>
                  <a:cubicBezTo>
                    <a:pt x="48139" y="47248"/>
                    <a:pt x="49905" y="48054"/>
                    <a:pt x="51806" y="48054"/>
                  </a:cubicBezTo>
                  <a:cubicBezTo>
                    <a:pt x="52741" y="48054"/>
                    <a:pt x="53708" y="47860"/>
                    <a:pt x="54658" y="47487"/>
                  </a:cubicBezTo>
                  <a:cubicBezTo>
                    <a:pt x="59275" y="45665"/>
                    <a:pt x="63192" y="41266"/>
                    <a:pt x="63791" y="36253"/>
                  </a:cubicBezTo>
                  <a:cubicBezTo>
                    <a:pt x="64192" y="32904"/>
                    <a:pt x="63061" y="29672"/>
                    <a:pt x="60838" y="27165"/>
                  </a:cubicBezTo>
                  <a:cubicBezTo>
                    <a:pt x="58418" y="24435"/>
                    <a:pt x="50512" y="22751"/>
                    <a:pt x="50035" y="18773"/>
                  </a:cubicBezTo>
                  <a:cubicBezTo>
                    <a:pt x="49797" y="16784"/>
                    <a:pt x="51674" y="15947"/>
                    <a:pt x="53293" y="15607"/>
                  </a:cubicBezTo>
                  <a:cubicBezTo>
                    <a:pt x="53766" y="15505"/>
                    <a:pt x="54245" y="15465"/>
                    <a:pt x="54729" y="15465"/>
                  </a:cubicBezTo>
                  <a:cubicBezTo>
                    <a:pt x="56677" y="15465"/>
                    <a:pt x="58689" y="16124"/>
                    <a:pt x="60622" y="16124"/>
                  </a:cubicBezTo>
                  <a:cubicBezTo>
                    <a:pt x="61335" y="16124"/>
                    <a:pt x="62037" y="16035"/>
                    <a:pt x="62721" y="15789"/>
                  </a:cubicBezTo>
                  <a:cubicBezTo>
                    <a:pt x="65217" y="14896"/>
                    <a:pt x="66278" y="11887"/>
                    <a:pt x="66156" y="9437"/>
                  </a:cubicBezTo>
                  <a:cubicBezTo>
                    <a:pt x="66085" y="8016"/>
                    <a:pt x="65390" y="6555"/>
                    <a:pt x="64126" y="5910"/>
                  </a:cubicBezTo>
                  <a:cubicBezTo>
                    <a:pt x="63475" y="5576"/>
                    <a:pt x="62775" y="5483"/>
                    <a:pt x="62063" y="5483"/>
                  </a:cubicBezTo>
                  <a:cubicBezTo>
                    <a:pt x="61576" y="5483"/>
                    <a:pt x="61083" y="5526"/>
                    <a:pt x="60595" y="5565"/>
                  </a:cubicBezTo>
                  <a:cubicBezTo>
                    <a:pt x="60199" y="5596"/>
                    <a:pt x="59808" y="5626"/>
                    <a:pt x="59422" y="5626"/>
                  </a:cubicBezTo>
                  <a:cubicBezTo>
                    <a:pt x="59407" y="5626"/>
                    <a:pt x="59391" y="5626"/>
                    <a:pt x="59375" y="5626"/>
                  </a:cubicBezTo>
                  <a:cubicBezTo>
                    <a:pt x="57813" y="5626"/>
                    <a:pt x="56261" y="5378"/>
                    <a:pt x="54764" y="4946"/>
                  </a:cubicBezTo>
                  <a:cubicBezTo>
                    <a:pt x="51588" y="4028"/>
                    <a:pt x="48721" y="2292"/>
                    <a:pt x="45753" y="877"/>
                  </a:cubicBezTo>
                  <a:cubicBezTo>
                    <a:pt x="44638" y="346"/>
                    <a:pt x="43414" y="0"/>
                    <a:pt x="42232" y="0"/>
                  </a:cubicBezTo>
                  <a:close/>
                </a:path>
              </a:pathLst>
            </a:custGeom>
            <a:solidFill>
              <a:schemeClr val="lt1"/>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8571088">
              <a:off x="-453041" y="2157603"/>
              <a:ext cx="4612110" cy="3421752"/>
            </a:xfrm>
            <a:custGeom>
              <a:avLst/>
              <a:gdLst/>
              <a:ahLst/>
              <a:cxnLst/>
              <a:rect l="l" t="t" r="r" b="b"/>
              <a:pathLst>
                <a:path w="61280" h="45464" extrusionOk="0">
                  <a:moveTo>
                    <a:pt x="13415" y="1"/>
                  </a:moveTo>
                  <a:cubicBezTo>
                    <a:pt x="12284" y="1"/>
                    <a:pt x="11104" y="309"/>
                    <a:pt x="9884" y="1020"/>
                  </a:cubicBezTo>
                  <a:cubicBezTo>
                    <a:pt x="8834" y="1628"/>
                    <a:pt x="7890" y="2461"/>
                    <a:pt x="7144" y="3420"/>
                  </a:cubicBezTo>
                  <a:cubicBezTo>
                    <a:pt x="4247" y="7114"/>
                    <a:pt x="4856" y="12020"/>
                    <a:pt x="6368" y="16166"/>
                  </a:cubicBezTo>
                  <a:cubicBezTo>
                    <a:pt x="7525" y="19322"/>
                    <a:pt x="7900" y="21514"/>
                    <a:pt x="6333" y="24685"/>
                  </a:cubicBezTo>
                  <a:cubicBezTo>
                    <a:pt x="4024" y="29353"/>
                    <a:pt x="0" y="32255"/>
                    <a:pt x="2370" y="37898"/>
                  </a:cubicBezTo>
                  <a:cubicBezTo>
                    <a:pt x="4263" y="42406"/>
                    <a:pt x="8693" y="45464"/>
                    <a:pt x="13450" y="45464"/>
                  </a:cubicBezTo>
                  <a:cubicBezTo>
                    <a:pt x="14481" y="45464"/>
                    <a:pt x="15528" y="45320"/>
                    <a:pt x="16567" y="45016"/>
                  </a:cubicBezTo>
                  <a:cubicBezTo>
                    <a:pt x="22169" y="43378"/>
                    <a:pt x="23676" y="37380"/>
                    <a:pt x="25751" y="32590"/>
                  </a:cubicBezTo>
                  <a:cubicBezTo>
                    <a:pt x="27480" y="28606"/>
                    <a:pt x="30625" y="25093"/>
                    <a:pt x="34488" y="25093"/>
                  </a:cubicBezTo>
                  <a:cubicBezTo>
                    <a:pt x="35943" y="25093"/>
                    <a:pt x="37500" y="25591"/>
                    <a:pt x="39121" y="26750"/>
                  </a:cubicBezTo>
                  <a:cubicBezTo>
                    <a:pt x="42558" y="29208"/>
                    <a:pt x="45266" y="33241"/>
                    <a:pt x="49393" y="33241"/>
                  </a:cubicBezTo>
                  <a:cubicBezTo>
                    <a:pt x="50335" y="33241"/>
                    <a:pt x="51351" y="33031"/>
                    <a:pt x="52466" y="32544"/>
                  </a:cubicBezTo>
                  <a:cubicBezTo>
                    <a:pt x="56419" y="30819"/>
                    <a:pt x="59600" y="26613"/>
                    <a:pt x="60331" y="22381"/>
                  </a:cubicBezTo>
                  <a:cubicBezTo>
                    <a:pt x="61279" y="16922"/>
                    <a:pt x="58687" y="11893"/>
                    <a:pt x="54693" y="8296"/>
                  </a:cubicBezTo>
                  <a:cubicBezTo>
                    <a:pt x="52060" y="5923"/>
                    <a:pt x="48635" y="4169"/>
                    <a:pt x="45042" y="4169"/>
                  </a:cubicBezTo>
                  <a:cubicBezTo>
                    <a:pt x="44786" y="4169"/>
                    <a:pt x="44529" y="4178"/>
                    <a:pt x="44271" y="4196"/>
                  </a:cubicBezTo>
                  <a:cubicBezTo>
                    <a:pt x="39202" y="4551"/>
                    <a:pt x="36554" y="8986"/>
                    <a:pt x="32261" y="11036"/>
                  </a:cubicBezTo>
                  <a:cubicBezTo>
                    <a:pt x="31469" y="11412"/>
                    <a:pt x="30706" y="11578"/>
                    <a:pt x="29973" y="11578"/>
                  </a:cubicBezTo>
                  <a:cubicBezTo>
                    <a:pt x="26183" y="11578"/>
                    <a:pt x="23177" y="7146"/>
                    <a:pt x="20941" y="4480"/>
                  </a:cubicBezTo>
                  <a:cubicBezTo>
                    <a:pt x="18882" y="2024"/>
                    <a:pt x="16312" y="1"/>
                    <a:pt x="13415" y="1"/>
                  </a:cubicBezTo>
                  <a:close/>
                </a:path>
              </a:pathLst>
            </a:custGeom>
            <a:solidFill>
              <a:schemeClr val="lt2"/>
            </a:solidFill>
            <a:ln>
              <a:noFill/>
            </a:ln>
            <a:effectLst>
              <a:outerShdw blurRad="214313" dist="142875" dir="45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6"/>
          <p:cNvSpPr/>
          <p:nvPr/>
        </p:nvSpPr>
        <p:spPr>
          <a:xfrm>
            <a:off x="524475" y="384600"/>
            <a:ext cx="8095200" cy="4374300"/>
          </a:xfrm>
          <a:prstGeom prst="roundRect">
            <a:avLst>
              <a:gd name="adj" fmla="val 68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26400" y="3279200"/>
            <a:ext cx="5463300" cy="531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0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68" name="Google Shape;168;p18"/>
          <p:cNvSpPr txBox="1">
            <a:spLocks noGrp="1"/>
          </p:cNvSpPr>
          <p:nvPr>
            <p:ph type="subTitle" idx="1"/>
          </p:nvPr>
        </p:nvSpPr>
        <p:spPr>
          <a:xfrm>
            <a:off x="1226400" y="1378725"/>
            <a:ext cx="5463300" cy="1581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2600"/>
            </a:lvl1pPr>
            <a:lvl2pPr lvl="1" algn="ctr" rtl="0">
              <a:lnSpc>
                <a:spcPct val="115000"/>
              </a:lnSpc>
              <a:spcBef>
                <a:spcPts val="0"/>
              </a:spcBef>
              <a:spcAft>
                <a:spcPts val="0"/>
              </a:spcAft>
              <a:buSzPts val="3000"/>
              <a:buNone/>
              <a:defRPr sz="3000"/>
            </a:lvl2pPr>
            <a:lvl3pPr lvl="2" algn="ctr" rtl="0">
              <a:lnSpc>
                <a:spcPct val="115000"/>
              </a:lnSpc>
              <a:spcBef>
                <a:spcPts val="0"/>
              </a:spcBef>
              <a:spcAft>
                <a:spcPts val="0"/>
              </a:spcAft>
              <a:buSzPts val="3000"/>
              <a:buNone/>
              <a:defRPr sz="3000"/>
            </a:lvl3pPr>
            <a:lvl4pPr lvl="3" algn="ctr" rtl="0">
              <a:lnSpc>
                <a:spcPct val="115000"/>
              </a:lnSpc>
              <a:spcBef>
                <a:spcPts val="0"/>
              </a:spcBef>
              <a:spcAft>
                <a:spcPts val="0"/>
              </a:spcAft>
              <a:buSzPts val="3000"/>
              <a:buNone/>
              <a:defRPr sz="3000"/>
            </a:lvl4pPr>
            <a:lvl5pPr lvl="4" algn="ctr" rtl="0">
              <a:lnSpc>
                <a:spcPct val="115000"/>
              </a:lnSpc>
              <a:spcBef>
                <a:spcPts val="0"/>
              </a:spcBef>
              <a:spcAft>
                <a:spcPts val="0"/>
              </a:spcAft>
              <a:buSzPts val="3000"/>
              <a:buNone/>
              <a:defRPr sz="3000"/>
            </a:lvl5pPr>
            <a:lvl6pPr lvl="5" algn="ctr" rtl="0">
              <a:lnSpc>
                <a:spcPct val="115000"/>
              </a:lnSpc>
              <a:spcBef>
                <a:spcPts val="0"/>
              </a:spcBef>
              <a:spcAft>
                <a:spcPts val="0"/>
              </a:spcAft>
              <a:buSzPts val="3000"/>
              <a:buNone/>
              <a:defRPr sz="3000"/>
            </a:lvl6pPr>
            <a:lvl7pPr lvl="6" algn="ctr" rtl="0">
              <a:lnSpc>
                <a:spcPct val="115000"/>
              </a:lnSpc>
              <a:spcBef>
                <a:spcPts val="0"/>
              </a:spcBef>
              <a:spcAft>
                <a:spcPts val="0"/>
              </a:spcAft>
              <a:buSzPts val="3000"/>
              <a:buNone/>
              <a:defRPr sz="3000"/>
            </a:lvl7pPr>
            <a:lvl8pPr lvl="7" algn="ctr" rtl="0">
              <a:lnSpc>
                <a:spcPct val="115000"/>
              </a:lnSpc>
              <a:spcBef>
                <a:spcPts val="0"/>
              </a:spcBef>
              <a:spcAft>
                <a:spcPts val="0"/>
              </a:spcAft>
              <a:buSzPts val="3000"/>
              <a:buNone/>
              <a:defRPr sz="3000"/>
            </a:lvl8pPr>
            <a:lvl9pPr lvl="8" algn="ctr" rtl="0">
              <a:lnSpc>
                <a:spcPct val="115000"/>
              </a:lnSpc>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169"/>
        <p:cNvGrpSpPr/>
        <p:nvPr/>
      </p:nvGrpSpPr>
      <p:grpSpPr>
        <a:xfrm>
          <a:off x="0" y="0"/>
          <a:ext cx="0" cy="0"/>
          <a:chOff x="0" y="0"/>
          <a:chExt cx="0" cy="0"/>
        </a:xfrm>
      </p:grpSpPr>
      <p:grpSp>
        <p:nvGrpSpPr>
          <p:cNvPr id="170" name="Google Shape;170;p19"/>
          <p:cNvGrpSpPr/>
          <p:nvPr/>
        </p:nvGrpSpPr>
        <p:grpSpPr>
          <a:xfrm>
            <a:off x="-749501" y="-1311580"/>
            <a:ext cx="11337446" cy="7644465"/>
            <a:chOff x="-749501" y="-1311580"/>
            <a:chExt cx="11337446" cy="7644465"/>
          </a:xfrm>
        </p:grpSpPr>
        <p:sp>
          <p:nvSpPr>
            <p:cNvPr id="171" name="Google Shape;171;p19"/>
            <p:cNvSpPr/>
            <p:nvPr/>
          </p:nvSpPr>
          <p:spPr>
            <a:xfrm>
              <a:off x="-749501" y="3102145"/>
              <a:ext cx="3939311" cy="3230741"/>
            </a:xfrm>
            <a:custGeom>
              <a:avLst/>
              <a:gdLst/>
              <a:ahLst/>
              <a:cxnLst/>
              <a:rect l="l" t="t" r="r" b="b"/>
              <a:pathLst>
                <a:path w="49830" h="40867" extrusionOk="0">
                  <a:moveTo>
                    <a:pt x="3106" y="0"/>
                  </a:moveTo>
                  <a:cubicBezTo>
                    <a:pt x="2761" y="0"/>
                    <a:pt x="2398" y="82"/>
                    <a:pt x="2010" y="280"/>
                  </a:cubicBezTo>
                  <a:cubicBezTo>
                    <a:pt x="57" y="1275"/>
                    <a:pt x="1" y="4400"/>
                    <a:pt x="823" y="6136"/>
                  </a:cubicBezTo>
                  <a:cubicBezTo>
                    <a:pt x="1259" y="7059"/>
                    <a:pt x="1893" y="7871"/>
                    <a:pt x="2523" y="8678"/>
                  </a:cubicBezTo>
                  <a:cubicBezTo>
                    <a:pt x="3527" y="9957"/>
                    <a:pt x="4633" y="10088"/>
                    <a:pt x="6039" y="10697"/>
                  </a:cubicBezTo>
                  <a:cubicBezTo>
                    <a:pt x="8779" y="11890"/>
                    <a:pt x="11585" y="14701"/>
                    <a:pt x="11417" y="17897"/>
                  </a:cubicBezTo>
                  <a:cubicBezTo>
                    <a:pt x="11280" y="20505"/>
                    <a:pt x="8885" y="21845"/>
                    <a:pt x="6972" y="23164"/>
                  </a:cubicBezTo>
                  <a:cubicBezTo>
                    <a:pt x="3598" y="25488"/>
                    <a:pt x="1386" y="29015"/>
                    <a:pt x="1487" y="33196"/>
                  </a:cubicBezTo>
                  <a:cubicBezTo>
                    <a:pt x="1538" y="35261"/>
                    <a:pt x="2360" y="37250"/>
                    <a:pt x="3877" y="38660"/>
                  </a:cubicBezTo>
                  <a:cubicBezTo>
                    <a:pt x="5346" y="40024"/>
                    <a:pt x="7589" y="40867"/>
                    <a:pt x="9747" y="40867"/>
                  </a:cubicBezTo>
                  <a:cubicBezTo>
                    <a:pt x="11017" y="40867"/>
                    <a:pt x="12258" y="40574"/>
                    <a:pt x="13295" y="39924"/>
                  </a:cubicBezTo>
                  <a:cubicBezTo>
                    <a:pt x="15908" y="38285"/>
                    <a:pt x="16847" y="34799"/>
                    <a:pt x="17663" y="32069"/>
                  </a:cubicBezTo>
                  <a:cubicBezTo>
                    <a:pt x="18161" y="30420"/>
                    <a:pt x="18805" y="28751"/>
                    <a:pt x="20119" y="27563"/>
                  </a:cubicBezTo>
                  <a:cubicBezTo>
                    <a:pt x="21437" y="26373"/>
                    <a:pt x="23077" y="25723"/>
                    <a:pt x="24828" y="25723"/>
                  </a:cubicBezTo>
                  <a:cubicBezTo>
                    <a:pt x="25040" y="25723"/>
                    <a:pt x="25253" y="25733"/>
                    <a:pt x="25467" y="25752"/>
                  </a:cubicBezTo>
                  <a:cubicBezTo>
                    <a:pt x="31379" y="26280"/>
                    <a:pt x="35362" y="31678"/>
                    <a:pt x="40903" y="33170"/>
                  </a:cubicBezTo>
                  <a:cubicBezTo>
                    <a:pt x="41473" y="33323"/>
                    <a:pt x="42010" y="33395"/>
                    <a:pt x="42514" y="33395"/>
                  </a:cubicBezTo>
                  <a:cubicBezTo>
                    <a:pt x="48797" y="33395"/>
                    <a:pt x="49830" y="22268"/>
                    <a:pt x="43587" y="19947"/>
                  </a:cubicBezTo>
                  <a:cubicBezTo>
                    <a:pt x="41517" y="19176"/>
                    <a:pt x="39248" y="19019"/>
                    <a:pt x="37193" y="18197"/>
                  </a:cubicBezTo>
                  <a:cubicBezTo>
                    <a:pt x="34327" y="17060"/>
                    <a:pt x="32383" y="14868"/>
                    <a:pt x="31328" y="12032"/>
                  </a:cubicBezTo>
                  <a:cubicBezTo>
                    <a:pt x="30323" y="9332"/>
                    <a:pt x="29912" y="6212"/>
                    <a:pt x="27791" y="4091"/>
                  </a:cubicBezTo>
                  <a:cubicBezTo>
                    <a:pt x="25768" y="2067"/>
                    <a:pt x="22419" y="1567"/>
                    <a:pt x="19651" y="1567"/>
                  </a:cubicBezTo>
                  <a:cubicBezTo>
                    <a:pt x="19553" y="1567"/>
                    <a:pt x="19455" y="1568"/>
                    <a:pt x="19358" y="1569"/>
                  </a:cubicBezTo>
                  <a:cubicBezTo>
                    <a:pt x="16611" y="1599"/>
                    <a:pt x="13963" y="2409"/>
                    <a:pt x="11213" y="2409"/>
                  </a:cubicBezTo>
                  <a:cubicBezTo>
                    <a:pt x="11124" y="2409"/>
                    <a:pt x="11035" y="2408"/>
                    <a:pt x="10945" y="2406"/>
                  </a:cubicBezTo>
                  <a:cubicBezTo>
                    <a:pt x="9286" y="2376"/>
                    <a:pt x="7602" y="2056"/>
                    <a:pt x="6110" y="1310"/>
                  </a:cubicBezTo>
                  <a:cubicBezTo>
                    <a:pt x="5516" y="1011"/>
                    <a:pt x="4958" y="615"/>
                    <a:pt x="4385" y="336"/>
                  </a:cubicBezTo>
                  <a:cubicBezTo>
                    <a:pt x="3975" y="138"/>
                    <a:pt x="3555" y="0"/>
                    <a:pt x="3106" y="0"/>
                  </a:cubicBezTo>
                  <a:close/>
                </a:path>
              </a:pathLst>
            </a:custGeom>
            <a:solidFill>
              <a:schemeClr val="dk2"/>
            </a:solidFill>
            <a:ln>
              <a:noFill/>
            </a:ln>
            <a:effectLst>
              <a:outerShdw blurRad="214313" dist="57150" dir="48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a:off x="7337388" y="1713051"/>
              <a:ext cx="2925905" cy="1911155"/>
            </a:xfrm>
            <a:custGeom>
              <a:avLst/>
              <a:gdLst/>
              <a:ahLst/>
              <a:cxnLst/>
              <a:rect l="l" t="t" r="r" b="b"/>
              <a:pathLst>
                <a:path w="37011" h="24175" extrusionOk="0">
                  <a:moveTo>
                    <a:pt x="8897" y="1"/>
                  </a:moveTo>
                  <a:cubicBezTo>
                    <a:pt x="8691" y="1"/>
                    <a:pt x="8486" y="7"/>
                    <a:pt x="8282" y="20"/>
                  </a:cubicBezTo>
                  <a:cubicBezTo>
                    <a:pt x="4908" y="233"/>
                    <a:pt x="2979" y="1913"/>
                    <a:pt x="2031" y="4227"/>
                  </a:cubicBezTo>
                  <a:cubicBezTo>
                    <a:pt x="1" y="9184"/>
                    <a:pt x="1614" y="16232"/>
                    <a:pt x="5384" y="19946"/>
                  </a:cubicBezTo>
                  <a:cubicBezTo>
                    <a:pt x="8151" y="22666"/>
                    <a:pt x="11185" y="23495"/>
                    <a:pt x="14419" y="23495"/>
                  </a:cubicBezTo>
                  <a:cubicBezTo>
                    <a:pt x="16530" y="23495"/>
                    <a:pt x="18725" y="23142"/>
                    <a:pt x="20987" y="22732"/>
                  </a:cubicBezTo>
                  <a:cubicBezTo>
                    <a:pt x="22054" y="22538"/>
                    <a:pt x="23124" y="22437"/>
                    <a:pt x="24193" y="22437"/>
                  </a:cubicBezTo>
                  <a:cubicBezTo>
                    <a:pt x="25249" y="22437"/>
                    <a:pt x="26304" y="22535"/>
                    <a:pt x="27355" y="22737"/>
                  </a:cubicBezTo>
                  <a:cubicBezTo>
                    <a:pt x="29000" y="23055"/>
                    <a:pt x="30704" y="24174"/>
                    <a:pt x="32427" y="24174"/>
                  </a:cubicBezTo>
                  <a:cubicBezTo>
                    <a:pt x="32793" y="24174"/>
                    <a:pt x="33159" y="24124"/>
                    <a:pt x="33525" y="24005"/>
                  </a:cubicBezTo>
                  <a:cubicBezTo>
                    <a:pt x="34459" y="23701"/>
                    <a:pt x="35195" y="22940"/>
                    <a:pt x="35656" y="22077"/>
                  </a:cubicBezTo>
                  <a:cubicBezTo>
                    <a:pt x="37011" y="19540"/>
                    <a:pt x="36869" y="16262"/>
                    <a:pt x="35276" y="13867"/>
                  </a:cubicBezTo>
                  <a:cubicBezTo>
                    <a:pt x="33581" y="11320"/>
                    <a:pt x="30797" y="10910"/>
                    <a:pt x="27964" y="10910"/>
                  </a:cubicBezTo>
                  <a:cubicBezTo>
                    <a:pt x="26618" y="10910"/>
                    <a:pt x="25261" y="11003"/>
                    <a:pt x="24003" y="11003"/>
                  </a:cubicBezTo>
                  <a:cubicBezTo>
                    <a:pt x="23811" y="11003"/>
                    <a:pt x="23620" y="11000"/>
                    <a:pt x="23433" y="10995"/>
                  </a:cubicBezTo>
                  <a:cubicBezTo>
                    <a:pt x="20531" y="10919"/>
                    <a:pt x="18678" y="7540"/>
                    <a:pt x="17684" y="5257"/>
                  </a:cubicBezTo>
                  <a:cubicBezTo>
                    <a:pt x="16231" y="1928"/>
                    <a:pt x="12448" y="1"/>
                    <a:pt x="8897" y="1"/>
                  </a:cubicBezTo>
                  <a:close/>
                </a:path>
              </a:pathLst>
            </a:custGeom>
            <a:solidFill>
              <a:schemeClr val="lt1"/>
            </a:solidFill>
            <a:ln>
              <a:noFill/>
            </a:ln>
            <a:effectLst>
              <a:outerShdw blurRad="214313" dist="38100"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p:nvPr/>
          </p:nvSpPr>
          <p:spPr>
            <a:xfrm>
              <a:off x="6347119" y="-1311580"/>
              <a:ext cx="4240826" cy="3633921"/>
            </a:xfrm>
            <a:custGeom>
              <a:avLst/>
              <a:gdLst/>
              <a:ahLst/>
              <a:cxnLst/>
              <a:rect l="l" t="t" r="r" b="b"/>
              <a:pathLst>
                <a:path w="53644" h="45967" extrusionOk="0">
                  <a:moveTo>
                    <a:pt x="8173" y="0"/>
                  </a:moveTo>
                  <a:cubicBezTo>
                    <a:pt x="6356" y="0"/>
                    <a:pt x="4625" y="618"/>
                    <a:pt x="3324" y="2094"/>
                  </a:cubicBezTo>
                  <a:cubicBezTo>
                    <a:pt x="0" y="5859"/>
                    <a:pt x="1081" y="12546"/>
                    <a:pt x="2431" y="16889"/>
                  </a:cubicBezTo>
                  <a:cubicBezTo>
                    <a:pt x="2583" y="17382"/>
                    <a:pt x="2751" y="17874"/>
                    <a:pt x="2938" y="18356"/>
                  </a:cubicBezTo>
                  <a:cubicBezTo>
                    <a:pt x="3075" y="18711"/>
                    <a:pt x="3217" y="19046"/>
                    <a:pt x="3365" y="19355"/>
                  </a:cubicBezTo>
                  <a:cubicBezTo>
                    <a:pt x="4577" y="21994"/>
                    <a:pt x="6323" y="24541"/>
                    <a:pt x="8839" y="26089"/>
                  </a:cubicBezTo>
                  <a:cubicBezTo>
                    <a:pt x="11924" y="27981"/>
                    <a:pt x="15760" y="27662"/>
                    <a:pt x="19226" y="27748"/>
                  </a:cubicBezTo>
                  <a:cubicBezTo>
                    <a:pt x="23407" y="27849"/>
                    <a:pt x="27664" y="29671"/>
                    <a:pt x="30013" y="33238"/>
                  </a:cubicBezTo>
                  <a:cubicBezTo>
                    <a:pt x="32403" y="36861"/>
                    <a:pt x="32327" y="41874"/>
                    <a:pt x="36163" y="44492"/>
                  </a:cubicBezTo>
                  <a:cubicBezTo>
                    <a:pt x="37670" y="45519"/>
                    <a:pt x="39230" y="45967"/>
                    <a:pt x="40759" y="45967"/>
                  </a:cubicBezTo>
                  <a:cubicBezTo>
                    <a:pt x="43999" y="45967"/>
                    <a:pt x="47100" y="43955"/>
                    <a:pt x="49254" y="41174"/>
                  </a:cubicBezTo>
                  <a:cubicBezTo>
                    <a:pt x="52075" y="37525"/>
                    <a:pt x="53643" y="32578"/>
                    <a:pt x="52309" y="28037"/>
                  </a:cubicBezTo>
                  <a:cubicBezTo>
                    <a:pt x="51233" y="24358"/>
                    <a:pt x="48189" y="21410"/>
                    <a:pt x="44606" y="20157"/>
                  </a:cubicBezTo>
                  <a:cubicBezTo>
                    <a:pt x="42901" y="19558"/>
                    <a:pt x="41035" y="19385"/>
                    <a:pt x="39101" y="19385"/>
                  </a:cubicBezTo>
                  <a:cubicBezTo>
                    <a:pt x="36451" y="19385"/>
                    <a:pt x="33673" y="19710"/>
                    <a:pt x="31009" y="19710"/>
                  </a:cubicBezTo>
                  <a:cubicBezTo>
                    <a:pt x="27728" y="19710"/>
                    <a:pt x="24618" y="19217"/>
                    <a:pt x="22128" y="17016"/>
                  </a:cubicBezTo>
                  <a:cubicBezTo>
                    <a:pt x="18810" y="14078"/>
                    <a:pt x="19231" y="9471"/>
                    <a:pt x="17481" y="5747"/>
                  </a:cubicBezTo>
                  <a:cubicBezTo>
                    <a:pt x="16009" y="2613"/>
                    <a:pt x="11910" y="0"/>
                    <a:pt x="8173" y="0"/>
                  </a:cubicBezTo>
                  <a:close/>
                </a:path>
              </a:pathLst>
            </a:custGeom>
            <a:solidFill>
              <a:schemeClr val="lt2"/>
            </a:solidFill>
            <a:ln>
              <a:noFill/>
            </a:ln>
            <a:effectLst>
              <a:outerShdw blurRad="214313" dist="47625" dir="264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9"/>
          <p:cNvSpPr/>
          <p:nvPr/>
        </p:nvSpPr>
        <p:spPr>
          <a:xfrm>
            <a:off x="524475" y="384600"/>
            <a:ext cx="8095200" cy="4374300"/>
          </a:xfrm>
          <a:prstGeom prst="roundRect">
            <a:avLst>
              <a:gd name="adj" fmla="val 68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76" name="Google Shape;176;p19"/>
          <p:cNvSpPr txBox="1">
            <a:spLocks noGrp="1"/>
          </p:cNvSpPr>
          <p:nvPr>
            <p:ph type="subTitle" idx="1"/>
          </p:nvPr>
        </p:nvSpPr>
        <p:spPr>
          <a:xfrm>
            <a:off x="4686225" y="1813775"/>
            <a:ext cx="3109200" cy="1858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77" name="Google Shape;177;p19"/>
          <p:cNvSpPr txBox="1">
            <a:spLocks noGrp="1"/>
          </p:cNvSpPr>
          <p:nvPr>
            <p:ph type="subTitle" idx="2"/>
          </p:nvPr>
        </p:nvSpPr>
        <p:spPr>
          <a:xfrm>
            <a:off x="1348600" y="1813775"/>
            <a:ext cx="3109200" cy="1858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01"/>
        <p:cNvGrpSpPr/>
        <p:nvPr/>
      </p:nvGrpSpPr>
      <p:grpSpPr>
        <a:xfrm>
          <a:off x="0" y="0"/>
          <a:ext cx="0" cy="0"/>
          <a:chOff x="0" y="0"/>
          <a:chExt cx="0" cy="0"/>
        </a:xfrm>
      </p:grpSpPr>
      <p:grpSp>
        <p:nvGrpSpPr>
          <p:cNvPr id="202" name="Google Shape;202;p22"/>
          <p:cNvGrpSpPr/>
          <p:nvPr/>
        </p:nvGrpSpPr>
        <p:grpSpPr>
          <a:xfrm>
            <a:off x="-2862195" y="-3214875"/>
            <a:ext cx="14481626" cy="9308640"/>
            <a:chOff x="-2862195" y="-3214875"/>
            <a:chExt cx="14481626" cy="9308640"/>
          </a:xfrm>
        </p:grpSpPr>
        <p:sp>
          <p:nvSpPr>
            <p:cNvPr id="203" name="Google Shape;203;p22"/>
            <p:cNvSpPr/>
            <p:nvPr/>
          </p:nvSpPr>
          <p:spPr>
            <a:xfrm rot="3209702" flipH="1">
              <a:off x="6972065" y="3393891"/>
              <a:ext cx="2925797" cy="1911085"/>
            </a:xfrm>
            <a:custGeom>
              <a:avLst/>
              <a:gdLst/>
              <a:ahLst/>
              <a:cxnLst/>
              <a:rect l="l" t="t" r="r" b="b"/>
              <a:pathLst>
                <a:path w="37011" h="24175" extrusionOk="0">
                  <a:moveTo>
                    <a:pt x="8897" y="1"/>
                  </a:moveTo>
                  <a:cubicBezTo>
                    <a:pt x="8691" y="1"/>
                    <a:pt x="8486" y="7"/>
                    <a:pt x="8282" y="20"/>
                  </a:cubicBezTo>
                  <a:cubicBezTo>
                    <a:pt x="4908" y="233"/>
                    <a:pt x="2979" y="1913"/>
                    <a:pt x="2031" y="4227"/>
                  </a:cubicBezTo>
                  <a:cubicBezTo>
                    <a:pt x="1" y="9184"/>
                    <a:pt x="1614" y="16232"/>
                    <a:pt x="5384" y="19946"/>
                  </a:cubicBezTo>
                  <a:cubicBezTo>
                    <a:pt x="8151" y="22666"/>
                    <a:pt x="11185" y="23495"/>
                    <a:pt x="14419" y="23495"/>
                  </a:cubicBezTo>
                  <a:cubicBezTo>
                    <a:pt x="16530" y="23495"/>
                    <a:pt x="18725" y="23142"/>
                    <a:pt x="20987" y="22732"/>
                  </a:cubicBezTo>
                  <a:cubicBezTo>
                    <a:pt x="22054" y="22538"/>
                    <a:pt x="23124" y="22437"/>
                    <a:pt x="24193" y="22437"/>
                  </a:cubicBezTo>
                  <a:cubicBezTo>
                    <a:pt x="25249" y="22437"/>
                    <a:pt x="26304" y="22535"/>
                    <a:pt x="27355" y="22737"/>
                  </a:cubicBezTo>
                  <a:cubicBezTo>
                    <a:pt x="29000" y="23055"/>
                    <a:pt x="30704" y="24174"/>
                    <a:pt x="32427" y="24174"/>
                  </a:cubicBezTo>
                  <a:cubicBezTo>
                    <a:pt x="32793" y="24174"/>
                    <a:pt x="33159" y="24124"/>
                    <a:pt x="33525" y="24005"/>
                  </a:cubicBezTo>
                  <a:cubicBezTo>
                    <a:pt x="34459" y="23701"/>
                    <a:pt x="35195" y="22940"/>
                    <a:pt x="35656" y="22077"/>
                  </a:cubicBezTo>
                  <a:cubicBezTo>
                    <a:pt x="37011" y="19540"/>
                    <a:pt x="36869" y="16262"/>
                    <a:pt x="35276" y="13867"/>
                  </a:cubicBezTo>
                  <a:cubicBezTo>
                    <a:pt x="33581" y="11320"/>
                    <a:pt x="30797" y="10910"/>
                    <a:pt x="27964" y="10910"/>
                  </a:cubicBezTo>
                  <a:cubicBezTo>
                    <a:pt x="26618" y="10910"/>
                    <a:pt x="25261" y="11003"/>
                    <a:pt x="24003" y="11003"/>
                  </a:cubicBezTo>
                  <a:cubicBezTo>
                    <a:pt x="23811" y="11003"/>
                    <a:pt x="23620" y="11000"/>
                    <a:pt x="23433" y="10995"/>
                  </a:cubicBezTo>
                  <a:cubicBezTo>
                    <a:pt x="20531" y="10919"/>
                    <a:pt x="18678" y="7540"/>
                    <a:pt x="17684" y="5257"/>
                  </a:cubicBezTo>
                  <a:cubicBezTo>
                    <a:pt x="16231" y="1928"/>
                    <a:pt x="12448" y="1"/>
                    <a:pt x="8897" y="1"/>
                  </a:cubicBezTo>
                  <a:close/>
                </a:path>
              </a:pathLst>
            </a:custGeom>
            <a:solidFill>
              <a:schemeClr val="lt2"/>
            </a:solidFill>
            <a:ln>
              <a:noFill/>
            </a:ln>
            <a:effectLst>
              <a:outerShdw blurRad="214313" dist="38100"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rot="7592370" flipH="1">
              <a:off x="-2418443" y="-1942676"/>
              <a:ext cx="4988298" cy="3616776"/>
            </a:xfrm>
            <a:custGeom>
              <a:avLst/>
              <a:gdLst/>
              <a:ahLst/>
              <a:cxnLst/>
              <a:rect l="l" t="t" r="r" b="b"/>
              <a:pathLst>
                <a:path w="66278" h="48055" extrusionOk="0">
                  <a:moveTo>
                    <a:pt x="42232" y="0"/>
                  </a:moveTo>
                  <a:cubicBezTo>
                    <a:pt x="40828" y="0"/>
                    <a:pt x="39484" y="489"/>
                    <a:pt x="38457" y="1734"/>
                  </a:cubicBezTo>
                  <a:cubicBezTo>
                    <a:pt x="37462" y="2942"/>
                    <a:pt x="36980" y="4484"/>
                    <a:pt x="36660" y="6017"/>
                  </a:cubicBezTo>
                  <a:cubicBezTo>
                    <a:pt x="35996" y="9193"/>
                    <a:pt x="35625" y="12785"/>
                    <a:pt x="33509" y="15399"/>
                  </a:cubicBezTo>
                  <a:cubicBezTo>
                    <a:pt x="30827" y="18716"/>
                    <a:pt x="27193" y="19628"/>
                    <a:pt x="23388" y="19628"/>
                  </a:cubicBezTo>
                  <a:cubicBezTo>
                    <a:pt x="20557" y="19628"/>
                    <a:pt x="17632" y="19123"/>
                    <a:pt x="14933" y="18727"/>
                  </a:cubicBezTo>
                  <a:cubicBezTo>
                    <a:pt x="14386" y="18647"/>
                    <a:pt x="13835" y="18608"/>
                    <a:pt x="13286" y="18608"/>
                  </a:cubicBezTo>
                  <a:cubicBezTo>
                    <a:pt x="9651" y="18608"/>
                    <a:pt x="6071" y="20317"/>
                    <a:pt x="3801" y="23182"/>
                  </a:cubicBezTo>
                  <a:cubicBezTo>
                    <a:pt x="797" y="26967"/>
                    <a:pt x="0" y="34274"/>
                    <a:pt x="4019" y="37739"/>
                  </a:cubicBezTo>
                  <a:cubicBezTo>
                    <a:pt x="5860" y="39330"/>
                    <a:pt x="7953" y="39950"/>
                    <a:pt x="10143" y="39950"/>
                  </a:cubicBezTo>
                  <a:cubicBezTo>
                    <a:pt x="15618" y="39950"/>
                    <a:pt x="21703" y="36075"/>
                    <a:pt x="26005" y="33792"/>
                  </a:cubicBezTo>
                  <a:cubicBezTo>
                    <a:pt x="29034" y="32188"/>
                    <a:pt x="32469" y="30849"/>
                    <a:pt x="35889" y="30418"/>
                  </a:cubicBezTo>
                  <a:cubicBezTo>
                    <a:pt x="36411" y="30350"/>
                    <a:pt x="36940" y="30314"/>
                    <a:pt x="37469" y="30314"/>
                  </a:cubicBezTo>
                  <a:cubicBezTo>
                    <a:pt x="38820" y="30314"/>
                    <a:pt x="40168" y="30554"/>
                    <a:pt x="41374" y="31148"/>
                  </a:cubicBezTo>
                  <a:cubicBezTo>
                    <a:pt x="46829" y="33843"/>
                    <a:pt x="44013" y="41230"/>
                    <a:pt x="46935" y="45493"/>
                  </a:cubicBezTo>
                  <a:cubicBezTo>
                    <a:pt x="48139" y="47248"/>
                    <a:pt x="49905" y="48054"/>
                    <a:pt x="51806" y="48054"/>
                  </a:cubicBezTo>
                  <a:cubicBezTo>
                    <a:pt x="52741" y="48054"/>
                    <a:pt x="53708" y="47860"/>
                    <a:pt x="54658" y="47487"/>
                  </a:cubicBezTo>
                  <a:cubicBezTo>
                    <a:pt x="59275" y="45665"/>
                    <a:pt x="63192" y="41266"/>
                    <a:pt x="63791" y="36253"/>
                  </a:cubicBezTo>
                  <a:cubicBezTo>
                    <a:pt x="64192" y="32904"/>
                    <a:pt x="63061" y="29672"/>
                    <a:pt x="60838" y="27165"/>
                  </a:cubicBezTo>
                  <a:cubicBezTo>
                    <a:pt x="58418" y="24435"/>
                    <a:pt x="50512" y="22751"/>
                    <a:pt x="50035" y="18773"/>
                  </a:cubicBezTo>
                  <a:cubicBezTo>
                    <a:pt x="49797" y="16784"/>
                    <a:pt x="51674" y="15947"/>
                    <a:pt x="53293" y="15607"/>
                  </a:cubicBezTo>
                  <a:cubicBezTo>
                    <a:pt x="53766" y="15505"/>
                    <a:pt x="54245" y="15465"/>
                    <a:pt x="54729" y="15465"/>
                  </a:cubicBezTo>
                  <a:cubicBezTo>
                    <a:pt x="56677" y="15465"/>
                    <a:pt x="58689" y="16124"/>
                    <a:pt x="60622" y="16124"/>
                  </a:cubicBezTo>
                  <a:cubicBezTo>
                    <a:pt x="61335" y="16124"/>
                    <a:pt x="62037" y="16035"/>
                    <a:pt x="62721" y="15789"/>
                  </a:cubicBezTo>
                  <a:cubicBezTo>
                    <a:pt x="65217" y="14896"/>
                    <a:pt x="66278" y="11887"/>
                    <a:pt x="66156" y="9437"/>
                  </a:cubicBezTo>
                  <a:cubicBezTo>
                    <a:pt x="66085" y="8016"/>
                    <a:pt x="65390" y="6555"/>
                    <a:pt x="64126" y="5910"/>
                  </a:cubicBezTo>
                  <a:cubicBezTo>
                    <a:pt x="63475" y="5576"/>
                    <a:pt x="62775" y="5483"/>
                    <a:pt x="62063" y="5483"/>
                  </a:cubicBezTo>
                  <a:cubicBezTo>
                    <a:pt x="61576" y="5483"/>
                    <a:pt x="61083" y="5526"/>
                    <a:pt x="60595" y="5565"/>
                  </a:cubicBezTo>
                  <a:cubicBezTo>
                    <a:pt x="60199" y="5596"/>
                    <a:pt x="59808" y="5626"/>
                    <a:pt x="59422" y="5626"/>
                  </a:cubicBezTo>
                  <a:cubicBezTo>
                    <a:pt x="59407" y="5626"/>
                    <a:pt x="59391" y="5626"/>
                    <a:pt x="59375" y="5626"/>
                  </a:cubicBezTo>
                  <a:cubicBezTo>
                    <a:pt x="57813" y="5626"/>
                    <a:pt x="56261" y="5378"/>
                    <a:pt x="54764" y="4946"/>
                  </a:cubicBezTo>
                  <a:cubicBezTo>
                    <a:pt x="51588" y="4028"/>
                    <a:pt x="48721" y="2292"/>
                    <a:pt x="45753" y="877"/>
                  </a:cubicBezTo>
                  <a:cubicBezTo>
                    <a:pt x="44638" y="346"/>
                    <a:pt x="43414" y="0"/>
                    <a:pt x="42232" y="0"/>
                  </a:cubicBezTo>
                  <a:close/>
                </a:path>
              </a:pathLst>
            </a:custGeom>
            <a:solidFill>
              <a:schemeClr val="lt1"/>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rot="3230172" flipH="1">
              <a:off x="6571314" y="-249051"/>
              <a:ext cx="4612130" cy="3421767"/>
            </a:xfrm>
            <a:custGeom>
              <a:avLst/>
              <a:gdLst/>
              <a:ahLst/>
              <a:cxnLst/>
              <a:rect l="l" t="t" r="r" b="b"/>
              <a:pathLst>
                <a:path w="61280" h="45464" extrusionOk="0">
                  <a:moveTo>
                    <a:pt x="13415" y="1"/>
                  </a:moveTo>
                  <a:cubicBezTo>
                    <a:pt x="12284" y="1"/>
                    <a:pt x="11104" y="309"/>
                    <a:pt x="9884" y="1020"/>
                  </a:cubicBezTo>
                  <a:cubicBezTo>
                    <a:pt x="8834" y="1628"/>
                    <a:pt x="7890" y="2461"/>
                    <a:pt x="7144" y="3420"/>
                  </a:cubicBezTo>
                  <a:cubicBezTo>
                    <a:pt x="4247" y="7114"/>
                    <a:pt x="4856" y="12020"/>
                    <a:pt x="6368" y="16166"/>
                  </a:cubicBezTo>
                  <a:cubicBezTo>
                    <a:pt x="7525" y="19322"/>
                    <a:pt x="7900" y="21514"/>
                    <a:pt x="6333" y="24685"/>
                  </a:cubicBezTo>
                  <a:cubicBezTo>
                    <a:pt x="4024" y="29353"/>
                    <a:pt x="0" y="32255"/>
                    <a:pt x="2370" y="37898"/>
                  </a:cubicBezTo>
                  <a:cubicBezTo>
                    <a:pt x="4263" y="42406"/>
                    <a:pt x="8693" y="45464"/>
                    <a:pt x="13450" y="45464"/>
                  </a:cubicBezTo>
                  <a:cubicBezTo>
                    <a:pt x="14481" y="45464"/>
                    <a:pt x="15528" y="45320"/>
                    <a:pt x="16567" y="45016"/>
                  </a:cubicBezTo>
                  <a:cubicBezTo>
                    <a:pt x="22169" y="43378"/>
                    <a:pt x="23676" y="37380"/>
                    <a:pt x="25751" y="32590"/>
                  </a:cubicBezTo>
                  <a:cubicBezTo>
                    <a:pt x="27480" y="28606"/>
                    <a:pt x="30625" y="25093"/>
                    <a:pt x="34488" y="25093"/>
                  </a:cubicBezTo>
                  <a:cubicBezTo>
                    <a:pt x="35943" y="25093"/>
                    <a:pt x="37500" y="25591"/>
                    <a:pt x="39121" y="26750"/>
                  </a:cubicBezTo>
                  <a:cubicBezTo>
                    <a:pt x="42558" y="29208"/>
                    <a:pt x="45266" y="33241"/>
                    <a:pt x="49393" y="33241"/>
                  </a:cubicBezTo>
                  <a:cubicBezTo>
                    <a:pt x="50335" y="33241"/>
                    <a:pt x="51351" y="33031"/>
                    <a:pt x="52466" y="32544"/>
                  </a:cubicBezTo>
                  <a:cubicBezTo>
                    <a:pt x="56419" y="30819"/>
                    <a:pt x="59600" y="26613"/>
                    <a:pt x="60331" y="22381"/>
                  </a:cubicBezTo>
                  <a:cubicBezTo>
                    <a:pt x="61279" y="16922"/>
                    <a:pt x="58687" y="11893"/>
                    <a:pt x="54693" y="8296"/>
                  </a:cubicBezTo>
                  <a:cubicBezTo>
                    <a:pt x="52060" y="5923"/>
                    <a:pt x="48635" y="4169"/>
                    <a:pt x="45042" y="4169"/>
                  </a:cubicBezTo>
                  <a:cubicBezTo>
                    <a:pt x="44786" y="4169"/>
                    <a:pt x="44529" y="4178"/>
                    <a:pt x="44271" y="4196"/>
                  </a:cubicBezTo>
                  <a:cubicBezTo>
                    <a:pt x="39202" y="4551"/>
                    <a:pt x="36554" y="8986"/>
                    <a:pt x="32261" y="11036"/>
                  </a:cubicBezTo>
                  <a:cubicBezTo>
                    <a:pt x="31469" y="11412"/>
                    <a:pt x="30706" y="11578"/>
                    <a:pt x="29973" y="11578"/>
                  </a:cubicBezTo>
                  <a:cubicBezTo>
                    <a:pt x="26183" y="11578"/>
                    <a:pt x="23177" y="7146"/>
                    <a:pt x="20941" y="4480"/>
                  </a:cubicBezTo>
                  <a:cubicBezTo>
                    <a:pt x="18882" y="2024"/>
                    <a:pt x="16312" y="1"/>
                    <a:pt x="13415" y="1"/>
                  </a:cubicBezTo>
                  <a:close/>
                </a:path>
              </a:pathLst>
            </a:custGeom>
            <a:solidFill>
              <a:schemeClr val="dk2"/>
            </a:solidFill>
            <a:ln>
              <a:noFill/>
            </a:ln>
            <a:effectLst>
              <a:outerShdw blurRad="214313" dist="142875" dir="45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22"/>
          <p:cNvSpPr/>
          <p:nvPr/>
        </p:nvSpPr>
        <p:spPr>
          <a:xfrm>
            <a:off x="524475" y="384600"/>
            <a:ext cx="8095200" cy="4374300"/>
          </a:xfrm>
          <a:prstGeom prst="roundRect">
            <a:avLst>
              <a:gd name="adj" fmla="val 687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txBox="1">
            <a:spLocks noGrp="1"/>
          </p:cNvSpPr>
          <p:nvPr>
            <p:ph type="subTitle" idx="1"/>
          </p:nvPr>
        </p:nvSpPr>
        <p:spPr>
          <a:xfrm>
            <a:off x="937700" y="2743073"/>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8" name="Google Shape;208;p22"/>
          <p:cNvSpPr txBox="1">
            <a:spLocks noGrp="1"/>
          </p:cNvSpPr>
          <p:nvPr>
            <p:ph type="subTitle" idx="2"/>
          </p:nvPr>
        </p:nvSpPr>
        <p:spPr>
          <a:xfrm>
            <a:off x="3484422" y="2743073"/>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9" name="Google Shape;209;p22"/>
          <p:cNvSpPr txBox="1">
            <a:spLocks noGrp="1"/>
          </p:cNvSpPr>
          <p:nvPr>
            <p:ph type="subTitle" idx="3"/>
          </p:nvPr>
        </p:nvSpPr>
        <p:spPr>
          <a:xfrm>
            <a:off x="6031150" y="2743073"/>
            <a:ext cx="2175300" cy="86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10" name="Google Shape;210;p2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1" name="Google Shape;211;p22"/>
          <p:cNvSpPr txBox="1">
            <a:spLocks noGrp="1"/>
          </p:cNvSpPr>
          <p:nvPr>
            <p:ph type="subTitle" idx="4"/>
          </p:nvPr>
        </p:nvSpPr>
        <p:spPr>
          <a:xfrm>
            <a:off x="937700" y="2432525"/>
            <a:ext cx="2175300" cy="394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hivo"/>
                <a:ea typeface="Chivo"/>
                <a:cs typeface="Chivo"/>
                <a:sym typeface="Chivo"/>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2" name="Google Shape;212;p22"/>
          <p:cNvSpPr txBox="1">
            <a:spLocks noGrp="1"/>
          </p:cNvSpPr>
          <p:nvPr>
            <p:ph type="subTitle" idx="5"/>
          </p:nvPr>
        </p:nvSpPr>
        <p:spPr>
          <a:xfrm>
            <a:off x="3484422" y="2432525"/>
            <a:ext cx="2175300" cy="394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hivo"/>
                <a:ea typeface="Chivo"/>
                <a:cs typeface="Chivo"/>
                <a:sym typeface="Chivo"/>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3" name="Google Shape;213;p22"/>
          <p:cNvSpPr txBox="1">
            <a:spLocks noGrp="1"/>
          </p:cNvSpPr>
          <p:nvPr>
            <p:ph type="subTitle" idx="6"/>
          </p:nvPr>
        </p:nvSpPr>
        <p:spPr>
          <a:xfrm>
            <a:off x="6031150" y="2432525"/>
            <a:ext cx="2175300" cy="394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Chivo"/>
                <a:ea typeface="Chivo"/>
                <a:cs typeface="Chivo"/>
                <a:sym typeface="Chivo"/>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Chivo"/>
              <a:buNone/>
              <a:defRPr sz="3000" b="1">
                <a:solidFill>
                  <a:schemeClr val="dk1"/>
                </a:solidFill>
                <a:latin typeface="Chivo"/>
                <a:ea typeface="Chivo"/>
                <a:cs typeface="Chivo"/>
                <a:sym typeface="Chivo"/>
              </a:defRPr>
            </a:lvl1pPr>
            <a:lvl2pPr lvl="1" rtl="0">
              <a:spcBef>
                <a:spcPts val="0"/>
              </a:spcBef>
              <a:spcAft>
                <a:spcPts val="0"/>
              </a:spcAft>
              <a:buClr>
                <a:schemeClr val="dk1"/>
              </a:buClr>
              <a:buSzPts val="3000"/>
              <a:buFont typeface="Chivo"/>
              <a:buNone/>
              <a:defRPr sz="3000" b="1">
                <a:solidFill>
                  <a:schemeClr val="dk1"/>
                </a:solidFill>
                <a:latin typeface="Chivo"/>
                <a:ea typeface="Chivo"/>
                <a:cs typeface="Chivo"/>
                <a:sym typeface="Chivo"/>
              </a:defRPr>
            </a:lvl2pPr>
            <a:lvl3pPr lvl="2" rtl="0">
              <a:spcBef>
                <a:spcPts val="0"/>
              </a:spcBef>
              <a:spcAft>
                <a:spcPts val="0"/>
              </a:spcAft>
              <a:buClr>
                <a:schemeClr val="dk1"/>
              </a:buClr>
              <a:buSzPts val="3000"/>
              <a:buFont typeface="Chivo"/>
              <a:buNone/>
              <a:defRPr sz="3000" b="1">
                <a:solidFill>
                  <a:schemeClr val="dk1"/>
                </a:solidFill>
                <a:latin typeface="Chivo"/>
                <a:ea typeface="Chivo"/>
                <a:cs typeface="Chivo"/>
                <a:sym typeface="Chivo"/>
              </a:defRPr>
            </a:lvl3pPr>
            <a:lvl4pPr lvl="3" rtl="0">
              <a:spcBef>
                <a:spcPts val="0"/>
              </a:spcBef>
              <a:spcAft>
                <a:spcPts val="0"/>
              </a:spcAft>
              <a:buClr>
                <a:schemeClr val="dk1"/>
              </a:buClr>
              <a:buSzPts val="3000"/>
              <a:buFont typeface="Chivo"/>
              <a:buNone/>
              <a:defRPr sz="3000" b="1">
                <a:solidFill>
                  <a:schemeClr val="dk1"/>
                </a:solidFill>
                <a:latin typeface="Chivo"/>
                <a:ea typeface="Chivo"/>
                <a:cs typeface="Chivo"/>
                <a:sym typeface="Chivo"/>
              </a:defRPr>
            </a:lvl4pPr>
            <a:lvl5pPr lvl="4" rtl="0">
              <a:spcBef>
                <a:spcPts val="0"/>
              </a:spcBef>
              <a:spcAft>
                <a:spcPts val="0"/>
              </a:spcAft>
              <a:buClr>
                <a:schemeClr val="dk1"/>
              </a:buClr>
              <a:buSzPts val="3000"/>
              <a:buFont typeface="Chivo"/>
              <a:buNone/>
              <a:defRPr sz="3000" b="1">
                <a:solidFill>
                  <a:schemeClr val="dk1"/>
                </a:solidFill>
                <a:latin typeface="Chivo"/>
                <a:ea typeface="Chivo"/>
                <a:cs typeface="Chivo"/>
                <a:sym typeface="Chivo"/>
              </a:defRPr>
            </a:lvl5pPr>
            <a:lvl6pPr lvl="5" rtl="0">
              <a:spcBef>
                <a:spcPts val="0"/>
              </a:spcBef>
              <a:spcAft>
                <a:spcPts val="0"/>
              </a:spcAft>
              <a:buClr>
                <a:schemeClr val="dk1"/>
              </a:buClr>
              <a:buSzPts val="3000"/>
              <a:buFont typeface="Chivo"/>
              <a:buNone/>
              <a:defRPr sz="3000" b="1">
                <a:solidFill>
                  <a:schemeClr val="dk1"/>
                </a:solidFill>
                <a:latin typeface="Chivo"/>
                <a:ea typeface="Chivo"/>
                <a:cs typeface="Chivo"/>
                <a:sym typeface="Chivo"/>
              </a:defRPr>
            </a:lvl6pPr>
            <a:lvl7pPr lvl="6" rtl="0">
              <a:spcBef>
                <a:spcPts val="0"/>
              </a:spcBef>
              <a:spcAft>
                <a:spcPts val="0"/>
              </a:spcAft>
              <a:buClr>
                <a:schemeClr val="dk1"/>
              </a:buClr>
              <a:buSzPts val="3000"/>
              <a:buFont typeface="Chivo"/>
              <a:buNone/>
              <a:defRPr sz="3000" b="1">
                <a:solidFill>
                  <a:schemeClr val="dk1"/>
                </a:solidFill>
                <a:latin typeface="Chivo"/>
                <a:ea typeface="Chivo"/>
                <a:cs typeface="Chivo"/>
                <a:sym typeface="Chivo"/>
              </a:defRPr>
            </a:lvl7pPr>
            <a:lvl8pPr lvl="7" rtl="0">
              <a:spcBef>
                <a:spcPts val="0"/>
              </a:spcBef>
              <a:spcAft>
                <a:spcPts val="0"/>
              </a:spcAft>
              <a:buClr>
                <a:schemeClr val="dk1"/>
              </a:buClr>
              <a:buSzPts val="3000"/>
              <a:buFont typeface="Chivo"/>
              <a:buNone/>
              <a:defRPr sz="3000" b="1">
                <a:solidFill>
                  <a:schemeClr val="dk1"/>
                </a:solidFill>
                <a:latin typeface="Chivo"/>
                <a:ea typeface="Chivo"/>
                <a:cs typeface="Chivo"/>
                <a:sym typeface="Chivo"/>
              </a:defRPr>
            </a:lvl8pPr>
            <a:lvl9pPr lvl="8" rtl="0">
              <a:spcBef>
                <a:spcPts val="0"/>
              </a:spcBef>
              <a:spcAft>
                <a:spcPts val="0"/>
              </a:spcAft>
              <a:buClr>
                <a:schemeClr val="dk1"/>
              </a:buClr>
              <a:buSzPts val="3000"/>
              <a:buFont typeface="Chivo"/>
              <a:buNone/>
              <a:defRPr sz="3000" b="1">
                <a:solidFill>
                  <a:schemeClr val="dk1"/>
                </a:solidFill>
                <a:latin typeface="Chivo"/>
                <a:ea typeface="Chivo"/>
                <a:cs typeface="Chivo"/>
                <a:sym typeface="Chiv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Familjen Grotesk"/>
              <a:buChar char="●"/>
              <a:defRPr>
                <a:solidFill>
                  <a:schemeClr val="dk1"/>
                </a:solidFill>
                <a:latin typeface="Familjen Grotesk"/>
                <a:ea typeface="Familjen Grotesk"/>
                <a:cs typeface="Familjen Grotesk"/>
                <a:sym typeface="Familjen Grotesk"/>
              </a:defRPr>
            </a:lvl1pPr>
            <a:lvl2pPr marL="914400" lvl="1" indent="-317500">
              <a:lnSpc>
                <a:spcPct val="115000"/>
              </a:lnSpc>
              <a:spcBef>
                <a:spcPts val="0"/>
              </a:spcBef>
              <a:spcAft>
                <a:spcPts val="0"/>
              </a:spcAft>
              <a:buClr>
                <a:schemeClr val="dk1"/>
              </a:buClr>
              <a:buSzPts val="1400"/>
              <a:buFont typeface="Familjen Grotesk"/>
              <a:buChar char="○"/>
              <a:defRPr>
                <a:solidFill>
                  <a:schemeClr val="dk1"/>
                </a:solidFill>
                <a:latin typeface="Familjen Grotesk"/>
                <a:ea typeface="Familjen Grotesk"/>
                <a:cs typeface="Familjen Grotesk"/>
                <a:sym typeface="Familjen Grotesk"/>
              </a:defRPr>
            </a:lvl2pPr>
            <a:lvl3pPr marL="1371600" lvl="2" indent="-317500">
              <a:lnSpc>
                <a:spcPct val="115000"/>
              </a:lnSpc>
              <a:spcBef>
                <a:spcPts val="0"/>
              </a:spcBef>
              <a:spcAft>
                <a:spcPts val="0"/>
              </a:spcAft>
              <a:buClr>
                <a:schemeClr val="dk1"/>
              </a:buClr>
              <a:buSzPts val="1400"/>
              <a:buFont typeface="Familjen Grotesk"/>
              <a:buChar char="■"/>
              <a:defRPr>
                <a:solidFill>
                  <a:schemeClr val="dk1"/>
                </a:solidFill>
                <a:latin typeface="Familjen Grotesk"/>
                <a:ea typeface="Familjen Grotesk"/>
                <a:cs typeface="Familjen Grotesk"/>
                <a:sym typeface="Familjen Grotesk"/>
              </a:defRPr>
            </a:lvl3pPr>
            <a:lvl4pPr marL="1828800" lvl="3" indent="-317500">
              <a:lnSpc>
                <a:spcPct val="115000"/>
              </a:lnSpc>
              <a:spcBef>
                <a:spcPts val="0"/>
              </a:spcBef>
              <a:spcAft>
                <a:spcPts val="0"/>
              </a:spcAft>
              <a:buClr>
                <a:schemeClr val="dk1"/>
              </a:buClr>
              <a:buSzPts val="1400"/>
              <a:buFont typeface="Familjen Grotesk"/>
              <a:buChar char="●"/>
              <a:defRPr>
                <a:solidFill>
                  <a:schemeClr val="dk1"/>
                </a:solidFill>
                <a:latin typeface="Familjen Grotesk"/>
                <a:ea typeface="Familjen Grotesk"/>
                <a:cs typeface="Familjen Grotesk"/>
                <a:sym typeface="Familjen Grotesk"/>
              </a:defRPr>
            </a:lvl4pPr>
            <a:lvl5pPr marL="2286000" lvl="4" indent="-317500">
              <a:lnSpc>
                <a:spcPct val="115000"/>
              </a:lnSpc>
              <a:spcBef>
                <a:spcPts val="0"/>
              </a:spcBef>
              <a:spcAft>
                <a:spcPts val="0"/>
              </a:spcAft>
              <a:buClr>
                <a:schemeClr val="dk1"/>
              </a:buClr>
              <a:buSzPts val="1400"/>
              <a:buFont typeface="Familjen Grotesk"/>
              <a:buChar char="○"/>
              <a:defRPr>
                <a:solidFill>
                  <a:schemeClr val="dk1"/>
                </a:solidFill>
                <a:latin typeface="Familjen Grotesk"/>
                <a:ea typeface="Familjen Grotesk"/>
                <a:cs typeface="Familjen Grotesk"/>
                <a:sym typeface="Familjen Grotesk"/>
              </a:defRPr>
            </a:lvl5pPr>
            <a:lvl6pPr marL="2743200" lvl="5" indent="-317500">
              <a:lnSpc>
                <a:spcPct val="115000"/>
              </a:lnSpc>
              <a:spcBef>
                <a:spcPts val="0"/>
              </a:spcBef>
              <a:spcAft>
                <a:spcPts val="0"/>
              </a:spcAft>
              <a:buClr>
                <a:schemeClr val="dk1"/>
              </a:buClr>
              <a:buSzPts val="1400"/>
              <a:buFont typeface="Familjen Grotesk"/>
              <a:buChar char="■"/>
              <a:defRPr>
                <a:solidFill>
                  <a:schemeClr val="dk1"/>
                </a:solidFill>
                <a:latin typeface="Familjen Grotesk"/>
                <a:ea typeface="Familjen Grotesk"/>
                <a:cs typeface="Familjen Grotesk"/>
                <a:sym typeface="Familjen Grotesk"/>
              </a:defRPr>
            </a:lvl6pPr>
            <a:lvl7pPr marL="3200400" lvl="6" indent="-317500">
              <a:lnSpc>
                <a:spcPct val="115000"/>
              </a:lnSpc>
              <a:spcBef>
                <a:spcPts val="0"/>
              </a:spcBef>
              <a:spcAft>
                <a:spcPts val="0"/>
              </a:spcAft>
              <a:buClr>
                <a:schemeClr val="dk1"/>
              </a:buClr>
              <a:buSzPts val="1400"/>
              <a:buFont typeface="Familjen Grotesk"/>
              <a:buChar char="●"/>
              <a:defRPr>
                <a:solidFill>
                  <a:schemeClr val="dk1"/>
                </a:solidFill>
                <a:latin typeface="Familjen Grotesk"/>
                <a:ea typeface="Familjen Grotesk"/>
                <a:cs typeface="Familjen Grotesk"/>
                <a:sym typeface="Familjen Grotesk"/>
              </a:defRPr>
            </a:lvl7pPr>
            <a:lvl8pPr marL="3657600" lvl="7" indent="-317500">
              <a:lnSpc>
                <a:spcPct val="115000"/>
              </a:lnSpc>
              <a:spcBef>
                <a:spcPts val="0"/>
              </a:spcBef>
              <a:spcAft>
                <a:spcPts val="0"/>
              </a:spcAft>
              <a:buClr>
                <a:schemeClr val="dk1"/>
              </a:buClr>
              <a:buSzPts val="1400"/>
              <a:buFont typeface="Familjen Grotesk"/>
              <a:buChar char="○"/>
              <a:defRPr>
                <a:solidFill>
                  <a:schemeClr val="dk1"/>
                </a:solidFill>
                <a:latin typeface="Familjen Grotesk"/>
                <a:ea typeface="Familjen Grotesk"/>
                <a:cs typeface="Familjen Grotesk"/>
                <a:sym typeface="Familjen Grotesk"/>
              </a:defRPr>
            </a:lvl8pPr>
            <a:lvl9pPr marL="4114800" lvl="8" indent="-317500">
              <a:lnSpc>
                <a:spcPct val="115000"/>
              </a:lnSpc>
              <a:spcBef>
                <a:spcPts val="0"/>
              </a:spcBef>
              <a:spcAft>
                <a:spcPts val="0"/>
              </a:spcAft>
              <a:buClr>
                <a:schemeClr val="dk1"/>
              </a:buClr>
              <a:buSzPts val="1400"/>
              <a:buFont typeface="Familjen Grotesk"/>
              <a:buChar char="■"/>
              <a:defRPr>
                <a:solidFill>
                  <a:schemeClr val="dk1"/>
                </a:solidFill>
                <a:latin typeface="Familjen Grotesk"/>
                <a:ea typeface="Familjen Grotesk"/>
                <a:cs typeface="Familjen Grotesk"/>
                <a:sym typeface="Familj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8" r:id="rId5"/>
    <p:sldLayoutId id="2147483662" r:id="rId6"/>
    <p:sldLayoutId id="2147483664" r:id="rId7"/>
    <p:sldLayoutId id="2147483665" r:id="rId8"/>
    <p:sldLayoutId id="2147483668" r:id="rId9"/>
    <p:sldLayoutId id="2147483669" r:id="rId10"/>
    <p:sldLayoutId id="2147483670" r:id="rId11"/>
    <p:sldLayoutId id="2147483671" r:id="rId12"/>
    <p:sldLayoutId id="2147483674"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3.xml"/><Relationship Id="rId5" Type="http://schemas.microsoft.com/office/2007/relationships/hdphoto" Target="../media/hdphoto2.wdp"/><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3"/>
          <p:cNvSpPr/>
          <p:nvPr/>
        </p:nvSpPr>
        <p:spPr>
          <a:xfrm>
            <a:off x="708900" y="539500"/>
            <a:ext cx="6386400" cy="4068900"/>
          </a:xfrm>
          <a:prstGeom prst="roundRect">
            <a:avLst>
              <a:gd name="adj" fmla="val 687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33"/>
          <p:cNvGrpSpPr/>
          <p:nvPr/>
        </p:nvGrpSpPr>
        <p:grpSpPr>
          <a:xfrm>
            <a:off x="4636075" y="-1936977"/>
            <a:ext cx="6393772" cy="8279455"/>
            <a:chOff x="4636075" y="-1936977"/>
            <a:chExt cx="6393772" cy="8279455"/>
          </a:xfrm>
        </p:grpSpPr>
        <p:sp>
          <p:nvSpPr>
            <p:cNvPr id="384" name="Google Shape;384;p33"/>
            <p:cNvSpPr/>
            <p:nvPr/>
          </p:nvSpPr>
          <p:spPr>
            <a:xfrm rot="-1393865">
              <a:off x="5123955" y="-1166071"/>
              <a:ext cx="4612231" cy="3421842"/>
            </a:xfrm>
            <a:custGeom>
              <a:avLst/>
              <a:gdLst/>
              <a:ahLst/>
              <a:cxnLst/>
              <a:rect l="l" t="t" r="r" b="b"/>
              <a:pathLst>
                <a:path w="61280" h="45464" extrusionOk="0">
                  <a:moveTo>
                    <a:pt x="13415" y="1"/>
                  </a:moveTo>
                  <a:cubicBezTo>
                    <a:pt x="12284" y="1"/>
                    <a:pt x="11104" y="309"/>
                    <a:pt x="9884" y="1020"/>
                  </a:cubicBezTo>
                  <a:cubicBezTo>
                    <a:pt x="8834" y="1628"/>
                    <a:pt x="7890" y="2461"/>
                    <a:pt x="7144" y="3420"/>
                  </a:cubicBezTo>
                  <a:cubicBezTo>
                    <a:pt x="4247" y="7114"/>
                    <a:pt x="4856" y="12020"/>
                    <a:pt x="6368" y="16166"/>
                  </a:cubicBezTo>
                  <a:cubicBezTo>
                    <a:pt x="7525" y="19322"/>
                    <a:pt x="7900" y="21514"/>
                    <a:pt x="6333" y="24685"/>
                  </a:cubicBezTo>
                  <a:cubicBezTo>
                    <a:pt x="4024" y="29353"/>
                    <a:pt x="0" y="32255"/>
                    <a:pt x="2370" y="37898"/>
                  </a:cubicBezTo>
                  <a:cubicBezTo>
                    <a:pt x="4263" y="42406"/>
                    <a:pt x="8693" y="45464"/>
                    <a:pt x="13450" y="45464"/>
                  </a:cubicBezTo>
                  <a:cubicBezTo>
                    <a:pt x="14481" y="45464"/>
                    <a:pt x="15528" y="45320"/>
                    <a:pt x="16567" y="45016"/>
                  </a:cubicBezTo>
                  <a:cubicBezTo>
                    <a:pt x="22169" y="43378"/>
                    <a:pt x="23676" y="37380"/>
                    <a:pt x="25751" y="32590"/>
                  </a:cubicBezTo>
                  <a:cubicBezTo>
                    <a:pt x="27480" y="28606"/>
                    <a:pt x="30625" y="25093"/>
                    <a:pt x="34488" y="25093"/>
                  </a:cubicBezTo>
                  <a:cubicBezTo>
                    <a:pt x="35943" y="25093"/>
                    <a:pt x="37500" y="25591"/>
                    <a:pt x="39121" y="26750"/>
                  </a:cubicBezTo>
                  <a:cubicBezTo>
                    <a:pt x="42558" y="29208"/>
                    <a:pt x="45266" y="33241"/>
                    <a:pt x="49393" y="33241"/>
                  </a:cubicBezTo>
                  <a:cubicBezTo>
                    <a:pt x="50335" y="33241"/>
                    <a:pt x="51351" y="33031"/>
                    <a:pt x="52466" y="32544"/>
                  </a:cubicBezTo>
                  <a:cubicBezTo>
                    <a:pt x="56419" y="30819"/>
                    <a:pt x="59600" y="26613"/>
                    <a:pt x="60331" y="22381"/>
                  </a:cubicBezTo>
                  <a:cubicBezTo>
                    <a:pt x="61279" y="16922"/>
                    <a:pt x="58687" y="11893"/>
                    <a:pt x="54693" y="8296"/>
                  </a:cubicBezTo>
                  <a:cubicBezTo>
                    <a:pt x="52060" y="5923"/>
                    <a:pt x="48635" y="4169"/>
                    <a:pt x="45042" y="4169"/>
                  </a:cubicBezTo>
                  <a:cubicBezTo>
                    <a:pt x="44786" y="4169"/>
                    <a:pt x="44529" y="4178"/>
                    <a:pt x="44271" y="4196"/>
                  </a:cubicBezTo>
                  <a:cubicBezTo>
                    <a:pt x="39202" y="4551"/>
                    <a:pt x="36554" y="8986"/>
                    <a:pt x="32261" y="11036"/>
                  </a:cubicBezTo>
                  <a:cubicBezTo>
                    <a:pt x="31469" y="11412"/>
                    <a:pt x="30706" y="11578"/>
                    <a:pt x="29973" y="11578"/>
                  </a:cubicBezTo>
                  <a:cubicBezTo>
                    <a:pt x="26183" y="11578"/>
                    <a:pt x="23177" y="7146"/>
                    <a:pt x="20941" y="4480"/>
                  </a:cubicBezTo>
                  <a:cubicBezTo>
                    <a:pt x="18882" y="2024"/>
                    <a:pt x="16312" y="1"/>
                    <a:pt x="13415" y="1"/>
                  </a:cubicBezTo>
                  <a:close/>
                </a:path>
              </a:pathLst>
            </a:custGeom>
            <a:solidFill>
              <a:schemeClr val="lt1"/>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rot="-1393865">
              <a:off x="5530353" y="1002938"/>
              <a:ext cx="4988404" cy="3616853"/>
            </a:xfrm>
            <a:custGeom>
              <a:avLst/>
              <a:gdLst/>
              <a:ahLst/>
              <a:cxnLst/>
              <a:rect l="l" t="t" r="r" b="b"/>
              <a:pathLst>
                <a:path w="66278" h="48055" extrusionOk="0">
                  <a:moveTo>
                    <a:pt x="42232" y="0"/>
                  </a:moveTo>
                  <a:cubicBezTo>
                    <a:pt x="40828" y="0"/>
                    <a:pt x="39484" y="489"/>
                    <a:pt x="38457" y="1734"/>
                  </a:cubicBezTo>
                  <a:cubicBezTo>
                    <a:pt x="37462" y="2942"/>
                    <a:pt x="36980" y="4484"/>
                    <a:pt x="36660" y="6017"/>
                  </a:cubicBezTo>
                  <a:cubicBezTo>
                    <a:pt x="35996" y="9193"/>
                    <a:pt x="35625" y="12785"/>
                    <a:pt x="33509" y="15399"/>
                  </a:cubicBezTo>
                  <a:cubicBezTo>
                    <a:pt x="30827" y="18716"/>
                    <a:pt x="27193" y="19628"/>
                    <a:pt x="23388" y="19628"/>
                  </a:cubicBezTo>
                  <a:cubicBezTo>
                    <a:pt x="20557" y="19628"/>
                    <a:pt x="17632" y="19123"/>
                    <a:pt x="14933" y="18727"/>
                  </a:cubicBezTo>
                  <a:cubicBezTo>
                    <a:pt x="14386" y="18647"/>
                    <a:pt x="13835" y="18608"/>
                    <a:pt x="13286" y="18608"/>
                  </a:cubicBezTo>
                  <a:cubicBezTo>
                    <a:pt x="9651" y="18608"/>
                    <a:pt x="6071" y="20317"/>
                    <a:pt x="3801" y="23182"/>
                  </a:cubicBezTo>
                  <a:cubicBezTo>
                    <a:pt x="797" y="26967"/>
                    <a:pt x="0" y="34274"/>
                    <a:pt x="4019" y="37739"/>
                  </a:cubicBezTo>
                  <a:cubicBezTo>
                    <a:pt x="5860" y="39330"/>
                    <a:pt x="7953" y="39950"/>
                    <a:pt x="10143" y="39950"/>
                  </a:cubicBezTo>
                  <a:cubicBezTo>
                    <a:pt x="15618" y="39950"/>
                    <a:pt x="21703" y="36075"/>
                    <a:pt x="26005" y="33792"/>
                  </a:cubicBezTo>
                  <a:cubicBezTo>
                    <a:pt x="29034" y="32188"/>
                    <a:pt x="32469" y="30849"/>
                    <a:pt x="35889" y="30418"/>
                  </a:cubicBezTo>
                  <a:cubicBezTo>
                    <a:pt x="36411" y="30350"/>
                    <a:pt x="36940" y="30314"/>
                    <a:pt x="37469" y="30314"/>
                  </a:cubicBezTo>
                  <a:cubicBezTo>
                    <a:pt x="38820" y="30314"/>
                    <a:pt x="40168" y="30554"/>
                    <a:pt x="41374" y="31148"/>
                  </a:cubicBezTo>
                  <a:cubicBezTo>
                    <a:pt x="46829" y="33843"/>
                    <a:pt x="44013" y="41230"/>
                    <a:pt x="46935" y="45493"/>
                  </a:cubicBezTo>
                  <a:cubicBezTo>
                    <a:pt x="48139" y="47248"/>
                    <a:pt x="49905" y="48054"/>
                    <a:pt x="51806" y="48054"/>
                  </a:cubicBezTo>
                  <a:cubicBezTo>
                    <a:pt x="52741" y="48054"/>
                    <a:pt x="53708" y="47860"/>
                    <a:pt x="54658" y="47487"/>
                  </a:cubicBezTo>
                  <a:cubicBezTo>
                    <a:pt x="59275" y="45665"/>
                    <a:pt x="63192" y="41266"/>
                    <a:pt x="63791" y="36253"/>
                  </a:cubicBezTo>
                  <a:cubicBezTo>
                    <a:pt x="64192" y="32904"/>
                    <a:pt x="63061" y="29672"/>
                    <a:pt x="60838" y="27165"/>
                  </a:cubicBezTo>
                  <a:cubicBezTo>
                    <a:pt x="58418" y="24435"/>
                    <a:pt x="50512" y="22751"/>
                    <a:pt x="50035" y="18773"/>
                  </a:cubicBezTo>
                  <a:cubicBezTo>
                    <a:pt x="49797" y="16784"/>
                    <a:pt x="51674" y="15947"/>
                    <a:pt x="53293" y="15607"/>
                  </a:cubicBezTo>
                  <a:cubicBezTo>
                    <a:pt x="53766" y="15505"/>
                    <a:pt x="54245" y="15465"/>
                    <a:pt x="54729" y="15465"/>
                  </a:cubicBezTo>
                  <a:cubicBezTo>
                    <a:pt x="56677" y="15465"/>
                    <a:pt x="58689" y="16124"/>
                    <a:pt x="60622" y="16124"/>
                  </a:cubicBezTo>
                  <a:cubicBezTo>
                    <a:pt x="61335" y="16124"/>
                    <a:pt x="62037" y="16035"/>
                    <a:pt x="62721" y="15789"/>
                  </a:cubicBezTo>
                  <a:cubicBezTo>
                    <a:pt x="65217" y="14896"/>
                    <a:pt x="66278" y="11887"/>
                    <a:pt x="66156" y="9437"/>
                  </a:cubicBezTo>
                  <a:cubicBezTo>
                    <a:pt x="66085" y="8016"/>
                    <a:pt x="65390" y="6555"/>
                    <a:pt x="64126" y="5910"/>
                  </a:cubicBezTo>
                  <a:cubicBezTo>
                    <a:pt x="63475" y="5576"/>
                    <a:pt x="62775" y="5483"/>
                    <a:pt x="62063" y="5483"/>
                  </a:cubicBezTo>
                  <a:cubicBezTo>
                    <a:pt x="61576" y="5483"/>
                    <a:pt x="61083" y="5526"/>
                    <a:pt x="60595" y="5565"/>
                  </a:cubicBezTo>
                  <a:cubicBezTo>
                    <a:pt x="60199" y="5596"/>
                    <a:pt x="59808" y="5626"/>
                    <a:pt x="59422" y="5626"/>
                  </a:cubicBezTo>
                  <a:cubicBezTo>
                    <a:pt x="59407" y="5626"/>
                    <a:pt x="59391" y="5626"/>
                    <a:pt x="59375" y="5626"/>
                  </a:cubicBezTo>
                  <a:cubicBezTo>
                    <a:pt x="57813" y="5626"/>
                    <a:pt x="56261" y="5378"/>
                    <a:pt x="54764" y="4946"/>
                  </a:cubicBezTo>
                  <a:cubicBezTo>
                    <a:pt x="51588" y="4028"/>
                    <a:pt x="48721" y="2292"/>
                    <a:pt x="45753" y="877"/>
                  </a:cubicBezTo>
                  <a:cubicBezTo>
                    <a:pt x="44638" y="346"/>
                    <a:pt x="43414" y="0"/>
                    <a:pt x="42232" y="0"/>
                  </a:cubicBezTo>
                  <a:close/>
                </a:path>
              </a:pathLst>
            </a:custGeom>
            <a:solidFill>
              <a:schemeClr val="lt2"/>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rot="-1393865">
              <a:off x="6237184" y="3512106"/>
              <a:ext cx="4559545" cy="2012733"/>
            </a:xfrm>
            <a:custGeom>
              <a:avLst/>
              <a:gdLst/>
              <a:ahLst/>
              <a:cxnLst/>
              <a:rect l="l" t="t" r="r" b="b"/>
              <a:pathLst>
                <a:path w="60580" h="26742" extrusionOk="0">
                  <a:moveTo>
                    <a:pt x="32779" y="1"/>
                  </a:moveTo>
                  <a:cubicBezTo>
                    <a:pt x="31782" y="1"/>
                    <a:pt x="30762" y="180"/>
                    <a:pt x="29749" y="566"/>
                  </a:cubicBezTo>
                  <a:cubicBezTo>
                    <a:pt x="23391" y="2992"/>
                    <a:pt x="19104" y="8974"/>
                    <a:pt x="12254" y="10572"/>
                  </a:cubicBezTo>
                  <a:cubicBezTo>
                    <a:pt x="11310" y="10793"/>
                    <a:pt x="10371" y="10849"/>
                    <a:pt x="9440" y="10849"/>
                  </a:cubicBezTo>
                  <a:cubicBezTo>
                    <a:pt x="8468" y="10849"/>
                    <a:pt x="7503" y="10788"/>
                    <a:pt x="6545" y="10788"/>
                  </a:cubicBezTo>
                  <a:cubicBezTo>
                    <a:pt x="6077" y="10788"/>
                    <a:pt x="5610" y="10803"/>
                    <a:pt x="5145" y="10846"/>
                  </a:cubicBezTo>
                  <a:cubicBezTo>
                    <a:pt x="4932" y="10867"/>
                    <a:pt x="4724" y="10892"/>
                    <a:pt x="4511" y="10922"/>
                  </a:cubicBezTo>
                  <a:cubicBezTo>
                    <a:pt x="457" y="11557"/>
                    <a:pt x="0" y="16747"/>
                    <a:pt x="1365" y="19812"/>
                  </a:cubicBezTo>
                  <a:cubicBezTo>
                    <a:pt x="2628" y="22638"/>
                    <a:pt x="5434" y="24379"/>
                    <a:pt x="8469" y="24643"/>
                  </a:cubicBezTo>
                  <a:cubicBezTo>
                    <a:pt x="8904" y="24680"/>
                    <a:pt x="9336" y="24699"/>
                    <a:pt x="9763" y="24699"/>
                  </a:cubicBezTo>
                  <a:cubicBezTo>
                    <a:pt x="17407" y="24699"/>
                    <a:pt x="23833" y="18836"/>
                    <a:pt x="29095" y="13911"/>
                  </a:cubicBezTo>
                  <a:cubicBezTo>
                    <a:pt x="30311" y="12773"/>
                    <a:pt x="31888" y="11597"/>
                    <a:pt x="33643" y="11597"/>
                  </a:cubicBezTo>
                  <a:cubicBezTo>
                    <a:pt x="33828" y="11597"/>
                    <a:pt x="34015" y="11610"/>
                    <a:pt x="34204" y="11638"/>
                  </a:cubicBezTo>
                  <a:cubicBezTo>
                    <a:pt x="36579" y="11983"/>
                    <a:pt x="39111" y="14931"/>
                    <a:pt x="40090" y="16935"/>
                  </a:cubicBezTo>
                  <a:cubicBezTo>
                    <a:pt x="41871" y="20593"/>
                    <a:pt x="43652" y="23090"/>
                    <a:pt x="47356" y="24962"/>
                  </a:cubicBezTo>
                  <a:cubicBezTo>
                    <a:pt x="49300" y="25946"/>
                    <a:pt x="51900" y="26741"/>
                    <a:pt x="54380" y="26741"/>
                  </a:cubicBezTo>
                  <a:cubicBezTo>
                    <a:pt x="56108" y="26741"/>
                    <a:pt x="57778" y="26355"/>
                    <a:pt x="59128" y="25378"/>
                  </a:cubicBezTo>
                  <a:cubicBezTo>
                    <a:pt x="60407" y="24455"/>
                    <a:pt x="60579" y="22273"/>
                    <a:pt x="60320" y="20857"/>
                  </a:cubicBezTo>
                  <a:cubicBezTo>
                    <a:pt x="59945" y="18792"/>
                    <a:pt x="58839" y="18143"/>
                    <a:pt x="56809" y="17980"/>
                  </a:cubicBezTo>
                  <a:cubicBezTo>
                    <a:pt x="53760" y="17732"/>
                    <a:pt x="50365" y="16595"/>
                    <a:pt x="47458" y="15677"/>
                  </a:cubicBezTo>
                  <a:cubicBezTo>
                    <a:pt x="43728" y="14494"/>
                    <a:pt x="42612" y="10146"/>
                    <a:pt x="41607" y="6858"/>
                  </a:cubicBezTo>
                  <a:cubicBezTo>
                    <a:pt x="40393" y="2879"/>
                    <a:pt x="36774" y="1"/>
                    <a:pt x="32779" y="1"/>
                  </a:cubicBezTo>
                  <a:close/>
                </a:path>
              </a:pathLst>
            </a:custGeom>
            <a:solidFill>
              <a:schemeClr val="dk2"/>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33"/>
          <p:cNvSpPr txBox="1">
            <a:spLocks noGrp="1"/>
          </p:cNvSpPr>
          <p:nvPr>
            <p:ph type="ctrTitle"/>
          </p:nvPr>
        </p:nvSpPr>
        <p:spPr>
          <a:xfrm>
            <a:off x="1025400" y="1064525"/>
            <a:ext cx="4305900" cy="246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5500" dirty="0" smtClean="0"/>
              <a:t>G</a:t>
            </a:r>
            <a:r>
              <a:rPr lang="en" sz="5500" dirty="0" smtClean="0"/>
              <a:t>oogle</a:t>
            </a:r>
            <a:r>
              <a:rPr lang="en" sz="5500" dirty="0"/>
              <a:t/>
            </a:r>
            <a:br>
              <a:rPr lang="en" sz="5500" dirty="0"/>
            </a:br>
            <a:r>
              <a:rPr lang="en" sz="5500" dirty="0" smtClean="0"/>
              <a:t> </a:t>
            </a:r>
            <a:r>
              <a:rPr lang="en" sz="4500" b="0" dirty="0" smtClean="0"/>
              <a:t>y su impacto en el mundo</a:t>
            </a:r>
            <a:endParaRPr sz="4000" b="0" dirty="0"/>
          </a:p>
        </p:txBody>
      </p:sp>
      <p:sp>
        <p:nvSpPr>
          <p:cNvPr id="388" name="Google Shape;388;p33"/>
          <p:cNvSpPr txBox="1">
            <a:spLocks noGrp="1"/>
          </p:cNvSpPr>
          <p:nvPr>
            <p:ph type="subTitle" idx="1"/>
          </p:nvPr>
        </p:nvSpPr>
        <p:spPr>
          <a:xfrm>
            <a:off x="1025400" y="3603200"/>
            <a:ext cx="43059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smtClean="0"/>
              <a:t>E</a:t>
            </a:r>
            <a:r>
              <a:rPr lang="en" dirty="0" smtClean="0"/>
              <a:t>quipo 3 “caguamitos” 101 ing. constructor</a:t>
            </a:r>
            <a:endParaRPr dirty="0"/>
          </a:p>
        </p:txBody>
      </p:sp>
      <p:grpSp>
        <p:nvGrpSpPr>
          <p:cNvPr id="389" name="Google Shape;389;p33"/>
          <p:cNvGrpSpPr/>
          <p:nvPr/>
        </p:nvGrpSpPr>
        <p:grpSpPr>
          <a:xfrm>
            <a:off x="6178375" y="3737625"/>
            <a:ext cx="150451" cy="512600"/>
            <a:chOff x="2990775" y="3601075"/>
            <a:chExt cx="150451" cy="512600"/>
          </a:xfrm>
        </p:grpSpPr>
        <p:sp>
          <p:nvSpPr>
            <p:cNvPr id="390" name="Google Shape;390;p33"/>
            <p:cNvSpPr/>
            <p:nvPr/>
          </p:nvSpPr>
          <p:spPr>
            <a:xfrm>
              <a:off x="2990775" y="4059117"/>
              <a:ext cx="54811" cy="54558"/>
            </a:xfrm>
            <a:custGeom>
              <a:avLst/>
              <a:gdLst/>
              <a:ahLst/>
              <a:cxnLst/>
              <a:rect l="l" t="t" r="r" b="b"/>
              <a:pathLst>
                <a:path w="1082" h="1077" extrusionOk="0">
                  <a:moveTo>
                    <a:pt x="539" y="1"/>
                  </a:moveTo>
                  <a:cubicBezTo>
                    <a:pt x="239" y="1"/>
                    <a:pt x="1" y="239"/>
                    <a:pt x="1" y="539"/>
                  </a:cubicBezTo>
                  <a:cubicBezTo>
                    <a:pt x="1" y="838"/>
                    <a:pt x="239" y="1076"/>
                    <a:pt x="539" y="1076"/>
                  </a:cubicBezTo>
                  <a:cubicBezTo>
                    <a:pt x="838" y="1076"/>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2990775" y="3944480"/>
              <a:ext cx="54811" cy="54811"/>
            </a:xfrm>
            <a:custGeom>
              <a:avLst/>
              <a:gdLst/>
              <a:ahLst/>
              <a:cxnLst/>
              <a:rect l="l" t="t" r="r" b="b"/>
              <a:pathLst>
                <a:path w="1082" h="1082" extrusionOk="0">
                  <a:moveTo>
                    <a:pt x="539" y="1"/>
                  </a:moveTo>
                  <a:cubicBezTo>
                    <a:pt x="239" y="1"/>
                    <a:pt x="1" y="244"/>
                    <a:pt x="1" y="544"/>
                  </a:cubicBezTo>
                  <a:cubicBezTo>
                    <a:pt x="1" y="838"/>
                    <a:pt x="239" y="1082"/>
                    <a:pt x="539" y="1082"/>
                  </a:cubicBezTo>
                  <a:cubicBezTo>
                    <a:pt x="838" y="1082"/>
                    <a:pt x="1082" y="838"/>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2990775" y="3830096"/>
              <a:ext cx="54811" cy="54811"/>
            </a:xfrm>
            <a:custGeom>
              <a:avLst/>
              <a:gdLst/>
              <a:ahLst/>
              <a:cxnLst/>
              <a:rect l="l" t="t" r="r" b="b"/>
              <a:pathLst>
                <a:path w="1082" h="1082" extrusionOk="0">
                  <a:moveTo>
                    <a:pt x="539" y="1"/>
                  </a:moveTo>
                  <a:cubicBezTo>
                    <a:pt x="239" y="1"/>
                    <a:pt x="1" y="244"/>
                    <a:pt x="1" y="539"/>
                  </a:cubicBezTo>
                  <a:cubicBezTo>
                    <a:pt x="1" y="838"/>
                    <a:pt x="239" y="1082"/>
                    <a:pt x="539" y="1082"/>
                  </a:cubicBezTo>
                  <a:cubicBezTo>
                    <a:pt x="838" y="1082"/>
                    <a:pt x="1082" y="838"/>
                    <a:pt x="1082" y="539"/>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2990775" y="3715712"/>
              <a:ext cx="54811" cy="54558"/>
            </a:xfrm>
            <a:custGeom>
              <a:avLst/>
              <a:gdLst/>
              <a:ahLst/>
              <a:cxnLst/>
              <a:rect l="l" t="t" r="r" b="b"/>
              <a:pathLst>
                <a:path w="1082" h="1077" extrusionOk="0">
                  <a:moveTo>
                    <a:pt x="539" y="1"/>
                  </a:moveTo>
                  <a:cubicBezTo>
                    <a:pt x="239" y="1"/>
                    <a:pt x="1" y="239"/>
                    <a:pt x="1" y="539"/>
                  </a:cubicBezTo>
                  <a:cubicBezTo>
                    <a:pt x="1" y="838"/>
                    <a:pt x="239" y="1077"/>
                    <a:pt x="539" y="1077"/>
                  </a:cubicBezTo>
                  <a:cubicBezTo>
                    <a:pt x="838" y="1077"/>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2990775" y="3601075"/>
              <a:ext cx="54811" cy="54811"/>
            </a:xfrm>
            <a:custGeom>
              <a:avLst/>
              <a:gdLst/>
              <a:ahLst/>
              <a:cxnLst/>
              <a:rect l="l" t="t" r="r" b="b"/>
              <a:pathLst>
                <a:path w="1082" h="1082" extrusionOk="0">
                  <a:moveTo>
                    <a:pt x="539" y="1"/>
                  </a:moveTo>
                  <a:cubicBezTo>
                    <a:pt x="239" y="1"/>
                    <a:pt x="1" y="244"/>
                    <a:pt x="1" y="544"/>
                  </a:cubicBezTo>
                  <a:cubicBezTo>
                    <a:pt x="1" y="843"/>
                    <a:pt x="239" y="1082"/>
                    <a:pt x="539" y="1082"/>
                  </a:cubicBezTo>
                  <a:cubicBezTo>
                    <a:pt x="838" y="1082"/>
                    <a:pt x="1082" y="843"/>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3085908" y="4059117"/>
              <a:ext cx="54761" cy="54558"/>
            </a:xfrm>
            <a:custGeom>
              <a:avLst/>
              <a:gdLst/>
              <a:ahLst/>
              <a:cxnLst/>
              <a:rect l="l" t="t" r="r" b="b"/>
              <a:pathLst>
                <a:path w="1081" h="1077" extrusionOk="0">
                  <a:moveTo>
                    <a:pt x="543" y="1"/>
                  </a:moveTo>
                  <a:cubicBezTo>
                    <a:pt x="244" y="1"/>
                    <a:pt x="0" y="239"/>
                    <a:pt x="0" y="539"/>
                  </a:cubicBezTo>
                  <a:cubicBezTo>
                    <a:pt x="0" y="838"/>
                    <a:pt x="244" y="1076"/>
                    <a:pt x="543" y="1076"/>
                  </a:cubicBezTo>
                  <a:cubicBezTo>
                    <a:pt x="843" y="1076"/>
                    <a:pt x="1081" y="838"/>
                    <a:pt x="1081" y="539"/>
                  </a:cubicBezTo>
                  <a:cubicBezTo>
                    <a:pt x="1081" y="239"/>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3085908" y="3944480"/>
              <a:ext cx="54761" cy="54811"/>
            </a:xfrm>
            <a:custGeom>
              <a:avLst/>
              <a:gdLst/>
              <a:ahLst/>
              <a:cxnLst/>
              <a:rect l="l" t="t" r="r" b="b"/>
              <a:pathLst>
                <a:path w="1081" h="1082" extrusionOk="0">
                  <a:moveTo>
                    <a:pt x="543" y="1"/>
                  </a:moveTo>
                  <a:cubicBezTo>
                    <a:pt x="244" y="1"/>
                    <a:pt x="0" y="244"/>
                    <a:pt x="0" y="544"/>
                  </a:cubicBezTo>
                  <a:cubicBezTo>
                    <a:pt x="0" y="838"/>
                    <a:pt x="244" y="1082"/>
                    <a:pt x="543" y="1082"/>
                  </a:cubicBezTo>
                  <a:cubicBezTo>
                    <a:pt x="843" y="1082"/>
                    <a:pt x="1081" y="838"/>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3085655" y="3830096"/>
              <a:ext cx="55571" cy="54811"/>
            </a:xfrm>
            <a:custGeom>
              <a:avLst/>
              <a:gdLst/>
              <a:ahLst/>
              <a:cxnLst/>
              <a:rect l="l" t="t" r="r" b="b"/>
              <a:pathLst>
                <a:path w="1097" h="1082" extrusionOk="0">
                  <a:moveTo>
                    <a:pt x="547" y="1"/>
                  </a:moveTo>
                  <a:cubicBezTo>
                    <a:pt x="544" y="1"/>
                    <a:pt x="541" y="1"/>
                    <a:pt x="538" y="1"/>
                  </a:cubicBezTo>
                  <a:cubicBezTo>
                    <a:pt x="239" y="6"/>
                    <a:pt x="0" y="255"/>
                    <a:pt x="5" y="554"/>
                  </a:cubicBezTo>
                  <a:cubicBezTo>
                    <a:pt x="15" y="845"/>
                    <a:pt x="254" y="1082"/>
                    <a:pt x="549" y="1082"/>
                  </a:cubicBezTo>
                  <a:cubicBezTo>
                    <a:pt x="552" y="1082"/>
                    <a:pt x="555" y="1082"/>
                    <a:pt x="558" y="1082"/>
                  </a:cubicBezTo>
                  <a:cubicBezTo>
                    <a:pt x="858" y="1077"/>
                    <a:pt x="1096" y="828"/>
                    <a:pt x="1086" y="529"/>
                  </a:cubicBezTo>
                  <a:cubicBezTo>
                    <a:pt x="1081" y="232"/>
                    <a:pt x="838"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3085655" y="3715712"/>
              <a:ext cx="55571" cy="54558"/>
            </a:xfrm>
            <a:custGeom>
              <a:avLst/>
              <a:gdLst/>
              <a:ahLst/>
              <a:cxnLst/>
              <a:rect l="l" t="t" r="r" b="b"/>
              <a:pathLst>
                <a:path w="1097" h="1077" extrusionOk="0">
                  <a:moveTo>
                    <a:pt x="545" y="1"/>
                  </a:moveTo>
                  <a:cubicBezTo>
                    <a:pt x="254" y="1"/>
                    <a:pt x="15" y="230"/>
                    <a:pt x="5" y="524"/>
                  </a:cubicBezTo>
                  <a:cubicBezTo>
                    <a:pt x="0" y="823"/>
                    <a:pt x="234" y="1072"/>
                    <a:pt x="533" y="1077"/>
                  </a:cubicBezTo>
                  <a:cubicBezTo>
                    <a:pt x="539" y="1077"/>
                    <a:pt x="545" y="1077"/>
                    <a:pt x="552" y="1077"/>
                  </a:cubicBezTo>
                  <a:cubicBezTo>
                    <a:pt x="843" y="1077"/>
                    <a:pt x="1081" y="847"/>
                    <a:pt x="1086" y="554"/>
                  </a:cubicBezTo>
                  <a:cubicBezTo>
                    <a:pt x="1096" y="255"/>
                    <a:pt x="863" y="6"/>
                    <a:pt x="563" y="1"/>
                  </a:cubicBezTo>
                  <a:cubicBezTo>
                    <a:pt x="557" y="1"/>
                    <a:pt x="551"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3085908" y="3601075"/>
              <a:ext cx="54761" cy="54811"/>
            </a:xfrm>
            <a:custGeom>
              <a:avLst/>
              <a:gdLst/>
              <a:ahLst/>
              <a:cxnLst/>
              <a:rect l="l" t="t" r="r" b="b"/>
              <a:pathLst>
                <a:path w="1081" h="1082" extrusionOk="0">
                  <a:moveTo>
                    <a:pt x="543" y="1"/>
                  </a:moveTo>
                  <a:cubicBezTo>
                    <a:pt x="244" y="1"/>
                    <a:pt x="0" y="244"/>
                    <a:pt x="0" y="544"/>
                  </a:cubicBezTo>
                  <a:cubicBezTo>
                    <a:pt x="0" y="843"/>
                    <a:pt x="244" y="1082"/>
                    <a:pt x="543" y="1082"/>
                  </a:cubicBezTo>
                  <a:cubicBezTo>
                    <a:pt x="843" y="1082"/>
                    <a:pt x="1081" y="843"/>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33"/>
          <p:cNvGrpSpPr/>
          <p:nvPr/>
        </p:nvGrpSpPr>
        <p:grpSpPr>
          <a:xfrm>
            <a:off x="8731450" y="471150"/>
            <a:ext cx="150451" cy="512600"/>
            <a:chOff x="2990775" y="3601075"/>
            <a:chExt cx="150451" cy="512600"/>
          </a:xfrm>
        </p:grpSpPr>
        <p:sp>
          <p:nvSpPr>
            <p:cNvPr id="401" name="Google Shape;401;p33"/>
            <p:cNvSpPr/>
            <p:nvPr/>
          </p:nvSpPr>
          <p:spPr>
            <a:xfrm>
              <a:off x="2990775" y="4059117"/>
              <a:ext cx="54811" cy="54558"/>
            </a:xfrm>
            <a:custGeom>
              <a:avLst/>
              <a:gdLst/>
              <a:ahLst/>
              <a:cxnLst/>
              <a:rect l="l" t="t" r="r" b="b"/>
              <a:pathLst>
                <a:path w="1082" h="1077" extrusionOk="0">
                  <a:moveTo>
                    <a:pt x="539" y="1"/>
                  </a:moveTo>
                  <a:cubicBezTo>
                    <a:pt x="239" y="1"/>
                    <a:pt x="1" y="239"/>
                    <a:pt x="1" y="539"/>
                  </a:cubicBezTo>
                  <a:cubicBezTo>
                    <a:pt x="1" y="838"/>
                    <a:pt x="239" y="1076"/>
                    <a:pt x="539" y="1076"/>
                  </a:cubicBezTo>
                  <a:cubicBezTo>
                    <a:pt x="838" y="1076"/>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2990775" y="3944480"/>
              <a:ext cx="54811" cy="54811"/>
            </a:xfrm>
            <a:custGeom>
              <a:avLst/>
              <a:gdLst/>
              <a:ahLst/>
              <a:cxnLst/>
              <a:rect l="l" t="t" r="r" b="b"/>
              <a:pathLst>
                <a:path w="1082" h="1082" extrusionOk="0">
                  <a:moveTo>
                    <a:pt x="539" y="1"/>
                  </a:moveTo>
                  <a:cubicBezTo>
                    <a:pt x="239" y="1"/>
                    <a:pt x="1" y="244"/>
                    <a:pt x="1" y="544"/>
                  </a:cubicBezTo>
                  <a:cubicBezTo>
                    <a:pt x="1" y="838"/>
                    <a:pt x="239" y="1082"/>
                    <a:pt x="539" y="1082"/>
                  </a:cubicBezTo>
                  <a:cubicBezTo>
                    <a:pt x="838" y="1082"/>
                    <a:pt x="1082" y="838"/>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2990775" y="3830096"/>
              <a:ext cx="54811" cy="54811"/>
            </a:xfrm>
            <a:custGeom>
              <a:avLst/>
              <a:gdLst/>
              <a:ahLst/>
              <a:cxnLst/>
              <a:rect l="l" t="t" r="r" b="b"/>
              <a:pathLst>
                <a:path w="1082" h="1082" extrusionOk="0">
                  <a:moveTo>
                    <a:pt x="539" y="1"/>
                  </a:moveTo>
                  <a:cubicBezTo>
                    <a:pt x="239" y="1"/>
                    <a:pt x="1" y="244"/>
                    <a:pt x="1" y="539"/>
                  </a:cubicBezTo>
                  <a:cubicBezTo>
                    <a:pt x="1" y="838"/>
                    <a:pt x="239" y="1082"/>
                    <a:pt x="539" y="1082"/>
                  </a:cubicBezTo>
                  <a:cubicBezTo>
                    <a:pt x="838" y="1082"/>
                    <a:pt x="1082" y="838"/>
                    <a:pt x="1082" y="539"/>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2990775" y="3715712"/>
              <a:ext cx="54811" cy="54558"/>
            </a:xfrm>
            <a:custGeom>
              <a:avLst/>
              <a:gdLst/>
              <a:ahLst/>
              <a:cxnLst/>
              <a:rect l="l" t="t" r="r" b="b"/>
              <a:pathLst>
                <a:path w="1082" h="1077" extrusionOk="0">
                  <a:moveTo>
                    <a:pt x="539" y="1"/>
                  </a:moveTo>
                  <a:cubicBezTo>
                    <a:pt x="239" y="1"/>
                    <a:pt x="1" y="239"/>
                    <a:pt x="1" y="539"/>
                  </a:cubicBezTo>
                  <a:cubicBezTo>
                    <a:pt x="1" y="838"/>
                    <a:pt x="239" y="1077"/>
                    <a:pt x="539" y="1077"/>
                  </a:cubicBezTo>
                  <a:cubicBezTo>
                    <a:pt x="838" y="1077"/>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2990775" y="3601075"/>
              <a:ext cx="54811" cy="54811"/>
            </a:xfrm>
            <a:custGeom>
              <a:avLst/>
              <a:gdLst/>
              <a:ahLst/>
              <a:cxnLst/>
              <a:rect l="l" t="t" r="r" b="b"/>
              <a:pathLst>
                <a:path w="1082" h="1082" extrusionOk="0">
                  <a:moveTo>
                    <a:pt x="539" y="1"/>
                  </a:moveTo>
                  <a:cubicBezTo>
                    <a:pt x="239" y="1"/>
                    <a:pt x="1" y="244"/>
                    <a:pt x="1" y="544"/>
                  </a:cubicBezTo>
                  <a:cubicBezTo>
                    <a:pt x="1" y="843"/>
                    <a:pt x="239" y="1082"/>
                    <a:pt x="539" y="1082"/>
                  </a:cubicBezTo>
                  <a:cubicBezTo>
                    <a:pt x="838" y="1082"/>
                    <a:pt x="1082" y="843"/>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3085908" y="4059117"/>
              <a:ext cx="54761" cy="54558"/>
            </a:xfrm>
            <a:custGeom>
              <a:avLst/>
              <a:gdLst/>
              <a:ahLst/>
              <a:cxnLst/>
              <a:rect l="l" t="t" r="r" b="b"/>
              <a:pathLst>
                <a:path w="1081" h="1077" extrusionOk="0">
                  <a:moveTo>
                    <a:pt x="543" y="1"/>
                  </a:moveTo>
                  <a:cubicBezTo>
                    <a:pt x="244" y="1"/>
                    <a:pt x="0" y="239"/>
                    <a:pt x="0" y="539"/>
                  </a:cubicBezTo>
                  <a:cubicBezTo>
                    <a:pt x="0" y="838"/>
                    <a:pt x="244" y="1076"/>
                    <a:pt x="543" y="1076"/>
                  </a:cubicBezTo>
                  <a:cubicBezTo>
                    <a:pt x="843" y="1076"/>
                    <a:pt x="1081" y="838"/>
                    <a:pt x="1081" y="539"/>
                  </a:cubicBezTo>
                  <a:cubicBezTo>
                    <a:pt x="1081" y="239"/>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3085908" y="3944480"/>
              <a:ext cx="54761" cy="54811"/>
            </a:xfrm>
            <a:custGeom>
              <a:avLst/>
              <a:gdLst/>
              <a:ahLst/>
              <a:cxnLst/>
              <a:rect l="l" t="t" r="r" b="b"/>
              <a:pathLst>
                <a:path w="1081" h="1082" extrusionOk="0">
                  <a:moveTo>
                    <a:pt x="543" y="1"/>
                  </a:moveTo>
                  <a:cubicBezTo>
                    <a:pt x="244" y="1"/>
                    <a:pt x="0" y="244"/>
                    <a:pt x="0" y="544"/>
                  </a:cubicBezTo>
                  <a:cubicBezTo>
                    <a:pt x="0" y="838"/>
                    <a:pt x="244" y="1082"/>
                    <a:pt x="543" y="1082"/>
                  </a:cubicBezTo>
                  <a:cubicBezTo>
                    <a:pt x="843" y="1082"/>
                    <a:pt x="1081" y="838"/>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3085655" y="3830096"/>
              <a:ext cx="55571" cy="54811"/>
            </a:xfrm>
            <a:custGeom>
              <a:avLst/>
              <a:gdLst/>
              <a:ahLst/>
              <a:cxnLst/>
              <a:rect l="l" t="t" r="r" b="b"/>
              <a:pathLst>
                <a:path w="1097" h="1082" extrusionOk="0">
                  <a:moveTo>
                    <a:pt x="547" y="1"/>
                  </a:moveTo>
                  <a:cubicBezTo>
                    <a:pt x="544" y="1"/>
                    <a:pt x="541" y="1"/>
                    <a:pt x="538" y="1"/>
                  </a:cubicBezTo>
                  <a:cubicBezTo>
                    <a:pt x="239" y="6"/>
                    <a:pt x="0" y="255"/>
                    <a:pt x="5" y="554"/>
                  </a:cubicBezTo>
                  <a:cubicBezTo>
                    <a:pt x="15" y="845"/>
                    <a:pt x="254" y="1082"/>
                    <a:pt x="549" y="1082"/>
                  </a:cubicBezTo>
                  <a:cubicBezTo>
                    <a:pt x="552" y="1082"/>
                    <a:pt x="555" y="1082"/>
                    <a:pt x="558" y="1082"/>
                  </a:cubicBezTo>
                  <a:cubicBezTo>
                    <a:pt x="858" y="1077"/>
                    <a:pt x="1096" y="828"/>
                    <a:pt x="1086" y="529"/>
                  </a:cubicBezTo>
                  <a:cubicBezTo>
                    <a:pt x="1081" y="232"/>
                    <a:pt x="838"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3085655" y="3715712"/>
              <a:ext cx="55571" cy="54558"/>
            </a:xfrm>
            <a:custGeom>
              <a:avLst/>
              <a:gdLst/>
              <a:ahLst/>
              <a:cxnLst/>
              <a:rect l="l" t="t" r="r" b="b"/>
              <a:pathLst>
                <a:path w="1097" h="1077" extrusionOk="0">
                  <a:moveTo>
                    <a:pt x="545" y="1"/>
                  </a:moveTo>
                  <a:cubicBezTo>
                    <a:pt x="254" y="1"/>
                    <a:pt x="15" y="230"/>
                    <a:pt x="5" y="524"/>
                  </a:cubicBezTo>
                  <a:cubicBezTo>
                    <a:pt x="0" y="823"/>
                    <a:pt x="234" y="1072"/>
                    <a:pt x="533" y="1077"/>
                  </a:cubicBezTo>
                  <a:cubicBezTo>
                    <a:pt x="539" y="1077"/>
                    <a:pt x="545" y="1077"/>
                    <a:pt x="552" y="1077"/>
                  </a:cubicBezTo>
                  <a:cubicBezTo>
                    <a:pt x="843" y="1077"/>
                    <a:pt x="1081" y="847"/>
                    <a:pt x="1086" y="554"/>
                  </a:cubicBezTo>
                  <a:cubicBezTo>
                    <a:pt x="1096" y="255"/>
                    <a:pt x="863" y="6"/>
                    <a:pt x="563" y="1"/>
                  </a:cubicBezTo>
                  <a:cubicBezTo>
                    <a:pt x="557" y="1"/>
                    <a:pt x="551"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085908" y="3601075"/>
              <a:ext cx="54761" cy="54811"/>
            </a:xfrm>
            <a:custGeom>
              <a:avLst/>
              <a:gdLst/>
              <a:ahLst/>
              <a:cxnLst/>
              <a:rect l="l" t="t" r="r" b="b"/>
              <a:pathLst>
                <a:path w="1081" h="1082" extrusionOk="0">
                  <a:moveTo>
                    <a:pt x="543" y="1"/>
                  </a:moveTo>
                  <a:cubicBezTo>
                    <a:pt x="244" y="1"/>
                    <a:pt x="0" y="244"/>
                    <a:pt x="0" y="544"/>
                  </a:cubicBezTo>
                  <a:cubicBezTo>
                    <a:pt x="0" y="843"/>
                    <a:pt x="244" y="1082"/>
                    <a:pt x="543" y="1082"/>
                  </a:cubicBezTo>
                  <a:cubicBezTo>
                    <a:pt x="843" y="1082"/>
                    <a:pt x="1081" y="843"/>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6373000" y="294375"/>
            <a:ext cx="780917" cy="739694"/>
            <a:chOff x="5397450" y="983750"/>
            <a:chExt cx="780917" cy="739694"/>
          </a:xfrm>
        </p:grpSpPr>
        <p:sp>
          <p:nvSpPr>
            <p:cNvPr id="412" name="Google Shape;412;p33"/>
            <p:cNvSpPr/>
            <p:nvPr/>
          </p:nvSpPr>
          <p:spPr>
            <a:xfrm>
              <a:off x="5397450" y="9837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5498250" y="10845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5926700" y="983750"/>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8352525" y="3155950"/>
            <a:ext cx="791469" cy="739694"/>
            <a:chOff x="8352525" y="3155950"/>
            <a:chExt cx="791469" cy="739694"/>
          </a:xfrm>
        </p:grpSpPr>
        <p:sp>
          <p:nvSpPr>
            <p:cNvPr id="416" name="Google Shape;416;p33"/>
            <p:cNvSpPr/>
            <p:nvPr/>
          </p:nvSpPr>
          <p:spPr>
            <a:xfrm>
              <a:off x="8404300" y="31559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2"/>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8505100" y="32567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2"/>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8352525" y="3636813"/>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192355" y="2543557"/>
            <a:ext cx="791469" cy="739694"/>
            <a:chOff x="8352525" y="3155950"/>
            <a:chExt cx="791469" cy="739694"/>
          </a:xfrm>
        </p:grpSpPr>
        <p:sp>
          <p:nvSpPr>
            <p:cNvPr id="420" name="Google Shape;420;p33"/>
            <p:cNvSpPr/>
            <p:nvPr/>
          </p:nvSpPr>
          <p:spPr>
            <a:xfrm>
              <a:off x="8404300" y="31559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2"/>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8505100" y="32567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2"/>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8352525" y="3636813"/>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38"/>
          <p:cNvSpPr/>
          <p:nvPr/>
        </p:nvSpPr>
        <p:spPr>
          <a:xfrm rot="-1393865">
            <a:off x="-2222095" y="-1166071"/>
            <a:ext cx="4612231" cy="3421842"/>
          </a:xfrm>
          <a:custGeom>
            <a:avLst/>
            <a:gdLst/>
            <a:ahLst/>
            <a:cxnLst/>
            <a:rect l="l" t="t" r="r" b="b"/>
            <a:pathLst>
              <a:path w="61280" h="45464" extrusionOk="0">
                <a:moveTo>
                  <a:pt x="13415" y="1"/>
                </a:moveTo>
                <a:cubicBezTo>
                  <a:pt x="12284" y="1"/>
                  <a:pt x="11104" y="309"/>
                  <a:pt x="9884" y="1020"/>
                </a:cubicBezTo>
                <a:cubicBezTo>
                  <a:pt x="8834" y="1628"/>
                  <a:pt x="7890" y="2461"/>
                  <a:pt x="7144" y="3420"/>
                </a:cubicBezTo>
                <a:cubicBezTo>
                  <a:pt x="4247" y="7114"/>
                  <a:pt x="4856" y="12020"/>
                  <a:pt x="6368" y="16166"/>
                </a:cubicBezTo>
                <a:cubicBezTo>
                  <a:pt x="7525" y="19322"/>
                  <a:pt x="7900" y="21514"/>
                  <a:pt x="6333" y="24685"/>
                </a:cubicBezTo>
                <a:cubicBezTo>
                  <a:pt x="4024" y="29353"/>
                  <a:pt x="0" y="32255"/>
                  <a:pt x="2370" y="37898"/>
                </a:cubicBezTo>
                <a:cubicBezTo>
                  <a:pt x="4263" y="42406"/>
                  <a:pt x="8693" y="45464"/>
                  <a:pt x="13450" y="45464"/>
                </a:cubicBezTo>
                <a:cubicBezTo>
                  <a:pt x="14481" y="45464"/>
                  <a:pt x="15528" y="45320"/>
                  <a:pt x="16567" y="45016"/>
                </a:cubicBezTo>
                <a:cubicBezTo>
                  <a:pt x="22169" y="43378"/>
                  <a:pt x="23676" y="37380"/>
                  <a:pt x="25751" y="32590"/>
                </a:cubicBezTo>
                <a:cubicBezTo>
                  <a:pt x="27480" y="28606"/>
                  <a:pt x="30625" y="25093"/>
                  <a:pt x="34488" y="25093"/>
                </a:cubicBezTo>
                <a:cubicBezTo>
                  <a:pt x="35943" y="25093"/>
                  <a:pt x="37500" y="25591"/>
                  <a:pt x="39121" y="26750"/>
                </a:cubicBezTo>
                <a:cubicBezTo>
                  <a:pt x="42558" y="29208"/>
                  <a:pt x="45266" y="33241"/>
                  <a:pt x="49393" y="33241"/>
                </a:cubicBezTo>
                <a:cubicBezTo>
                  <a:pt x="50335" y="33241"/>
                  <a:pt x="51351" y="33031"/>
                  <a:pt x="52466" y="32544"/>
                </a:cubicBezTo>
                <a:cubicBezTo>
                  <a:pt x="56419" y="30819"/>
                  <a:pt x="59600" y="26613"/>
                  <a:pt x="60331" y="22381"/>
                </a:cubicBezTo>
                <a:cubicBezTo>
                  <a:pt x="61279" y="16922"/>
                  <a:pt x="58687" y="11893"/>
                  <a:pt x="54693" y="8296"/>
                </a:cubicBezTo>
                <a:cubicBezTo>
                  <a:pt x="52060" y="5923"/>
                  <a:pt x="48635" y="4169"/>
                  <a:pt x="45042" y="4169"/>
                </a:cubicBezTo>
                <a:cubicBezTo>
                  <a:pt x="44786" y="4169"/>
                  <a:pt x="44529" y="4178"/>
                  <a:pt x="44271" y="4196"/>
                </a:cubicBezTo>
                <a:cubicBezTo>
                  <a:pt x="39202" y="4551"/>
                  <a:pt x="36554" y="8986"/>
                  <a:pt x="32261" y="11036"/>
                </a:cubicBezTo>
                <a:cubicBezTo>
                  <a:pt x="31469" y="11412"/>
                  <a:pt x="30706" y="11578"/>
                  <a:pt x="29973" y="11578"/>
                </a:cubicBezTo>
                <a:cubicBezTo>
                  <a:pt x="26183" y="11578"/>
                  <a:pt x="23177" y="7146"/>
                  <a:pt x="20941" y="4480"/>
                </a:cubicBezTo>
                <a:cubicBezTo>
                  <a:pt x="18882" y="2024"/>
                  <a:pt x="16312" y="1"/>
                  <a:pt x="13415" y="1"/>
                </a:cubicBezTo>
                <a:close/>
              </a:path>
            </a:pathLst>
          </a:custGeom>
          <a:solidFill>
            <a:schemeClr val="lt1"/>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rot="-1393865">
            <a:off x="-1815697" y="1002938"/>
            <a:ext cx="4988404" cy="3616853"/>
          </a:xfrm>
          <a:custGeom>
            <a:avLst/>
            <a:gdLst/>
            <a:ahLst/>
            <a:cxnLst/>
            <a:rect l="l" t="t" r="r" b="b"/>
            <a:pathLst>
              <a:path w="66278" h="48055" extrusionOk="0">
                <a:moveTo>
                  <a:pt x="42232" y="0"/>
                </a:moveTo>
                <a:cubicBezTo>
                  <a:pt x="40828" y="0"/>
                  <a:pt x="39484" y="489"/>
                  <a:pt x="38457" y="1734"/>
                </a:cubicBezTo>
                <a:cubicBezTo>
                  <a:pt x="37462" y="2942"/>
                  <a:pt x="36980" y="4484"/>
                  <a:pt x="36660" y="6017"/>
                </a:cubicBezTo>
                <a:cubicBezTo>
                  <a:pt x="35996" y="9193"/>
                  <a:pt x="35625" y="12785"/>
                  <a:pt x="33509" y="15399"/>
                </a:cubicBezTo>
                <a:cubicBezTo>
                  <a:pt x="30827" y="18716"/>
                  <a:pt x="27193" y="19628"/>
                  <a:pt x="23388" y="19628"/>
                </a:cubicBezTo>
                <a:cubicBezTo>
                  <a:pt x="20557" y="19628"/>
                  <a:pt x="17632" y="19123"/>
                  <a:pt x="14933" y="18727"/>
                </a:cubicBezTo>
                <a:cubicBezTo>
                  <a:pt x="14386" y="18647"/>
                  <a:pt x="13835" y="18608"/>
                  <a:pt x="13286" y="18608"/>
                </a:cubicBezTo>
                <a:cubicBezTo>
                  <a:pt x="9651" y="18608"/>
                  <a:pt x="6071" y="20317"/>
                  <a:pt x="3801" y="23182"/>
                </a:cubicBezTo>
                <a:cubicBezTo>
                  <a:pt x="797" y="26967"/>
                  <a:pt x="0" y="34274"/>
                  <a:pt x="4019" y="37739"/>
                </a:cubicBezTo>
                <a:cubicBezTo>
                  <a:pt x="5860" y="39330"/>
                  <a:pt x="7953" y="39950"/>
                  <a:pt x="10143" y="39950"/>
                </a:cubicBezTo>
                <a:cubicBezTo>
                  <a:pt x="15618" y="39950"/>
                  <a:pt x="21703" y="36075"/>
                  <a:pt x="26005" y="33792"/>
                </a:cubicBezTo>
                <a:cubicBezTo>
                  <a:pt x="29034" y="32188"/>
                  <a:pt x="32469" y="30849"/>
                  <a:pt x="35889" y="30418"/>
                </a:cubicBezTo>
                <a:cubicBezTo>
                  <a:pt x="36411" y="30350"/>
                  <a:pt x="36940" y="30314"/>
                  <a:pt x="37469" y="30314"/>
                </a:cubicBezTo>
                <a:cubicBezTo>
                  <a:pt x="38820" y="30314"/>
                  <a:pt x="40168" y="30554"/>
                  <a:pt x="41374" y="31148"/>
                </a:cubicBezTo>
                <a:cubicBezTo>
                  <a:pt x="46829" y="33843"/>
                  <a:pt x="44013" y="41230"/>
                  <a:pt x="46935" y="45493"/>
                </a:cubicBezTo>
                <a:cubicBezTo>
                  <a:pt x="48139" y="47248"/>
                  <a:pt x="49905" y="48054"/>
                  <a:pt x="51806" y="48054"/>
                </a:cubicBezTo>
                <a:cubicBezTo>
                  <a:pt x="52741" y="48054"/>
                  <a:pt x="53708" y="47860"/>
                  <a:pt x="54658" y="47487"/>
                </a:cubicBezTo>
                <a:cubicBezTo>
                  <a:pt x="59275" y="45665"/>
                  <a:pt x="63192" y="41266"/>
                  <a:pt x="63791" y="36253"/>
                </a:cubicBezTo>
                <a:cubicBezTo>
                  <a:pt x="64192" y="32904"/>
                  <a:pt x="63061" y="29672"/>
                  <a:pt x="60838" y="27165"/>
                </a:cubicBezTo>
                <a:cubicBezTo>
                  <a:pt x="58418" y="24435"/>
                  <a:pt x="50512" y="22751"/>
                  <a:pt x="50035" y="18773"/>
                </a:cubicBezTo>
                <a:cubicBezTo>
                  <a:pt x="49797" y="16784"/>
                  <a:pt x="51674" y="15947"/>
                  <a:pt x="53293" y="15607"/>
                </a:cubicBezTo>
                <a:cubicBezTo>
                  <a:pt x="53766" y="15505"/>
                  <a:pt x="54245" y="15465"/>
                  <a:pt x="54729" y="15465"/>
                </a:cubicBezTo>
                <a:cubicBezTo>
                  <a:pt x="56677" y="15465"/>
                  <a:pt x="58689" y="16124"/>
                  <a:pt x="60622" y="16124"/>
                </a:cubicBezTo>
                <a:cubicBezTo>
                  <a:pt x="61335" y="16124"/>
                  <a:pt x="62037" y="16035"/>
                  <a:pt x="62721" y="15789"/>
                </a:cubicBezTo>
                <a:cubicBezTo>
                  <a:pt x="65217" y="14896"/>
                  <a:pt x="66278" y="11887"/>
                  <a:pt x="66156" y="9437"/>
                </a:cubicBezTo>
                <a:cubicBezTo>
                  <a:pt x="66085" y="8016"/>
                  <a:pt x="65390" y="6555"/>
                  <a:pt x="64126" y="5910"/>
                </a:cubicBezTo>
                <a:cubicBezTo>
                  <a:pt x="63475" y="5576"/>
                  <a:pt x="62775" y="5483"/>
                  <a:pt x="62063" y="5483"/>
                </a:cubicBezTo>
                <a:cubicBezTo>
                  <a:pt x="61576" y="5483"/>
                  <a:pt x="61083" y="5526"/>
                  <a:pt x="60595" y="5565"/>
                </a:cubicBezTo>
                <a:cubicBezTo>
                  <a:pt x="60199" y="5596"/>
                  <a:pt x="59808" y="5626"/>
                  <a:pt x="59422" y="5626"/>
                </a:cubicBezTo>
                <a:cubicBezTo>
                  <a:pt x="59407" y="5626"/>
                  <a:pt x="59391" y="5626"/>
                  <a:pt x="59375" y="5626"/>
                </a:cubicBezTo>
                <a:cubicBezTo>
                  <a:pt x="57813" y="5626"/>
                  <a:pt x="56261" y="5378"/>
                  <a:pt x="54764" y="4946"/>
                </a:cubicBezTo>
                <a:cubicBezTo>
                  <a:pt x="51588" y="4028"/>
                  <a:pt x="48721" y="2292"/>
                  <a:pt x="45753" y="877"/>
                </a:cubicBezTo>
                <a:cubicBezTo>
                  <a:pt x="44638" y="346"/>
                  <a:pt x="43414" y="0"/>
                  <a:pt x="42232" y="0"/>
                </a:cubicBezTo>
                <a:close/>
              </a:path>
            </a:pathLst>
          </a:custGeom>
          <a:solidFill>
            <a:schemeClr val="lt2"/>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rot="-1393865">
            <a:off x="-1108866" y="3512106"/>
            <a:ext cx="4559545" cy="2012733"/>
          </a:xfrm>
          <a:custGeom>
            <a:avLst/>
            <a:gdLst/>
            <a:ahLst/>
            <a:cxnLst/>
            <a:rect l="l" t="t" r="r" b="b"/>
            <a:pathLst>
              <a:path w="60580" h="26742" extrusionOk="0">
                <a:moveTo>
                  <a:pt x="32779" y="1"/>
                </a:moveTo>
                <a:cubicBezTo>
                  <a:pt x="31782" y="1"/>
                  <a:pt x="30762" y="180"/>
                  <a:pt x="29749" y="566"/>
                </a:cubicBezTo>
                <a:cubicBezTo>
                  <a:pt x="23391" y="2992"/>
                  <a:pt x="19104" y="8974"/>
                  <a:pt x="12254" y="10572"/>
                </a:cubicBezTo>
                <a:cubicBezTo>
                  <a:pt x="11310" y="10793"/>
                  <a:pt x="10371" y="10849"/>
                  <a:pt x="9440" y="10849"/>
                </a:cubicBezTo>
                <a:cubicBezTo>
                  <a:pt x="8468" y="10849"/>
                  <a:pt x="7503" y="10788"/>
                  <a:pt x="6545" y="10788"/>
                </a:cubicBezTo>
                <a:cubicBezTo>
                  <a:pt x="6077" y="10788"/>
                  <a:pt x="5610" y="10803"/>
                  <a:pt x="5145" y="10846"/>
                </a:cubicBezTo>
                <a:cubicBezTo>
                  <a:pt x="4932" y="10867"/>
                  <a:pt x="4724" y="10892"/>
                  <a:pt x="4511" y="10922"/>
                </a:cubicBezTo>
                <a:cubicBezTo>
                  <a:pt x="457" y="11557"/>
                  <a:pt x="0" y="16747"/>
                  <a:pt x="1365" y="19812"/>
                </a:cubicBezTo>
                <a:cubicBezTo>
                  <a:pt x="2628" y="22638"/>
                  <a:pt x="5434" y="24379"/>
                  <a:pt x="8469" y="24643"/>
                </a:cubicBezTo>
                <a:cubicBezTo>
                  <a:pt x="8904" y="24680"/>
                  <a:pt x="9336" y="24699"/>
                  <a:pt x="9763" y="24699"/>
                </a:cubicBezTo>
                <a:cubicBezTo>
                  <a:pt x="17407" y="24699"/>
                  <a:pt x="23833" y="18836"/>
                  <a:pt x="29095" y="13911"/>
                </a:cubicBezTo>
                <a:cubicBezTo>
                  <a:pt x="30311" y="12773"/>
                  <a:pt x="31888" y="11597"/>
                  <a:pt x="33643" y="11597"/>
                </a:cubicBezTo>
                <a:cubicBezTo>
                  <a:pt x="33828" y="11597"/>
                  <a:pt x="34015" y="11610"/>
                  <a:pt x="34204" y="11638"/>
                </a:cubicBezTo>
                <a:cubicBezTo>
                  <a:pt x="36579" y="11983"/>
                  <a:pt x="39111" y="14931"/>
                  <a:pt x="40090" y="16935"/>
                </a:cubicBezTo>
                <a:cubicBezTo>
                  <a:pt x="41871" y="20593"/>
                  <a:pt x="43652" y="23090"/>
                  <a:pt x="47356" y="24962"/>
                </a:cubicBezTo>
                <a:cubicBezTo>
                  <a:pt x="49300" y="25946"/>
                  <a:pt x="51900" y="26741"/>
                  <a:pt x="54380" y="26741"/>
                </a:cubicBezTo>
                <a:cubicBezTo>
                  <a:pt x="56108" y="26741"/>
                  <a:pt x="57778" y="26355"/>
                  <a:pt x="59128" y="25378"/>
                </a:cubicBezTo>
                <a:cubicBezTo>
                  <a:pt x="60407" y="24455"/>
                  <a:pt x="60579" y="22273"/>
                  <a:pt x="60320" y="20857"/>
                </a:cubicBezTo>
                <a:cubicBezTo>
                  <a:pt x="59945" y="18792"/>
                  <a:pt x="58839" y="18143"/>
                  <a:pt x="56809" y="17980"/>
                </a:cubicBezTo>
                <a:cubicBezTo>
                  <a:pt x="53760" y="17732"/>
                  <a:pt x="50365" y="16595"/>
                  <a:pt x="47458" y="15677"/>
                </a:cubicBezTo>
                <a:cubicBezTo>
                  <a:pt x="43728" y="14494"/>
                  <a:pt x="42612" y="10146"/>
                  <a:pt x="41607" y="6858"/>
                </a:cubicBezTo>
                <a:cubicBezTo>
                  <a:pt x="40393" y="2879"/>
                  <a:pt x="36774" y="1"/>
                  <a:pt x="32779" y="1"/>
                </a:cubicBezTo>
                <a:close/>
              </a:path>
            </a:pathLst>
          </a:custGeom>
          <a:solidFill>
            <a:schemeClr val="dk2"/>
          </a:solidFill>
          <a:ln>
            <a:noFill/>
          </a:ln>
          <a:effectLst>
            <a:outerShdw blurRad="214313" dist="1428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708900" y="539500"/>
            <a:ext cx="6386400" cy="4068900"/>
          </a:xfrm>
          <a:prstGeom prst="roundRect">
            <a:avLst>
              <a:gd name="adj" fmla="val 687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38"/>
          <p:cNvGrpSpPr/>
          <p:nvPr/>
        </p:nvGrpSpPr>
        <p:grpSpPr>
          <a:xfrm>
            <a:off x="5737019" y="-754555"/>
            <a:ext cx="4940966" cy="5771709"/>
            <a:chOff x="5737019" y="-754555"/>
            <a:chExt cx="4940966" cy="5771709"/>
          </a:xfrm>
        </p:grpSpPr>
        <p:sp>
          <p:nvSpPr>
            <p:cNvPr id="560" name="Google Shape;560;p38"/>
            <p:cNvSpPr/>
            <p:nvPr/>
          </p:nvSpPr>
          <p:spPr>
            <a:xfrm flipH="1">
              <a:off x="5737019" y="1383232"/>
              <a:ext cx="4240826" cy="3633921"/>
            </a:xfrm>
            <a:custGeom>
              <a:avLst/>
              <a:gdLst/>
              <a:ahLst/>
              <a:cxnLst/>
              <a:rect l="l" t="t" r="r" b="b"/>
              <a:pathLst>
                <a:path w="53644" h="45967" extrusionOk="0">
                  <a:moveTo>
                    <a:pt x="8173" y="0"/>
                  </a:moveTo>
                  <a:cubicBezTo>
                    <a:pt x="6356" y="0"/>
                    <a:pt x="4625" y="618"/>
                    <a:pt x="3324" y="2094"/>
                  </a:cubicBezTo>
                  <a:cubicBezTo>
                    <a:pt x="0" y="5859"/>
                    <a:pt x="1081" y="12546"/>
                    <a:pt x="2431" y="16889"/>
                  </a:cubicBezTo>
                  <a:cubicBezTo>
                    <a:pt x="2583" y="17382"/>
                    <a:pt x="2751" y="17874"/>
                    <a:pt x="2938" y="18356"/>
                  </a:cubicBezTo>
                  <a:cubicBezTo>
                    <a:pt x="3075" y="18711"/>
                    <a:pt x="3217" y="19046"/>
                    <a:pt x="3365" y="19355"/>
                  </a:cubicBezTo>
                  <a:cubicBezTo>
                    <a:pt x="4577" y="21994"/>
                    <a:pt x="6323" y="24541"/>
                    <a:pt x="8839" y="26089"/>
                  </a:cubicBezTo>
                  <a:cubicBezTo>
                    <a:pt x="11924" y="27981"/>
                    <a:pt x="15760" y="27662"/>
                    <a:pt x="19226" y="27748"/>
                  </a:cubicBezTo>
                  <a:cubicBezTo>
                    <a:pt x="23407" y="27849"/>
                    <a:pt x="27664" y="29671"/>
                    <a:pt x="30013" y="33238"/>
                  </a:cubicBezTo>
                  <a:cubicBezTo>
                    <a:pt x="32403" y="36861"/>
                    <a:pt x="32327" y="41874"/>
                    <a:pt x="36163" y="44492"/>
                  </a:cubicBezTo>
                  <a:cubicBezTo>
                    <a:pt x="37670" y="45519"/>
                    <a:pt x="39230" y="45967"/>
                    <a:pt x="40759" y="45967"/>
                  </a:cubicBezTo>
                  <a:cubicBezTo>
                    <a:pt x="43999" y="45967"/>
                    <a:pt x="47100" y="43955"/>
                    <a:pt x="49254" y="41174"/>
                  </a:cubicBezTo>
                  <a:cubicBezTo>
                    <a:pt x="52075" y="37525"/>
                    <a:pt x="53643" y="32578"/>
                    <a:pt x="52309" y="28037"/>
                  </a:cubicBezTo>
                  <a:cubicBezTo>
                    <a:pt x="51233" y="24358"/>
                    <a:pt x="48189" y="21410"/>
                    <a:pt x="44606" y="20157"/>
                  </a:cubicBezTo>
                  <a:cubicBezTo>
                    <a:pt x="42901" y="19558"/>
                    <a:pt x="41035" y="19385"/>
                    <a:pt x="39101" y="19385"/>
                  </a:cubicBezTo>
                  <a:cubicBezTo>
                    <a:pt x="36451" y="19385"/>
                    <a:pt x="33673" y="19710"/>
                    <a:pt x="31009" y="19710"/>
                  </a:cubicBezTo>
                  <a:cubicBezTo>
                    <a:pt x="27728" y="19710"/>
                    <a:pt x="24618" y="19217"/>
                    <a:pt x="22128" y="17016"/>
                  </a:cubicBezTo>
                  <a:cubicBezTo>
                    <a:pt x="18810" y="14078"/>
                    <a:pt x="19231" y="9471"/>
                    <a:pt x="17481" y="5747"/>
                  </a:cubicBezTo>
                  <a:cubicBezTo>
                    <a:pt x="16009" y="2613"/>
                    <a:pt x="11910" y="0"/>
                    <a:pt x="8173" y="0"/>
                  </a:cubicBezTo>
                  <a:close/>
                </a:path>
              </a:pathLst>
            </a:custGeom>
            <a:solidFill>
              <a:schemeClr val="lt2"/>
            </a:solidFill>
            <a:ln>
              <a:noFill/>
            </a:ln>
            <a:effectLst>
              <a:outerShdw blurRad="214313" dist="47625" dir="264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6738674" y="-754555"/>
              <a:ext cx="3939311" cy="3230741"/>
            </a:xfrm>
            <a:custGeom>
              <a:avLst/>
              <a:gdLst/>
              <a:ahLst/>
              <a:cxnLst/>
              <a:rect l="l" t="t" r="r" b="b"/>
              <a:pathLst>
                <a:path w="49830" h="40867" extrusionOk="0">
                  <a:moveTo>
                    <a:pt x="3106" y="0"/>
                  </a:moveTo>
                  <a:cubicBezTo>
                    <a:pt x="2761" y="0"/>
                    <a:pt x="2398" y="82"/>
                    <a:pt x="2010" y="280"/>
                  </a:cubicBezTo>
                  <a:cubicBezTo>
                    <a:pt x="57" y="1275"/>
                    <a:pt x="1" y="4400"/>
                    <a:pt x="823" y="6136"/>
                  </a:cubicBezTo>
                  <a:cubicBezTo>
                    <a:pt x="1259" y="7059"/>
                    <a:pt x="1893" y="7871"/>
                    <a:pt x="2523" y="8678"/>
                  </a:cubicBezTo>
                  <a:cubicBezTo>
                    <a:pt x="3527" y="9957"/>
                    <a:pt x="4633" y="10088"/>
                    <a:pt x="6039" y="10697"/>
                  </a:cubicBezTo>
                  <a:cubicBezTo>
                    <a:pt x="8779" y="11890"/>
                    <a:pt x="11585" y="14701"/>
                    <a:pt x="11417" y="17897"/>
                  </a:cubicBezTo>
                  <a:cubicBezTo>
                    <a:pt x="11280" y="20505"/>
                    <a:pt x="8885" y="21845"/>
                    <a:pt x="6972" y="23164"/>
                  </a:cubicBezTo>
                  <a:cubicBezTo>
                    <a:pt x="3598" y="25488"/>
                    <a:pt x="1386" y="29015"/>
                    <a:pt x="1487" y="33196"/>
                  </a:cubicBezTo>
                  <a:cubicBezTo>
                    <a:pt x="1538" y="35261"/>
                    <a:pt x="2360" y="37250"/>
                    <a:pt x="3877" y="38660"/>
                  </a:cubicBezTo>
                  <a:cubicBezTo>
                    <a:pt x="5346" y="40024"/>
                    <a:pt x="7589" y="40867"/>
                    <a:pt x="9747" y="40867"/>
                  </a:cubicBezTo>
                  <a:cubicBezTo>
                    <a:pt x="11017" y="40867"/>
                    <a:pt x="12258" y="40574"/>
                    <a:pt x="13295" y="39924"/>
                  </a:cubicBezTo>
                  <a:cubicBezTo>
                    <a:pt x="15908" y="38285"/>
                    <a:pt x="16847" y="34799"/>
                    <a:pt x="17663" y="32069"/>
                  </a:cubicBezTo>
                  <a:cubicBezTo>
                    <a:pt x="18161" y="30420"/>
                    <a:pt x="18805" y="28751"/>
                    <a:pt x="20119" y="27563"/>
                  </a:cubicBezTo>
                  <a:cubicBezTo>
                    <a:pt x="21437" y="26373"/>
                    <a:pt x="23077" y="25723"/>
                    <a:pt x="24828" y="25723"/>
                  </a:cubicBezTo>
                  <a:cubicBezTo>
                    <a:pt x="25040" y="25723"/>
                    <a:pt x="25253" y="25733"/>
                    <a:pt x="25467" y="25752"/>
                  </a:cubicBezTo>
                  <a:cubicBezTo>
                    <a:pt x="31379" y="26280"/>
                    <a:pt x="35362" y="31678"/>
                    <a:pt x="40903" y="33170"/>
                  </a:cubicBezTo>
                  <a:cubicBezTo>
                    <a:pt x="41473" y="33323"/>
                    <a:pt x="42010" y="33395"/>
                    <a:pt x="42514" y="33395"/>
                  </a:cubicBezTo>
                  <a:cubicBezTo>
                    <a:pt x="48797" y="33395"/>
                    <a:pt x="49830" y="22268"/>
                    <a:pt x="43587" y="19947"/>
                  </a:cubicBezTo>
                  <a:cubicBezTo>
                    <a:pt x="41517" y="19176"/>
                    <a:pt x="39248" y="19019"/>
                    <a:pt x="37193" y="18197"/>
                  </a:cubicBezTo>
                  <a:cubicBezTo>
                    <a:pt x="34327" y="17060"/>
                    <a:pt x="32383" y="14868"/>
                    <a:pt x="31328" y="12032"/>
                  </a:cubicBezTo>
                  <a:cubicBezTo>
                    <a:pt x="30323" y="9332"/>
                    <a:pt x="29912" y="6212"/>
                    <a:pt x="27791" y="4091"/>
                  </a:cubicBezTo>
                  <a:cubicBezTo>
                    <a:pt x="25768" y="2067"/>
                    <a:pt x="22419" y="1567"/>
                    <a:pt x="19651" y="1567"/>
                  </a:cubicBezTo>
                  <a:cubicBezTo>
                    <a:pt x="19553" y="1567"/>
                    <a:pt x="19455" y="1568"/>
                    <a:pt x="19358" y="1569"/>
                  </a:cubicBezTo>
                  <a:cubicBezTo>
                    <a:pt x="16611" y="1599"/>
                    <a:pt x="13963" y="2409"/>
                    <a:pt x="11213" y="2409"/>
                  </a:cubicBezTo>
                  <a:cubicBezTo>
                    <a:pt x="11124" y="2409"/>
                    <a:pt x="11035" y="2408"/>
                    <a:pt x="10945" y="2406"/>
                  </a:cubicBezTo>
                  <a:cubicBezTo>
                    <a:pt x="9286" y="2376"/>
                    <a:pt x="7602" y="2056"/>
                    <a:pt x="6110" y="1310"/>
                  </a:cubicBezTo>
                  <a:cubicBezTo>
                    <a:pt x="5516" y="1011"/>
                    <a:pt x="4958" y="615"/>
                    <a:pt x="4385" y="336"/>
                  </a:cubicBezTo>
                  <a:cubicBezTo>
                    <a:pt x="3975" y="138"/>
                    <a:pt x="3555" y="0"/>
                    <a:pt x="3106" y="0"/>
                  </a:cubicBezTo>
                  <a:close/>
                </a:path>
              </a:pathLst>
            </a:custGeom>
            <a:solidFill>
              <a:schemeClr val="dk2"/>
            </a:solidFill>
            <a:ln>
              <a:noFill/>
            </a:ln>
            <a:effectLst>
              <a:outerShdw blurRad="214313" dist="57150" dir="48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38"/>
          <p:cNvGrpSpPr/>
          <p:nvPr/>
        </p:nvGrpSpPr>
        <p:grpSpPr>
          <a:xfrm>
            <a:off x="5737025" y="3071400"/>
            <a:ext cx="780917" cy="739694"/>
            <a:chOff x="5397450" y="983750"/>
            <a:chExt cx="780917" cy="739694"/>
          </a:xfrm>
        </p:grpSpPr>
        <p:sp>
          <p:nvSpPr>
            <p:cNvPr id="563" name="Google Shape;563;p38"/>
            <p:cNvSpPr/>
            <p:nvPr/>
          </p:nvSpPr>
          <p:spPr>
            <a:xfrm>
              <a:off x="5397450" y="9837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5498250" y="10845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5926700" y="983750"/>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38"/>
          <p:cNvGrpSpPr/>
          <p:nvPr/>
        </p:nvGrpSpPr>
        <p:grpSpPr>
          <a:xfrm>
            <a:off x="7279150" y="539500"/>
            <a:ext cx="791469" cy="739694"/>
            <a:chOff x="8352525" y="3155950"/>
            <a:chExt cx="791469" cy="739694"/>
          </a:xfrm>
        </p:grpSpPr>
        <p:sp>
          <p:nvSpPr>
            <p:cNvPr id="567" name="Google Shape;567;p38"/>
            <p:cNvSpPr/>
            <p:nvPr/>
          </p:nvSpPr>
          <p:spPr>
            <a:xfrm>
              <a:off x="8404300" y="31559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2"/>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8505100" y="32567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2"/>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8352525" y="3636813"/>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8"/>
          <p:cNvGrpSpPr/>
          <p:nvPr/>
        </p:nvGrpSpPr>
        <p:grpSpPr>
          <a:xfrm rot="10800000">
            <a:off x="1275425" y="283200"/>
            <a:ext cx="150451" cy="512600"/>
            <a:chOff x="2990775" y="3601075"/>
            <a:chExt cx="150451" cy="512600"/>
          </a:xfrm>
        </p:grpSpPr>
        <p:sp>
          <p:nvSpPr>
            <p:cNvPr id="571" name="Google Shape;571;p38"/>
            <p:cNvSpPr/>
            <p:nvPr/>
          </p:nvSpPr>
          <p:spPr>
            <a:xfrm>
              <a:off x="2990775" y="4059117"/>
              <a:ext cx="54811" cy="54558"/>
            </a:xfrm>
            <a:custGeom>
              <a:avLst/>
              <a:gdLst/>
              <a:ahLst/>
              <a:cxnLst/>
              <a:rect l="l" t="t" r="r" b="b"/>
              <a:pathLst>
                <a:path w="1082" h="1077" extrusionOk="0">
                  <a:moveTo>
                    <a:pt x="539" y="1"/>
                  </a:moveTo>
                  <a:cubicBezTo>
                    <a:pt x="239" y="1"/>
                    <a:pt x="1" y="239"/>
                    <a:pt x="1" y="539"/>
                  </a:cubicBezTo>
                  <a:cubicBezTo>
                    <a:pt x="1" y="838"/>
                    <a:pt x="239" y="1076"/>
                    <a:pt x="539" y="1076"/>
                  </a:cubicBezTo>
                  <a:cubicBezTo>
                    <a:pt x="838" y="1076"/>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2990775" y="3944480"/>
              <a:ext cx="54811" cy="54811"/>
            </a:xfrm>
            <a:custGeom>
              <a:avLst/>
              <a:gdLst/>
              <a:ahLst/>
              <a:cxnLst/>
              <a:rect l="l" t="t" r="r" b="b"/>
              <a:pathLst>
                <a:path w="1082" h="1082" extrusionOk="0">
                  <a:moveTo>
                    <a:pt x="539" y="1"/>
                  </a:moveTo>
                  <a:cubicBezTo>
                    <a:pt x="239" y="1"/>
                    <a:pt x="1" y="244"/>
                    <a:pt x="1" y="544"/>
                  </a:cubicBezTo>
                  <a:cubicBezTo>
                    <a:pt x="1" y="838"/>
                    <a:pt x="239" y="1082"/>
                    <a:pt x="539" y="1082"/>
                  </a:cubicBezTo>
                  <a:cubicBezTo>
                    <a:pt x="838" y="1082"/>
                    <a:pt x="1082" y="838"/>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2990775" y="3830096"/>
              <a:ext cx="54811" cy="54811"/>
            </a:xfrm>
            <a:custGeom>
              <a:avLst/>
              <a:gdLst/>
              <a:ahLst/>
              <a:cxnLst/>
              <a:rect l="l" t="t" r="r" b="b"/>
              <a:pathLst>
                <a:path w="1082" h="1082" extrusionOk="0">
                  <a:moveTo>
                    <a:pt x="539" y="1"/>
                  </a:moveTo>
                  <a:cubicBezTo>
                    <a:pt x="239" y="1"/>
                    <a:pt x="1" y="244"/>
                    <a:pt x="1" y="539"/>
                  </a:cubicBezTo>
                  <a:cubicBezTo>
                    <a:pt x="1" y="838"/>
                    <a:pt x="239" y="1082"/>
                    <a:pt x="539" y="1082"/>
                  </a:cubicBezTo>
                  <a:cubicBezTo>
                    <a:pt x="838" y="1082"/>
                    <a:pt x="1082" y="838"/>
                    <a:pt x="1082" y="539"/>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2990775" y="3715712"/>
              <a:ext cx="54811" cy="54558"/>
            </a:xfrm>
            <a:custGeom>
              <a:avLst/>
              <a:gdLst/>
              <a:ahLst/>
              <a:cxnLst/>
              <a:rect l="l" t="t" r="r" b="b"/>
              <a:pathLst>
                <a:path w="1082" h="1077" extrusionOk="0">
                  <a:moveTo>
                    <a:pt x="539" y="1"/>
                  </a:moveTo>
                  <a:cubicBezTo>
                    <a:pt x="239" y="1"/>
                    <a:pt x="1" y="239"/>
                    <a:pt x="1" y="539"/>
                  </a:cubicBezTo>
                  <a:cubicBezTo>
                    <a:pt x="1" y="838"/>
                    <a:pt x="239" y="1077"/>
                    <a:pt x="539" y="1077"/>
                  </a:cubicBezTo>
                  <a:cubicBezTo>
                    <a:pt x="838" y="1077"/>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2990775" y="3601075"/>
              <a:ext cx="54811" cy="54811"/>
            </a:xfrm>
            <a:custGeom>
              <a:avLst/>
              <a:gdLst/>
              <a:ahLst/>
              <a:cxnLst/>
              <a:rect l="l" t="t" r="r" b="b"/>
              <a:pathLst>
                <a:path w="1082" h="1082" extrusionOk="0">
                  <a:moveTo>
                    <a:pt x="539" y="1"/>
                  </a:moveTo>
                  <a:cubicBezTo>
                    <a:pt x="239" y="1"/>
                    <a:pt x="1" y="244"/>
                    <a:pt x="1" y="544"/>
                  </a:cubicBezTo>
                  <a:cubicBezTo>
                    <a:pt x="1" y="843"/>
                    <a:pt x="239" y="1082"/>
                    <a:pt x="539" y="1082"/>
                  </a:cubicBezTo>
                  <a:cubicBezTo>
                    <a:pt x="838" y="1082"/>
                    <a:pt x="1082" y="843"/>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3085908" y="4059117"/>
              <a:ext cx="54761" cy="54558"/>
            </a:xfrm>
            <a:custGeom>
              <a:avLst/>
              <a:gdLst/>
              <a:ahLst/>
              <a:cxnLst/>
              <a:rect l="l" t="t" r="r" b="b"/>
              <a:pathLst>
                <a:path w="1081" h="1077" extrusionOk="0">
                  <a:moveTo>
                    <a:pt x="543" y="1"/>
                  </a:moveTo>
                  <a:cubicBezTo>
                    <a:pt x="244" y="1"/>
                    <a:pt x="0" y="239"/>
                    <a:pt x="0" y="539"/>
                  </a:cubicBezTo>
                  <a:cubicBezTo>
                    <a:pt x="0" y="838"/>
                    <a:pt x="244" y="1076"/>
                    <a:pt x="543" y="1076"/>
                  </a:cubicBezTo>
                  <a:cubicBezTo>
                    <a:pt x="843" y="1076"/>
                    <a:pt x="1081" y="838"/>
                    <a:pt x="1081" y="539"/>
                  </a:cubicBezTo>
                  <a:cubicBezTo>
                    <a:pt x="1081" y="239"/>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3085908" y="3944480"/>
              <a:ext cx="54761" cy="54811"/>
            </a:xfrm>
            <a:custGeom>
              <a:avLst/>
              <a:gdLst/>
              <a:ahLst/>
              <a:cxnLst/>
              <a:rect l="l" t="t" r="r" b="b"/>
              <a:pathLst>
                <a:path w="1081" h="1082" extrusionOk="0">
                  <a:moveTo>
                    <a:pt x="543" y="1"/>
                  </a:moveTo>
                  <a:cubicBezTo>
                    <a:pt x="244" y="1"/>
                    <a:pt x="0" y="244"/>
                    <a:pt x="0" y="544"/>
                  </a:cubicBezTo>
                  <a:cubicBezTo>
                    <a:pt x="0" y="838"/>
                    <a:pt x="244" y="1082"/>
                    <a:pt x="543" y="1082"/>
                  </a:cubicBezTo>
                  <a:cubicBezTo>
                    <a:pt x="843" y="1082"/>
                    <a:pt x="1081" y="838"/>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3085655" y="3830096"/>
              <a:ext cx="55571" cy="54811"/>
            </a:xfrm>
            <a:custGeom>
              <a:avLst/>
              <a:gdLst/>
              <a:ahLst/>
              <a:cxnLst/>
              <a:rect l="l" t="t" r="r" b="b"/>
              <a:pathLst>
                <a:path w="1097" h="1082" extrusionOk="0">
                  <a:moveTo>
                    <a:pt x="547" y="1"/>
                  </a:moveTo>
                  <a:cubicBezTo>
                    <a:pt x="544" y="1"/>
                    <a:pt x="541" y="1"/>
                    <a:pt x="538" y="1"/>
                  </a:cubicBezTo>
                  <a:cubicBezTo>
                    <a:pt x="239" y="6"/>
                    <a:pt x="0" y="255"/>
                    <a:pt x="5" y="554"/>
                  </a:cubicBezTo>
                  <a:cubicBezTo>
                    <a:pt x="15" y="845"/>
                    <a:pt x="254" y="1082"/>
                    <a:pt x="549" y="1082"/>
                  </a:cubicBezTo>
                  <a:cubicBezTo>
                    <a:pt x="552" y="1082"/>
                    <a:pt x="555" y="1082"/>
                    <a:pt x="558" y="1082"/>
                  </a:cubicBezTo>
                  <a:cubicBezTo>
                    <a:pt x="858" y="1077"/>
                    <a:pt x="1096" y="828"/>
                    <a:pt x="1086" y="529"/>
                  </a:cubicBezTo>
                  <a:cubicBezTo>
                    <a:pt x="1081" y="232"/>
                    <a:pt x="838"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3085655" y="3715712"/>
              <a:ext cx="55571" cy="54558"/>
            </a:xfrm>
            <a:custGeom>
              <a:avLst/>
              <a:gdLst/>
              <a:ahLst/>
              <a:cxnLst/>
              <a:rect l="l" t="t" r="r" b="b"/>
              <a:pathLst>
                <a:path w="1097" h="1077" extrusionOk="0">
                  <a:moveTo>
                    <a:pt x="545" y="1"/>
                  </a:moveTo>
                  <a:cubicBezTo>
                    <a:pt x="254" y="1"/>
                    <a:pt x="15" y="230"/>
                    <a:pt x="5" y="524"/>
                  </a:cubicBezTo>
                  <a:cubicBezTo>
                    <a:pt x="0" y="823"/>
                    <a:pt x="234" y="1072"/>
                    <a:pt x="533" y="1077"/>
                  </a:cubicBezTo>
                  <a:cubicBezTo>
                    <a:pt x="539" y="1077"/>
                    <a:pt x="545" y="1077"/>
                    <a:pt x="552" y="1077"/>
                  </a:cubicBezTo>
                  <a:cubicBezTo>
                    <a:pt x="843" y="1077"/>
                    <a:pt x="1081" y="847"/>
                    <a:pt x="1086" y="554"/>
                  </a:cubicBezTo>
                  <a:cubicBezTo>
                    <a:pt x="1096" y="255"/>
                    <a:pt x="863" y="6"/>
                    <a:pt x="563" y="1"/>
                  </a:cubicBezTo>
                  <a:cubicBezTo>
                    <a:pt x="557" y="1"/>
                    <a:pt x="551"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3085908" y="3601075"/>
              <a:ext cx="54761" cy="54811"/>
            </a:xfrm>
            <a:custGeom>
              <a:avLst/>
              <a:gdLst/>
              <a:ahLst/>
              <a:cxnLst/>
              <a:rect l="l" t="t" r="r" b="b"/>
              <a:pathLst>
                <a:path w="1081" h="1082" extrusionOk="0">
                  <a:moveTo>
                    <a:pt x="543" y="1"/>
                  </a:moveTo>
                  <a:cubicBezTo>
                    <a:pt x="244" y="1"/>
                    <a:pt x="0" y="244"/>
                    <a:pt x="0" y="544"/>
                  </a:cubicBezTo>
                  <a:cubicBezTo>
                    <a:pt x="0" y="843"/>
                    <a:pt x="244" y="1082"/>
                    <a:pt x="543" y="1082"/>
                  </a:cubicBezTo>
                  <a:cubicBezTo>
                    <a:pt x="843" y="1082"/>
                    <a:pt x="1081" y="843"/>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CuadroTexto 3"/>
          <p:cNvSpPr txBox="1"/>
          <p:nvPr/>
        </p:nvSpPr>
        <p:spPr>
          <a:xfrm>
            <a:off x="1330743" y="740989"/>
            <a:ext cx="5631166" cy="3747884"/>
          </a:xfrm>
          <a:prstGeom prst="rect">
            <a:avLst/>
          </a:prstGeom>
          <a:noFill/>
        </p:spPr>
        <p:txBody>
          <a:bodyPr wrap="square" rtlCol="0">
            <a:spAutoFit/>
          </a:bodyPr>
          <a:lstStyle/>
          <a:p>
            <a:endParaRPr lang="es-MX" dirty="0"/>
          </a:p>
        </p:txBody>
      </p:sp>
      <p:sp>
        <p:nvSpPr>
          <p:cNvPr id="7" name="CuadroTexto 6"/>
          <p:cNvSpPr txBox="1"/>
          <p:nvPr/>
        </p:nvSpPr>
        <p:spPr>
          <a:xfrm>
            <a:off x="1092530" y="795801"/>
            <a:ext cx="5173745" cy="2739211"/>
          </a:xfrm>
          <a:prstGeom prst="rect">
            <a:avLst/>
          </a:prstGeom>
          <a:noFill/>
        </p:spPr>
        <p:txBody>
          <a:bodyPr wrap="square" rtlCol="0">
            <a:spAutoFit/>
          </a:bodyPr>
          <a:lstStyle/>
          <a:p>
            <a:r>
              <a:rPr lang="es-MX" sz="1600" b="1" dirty="0">
                <a:solidFill>
                  <a:schemeClr val="tx2"/>
                </a:solidFill>
              </a:rPr>
              <a:t>VENTAJAS EN COPARACION A OTROS SERVICIOS Y APLICACIONES </a:t>
            </a:r>
          </a:p>
          <a:p>
            <a:endParaRPr lang="es-MX" dirty="0" smtClean="0"/>
          </a:p>
          <a:p>
            <a:pPr marL="285750" indent="-285750">
              <a:buFont typeface="Arial" panose="020B0604020202020204" pitchFamily="34" charset="0"/>
              <a:buChar char="•"/>
            </a:pPr>
            <a:r>
              <a:rPr lang="es-MX" dirty="0" err="1" smtClean="0"/>
              <a:t>Integracion</a:t>
            </a:r>
            <a:r>
              <a:rPr lang="es-MX" dirty="0" smtClean="0"/>
              <a:t> de servicios </a:t>
            </a:r>
          </a:p>
          <a:p>
            <a:pPr marL="285750" indent="-285750">
              <a:buFont typeface="Arial" panose="020B0604020202020204" pitchFamily="34" charset="0"/>
              <a:buChar char="•"/>
            </a:pPr>
            <a:r>
              <a:rPr lang="es-MX" dirty="0" smtClean="0"/>
              <a:t>Almacenamiento en la nube </a:t>
            </a:r>
          </a:p>
          <a:p>
            <a:pPr marL="285750" indent="-285750">
              <a:buFont typeface="Arial" panose="020B0604020202020204" pitchFamily="34" charset="0"/>
              <a:buChar char="•"/>
            </a:pPr>
            <a:r>
              <a:rPr lang="es-MX" dirty="0" smtClean="0"/>
              <a:t>Potente motor de búsqueda </a:t>
            </a:r>
          </a:p>
          <a:p>
            <a:pPr marL="285750" indent="-285750">
              <a:buFont typeface="Arial" panose="020B0604020202020204" pitchFamily="34" charset="0"/>
              <a:buChar char="•"/>
            </a:pPr>
            <a:r>
              <a:rPr lang="es-MX" dirty="0" smtClean="0"/>
              <a:t>Herramientas de la productividad </a:t>
            </a:r>
          </a:p>
          <a:p>
            <a:pPr marL="285750" indent="-285750">
              <a:buFont typeface="Arial" panose="020B0604020202020204" pitchFamily="34" charset="0"/>
              <a:buChar char="•"/>
            </a:pPr>
            <a:r>
              <a:rPr lang="es-MX" dirty="0" err="1" smtClean="0"/>
              <a:t>Accesabilidad</a:t>
            </a:r>
            <a:r>
              <a:rPr lang="es-MX" dirty="0" smtClean="0"/>
              <a:t> </a:t>
            </a:r>
          </a:p>
          <a:p>
            <a:pPr marL="285750" indent="-285750">
              <a:buFont typeface="Arial" panose="020B0604020202020204" pitchFamily="34" charset="0"/>
              <a:buChar char="•"/>
            </a:pPr>
            <a:r>
              <a:rPr lang="es-MX" dirty="0" smtClean="0"/>
              <a:t>Actualizaciones y nuevas funciones </a:t>
            </a:r>
          </a:p>
          <a:p>
            <a:pPr marL="285750" indent="-285750">
              <a:buFont typeface="Arial" panose="020B0604020202020204" pitchFamily="34" charset="0"/>
              <a:buChar char="•"/>
            </a:pPr>
            <a:r>
              <a:rPr lang="es-MX" dirty="0" smtClean="0"/>
              <a:t>Seguridad y privacidad</a:t>
            </a:r>
          </a:p>
          <a:p>
            <a:pPr marL="285750" indent="-285750">
              <a:buFont typeface="Arial" panose="020B0604020202020204" pitchFamily="34" charset="0"/>
              <a:buChar char="•"/>
            </a:pPr>
            <a:r>
              <a:rPr lang="es-MX" dirty="0" smtClean="0"/>
              <a:t>Inteligencia artificial</a:t>
            </a:r>
          </a:p>
          <a:p>
            <a:pPr marL="285750" indent="-285750">
              <a:buFont typeface="Arial" panose="020B0604020202020204" pitchFamily="34" charset="0"/>
              <a:buChar char="•"/>
            </a:pPr>
            <a:r>
              <a:rPr lang="es-MX" dirty="0" err="1" smtClean="0"/>
              <a:t>Personilizacion</a:t>
            </a:r>
            <a:r>
              <a:rPr lang="es-MX" dirty="0" smtClean="0"/>
              <a:t> </a:t>
            </a:r>
            <a:endParaRPr lang="es-MX"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44"/>
          <p:cNvSpPr txBox="1">
            <a:spLocks noGrp="1"/>
          </p:cNvSpPr>
          <p:nvPr>
            <p:ph type="title"/>
          </p:nvPr>
        </p:nvSpPr>
        <p:spPr>
          <a:xfrm>
            <a:off x="1108956" y="672310"/>
            <a:ext cx="3679980" cy="3778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smtClean="0"/>
              <a:t>Desventajas </a:t>
            </a:r>
            <a:endParaRPr dirty="0"/>
          </a:p>
        </p:txBody>
      </p:sp>
      <p:sp>
        <p:nvSpPr>
          <p:cNvPr id="755" name="Google Shape;755;p44"/>
          <p:cNvSpPr txBox="1">
            <a:spLocks noGrp="1"/>
          </p:cNvSpPr>
          <p:nvPr>
            <p:ph type="subTitle" idx="1"/>
          </p:nvPr>
        </p:nvSpPr>
        <p:spPr>
          <a:xfrm>
            <a:off x="1057182" y="1342083"/>
            <a:ext cx="5593000" cy="2992045"/>
          </a:xfrm>
          <a:prstGeom prst="rect">
            <a:avLst/>
          </a:prstGeom>
        </p:spPr>
        <p:txBody>
          <a:bodyPr spcFirstLastPara="1" wrap="square" lIns="91425" tIns="91425" rIns="91425" bIns="91425" anchor="t" anchorCtr="0">
            <a:noAutofit/>
          </a:bodyPr>
          <a:lstStyle/>
          <a:p>
            <a:pPr marL="285750" indent="-285750"/>
            <a:r>
              <a:rPr lang="es-MX" sz="1600" dirty="0" smtClean="0">
                <a:solidFill>
                  <a:schemeClr val="accent2">
                    <a:lumMod val="10000"/>
                  </a:schemeClr>
                </a:solidFill>
              </a:rPr>
              <a:t>Privacidad comprometida</a:t>
            </a:r>
          </a:p>
          <a:p>
            <a:pPr marL="285750" indent="-285750"/>
            <a:r>
              <a:rPr lang="es-MX" sz="1600" dirty="0" smtClean="0">
                <a:solidFill>
                  <a:schemeClr val="accent2">
                    <a:lumMod val="10000"/>
                  </a:schemeClr>
                </a:solidFill>
              </a:rPr>
              <a:t>Monopolio en el mercado de la publicidad en linea</a:t>
            </a:r>
          </a:p>
          <a:p>
            <a:pPr marL="285750" indent="-285750"/>
            <a:r>
              <a:rPr lang="es-MX" sz="1600" dirty="0" smtClean="0">
                <a:solidFill>
                  <a:schemeClr val="accent2">
                    <a:lumMod val="10000"/>
                  </a:schemeClr>
                </a:solidFill>
              </a:rPr>
              <a:t>Dependencia excesiva en los servicios de google</a:t>
            </a:r>
          </a:p>
          <a:p>
            <a:pPr marL="285750" indent="-285750"/>
            <a:r>
              <a:rPr lang="es-MX" sz="1600" dirty="0" smtClean="0">
                <a:solidFill>
                  <a:schemeClr val="accent2">
                    <a:lumMod val="10000"/>
                  </a:schemeClr>
                </a:solidFill>
              </a:rPr>
              <a:t>Manipulación de resultados de búsqueda  </a:t>
            </a:r>
          </a:p>
          <a:p>
            <a:pPr marL="285750" indent="-285750"/>
            <a:r>
              <a:rPr lang="es-MX" sz="1600" dirty="0" smtClean="0">
                <a:solidFill>
                  <a:schemeClr val="accent2">
                    <a:lumMod val="10000"/>
                  </a:schemeClr>
                </a:solidFill>
              </a:rPr>
              <a:t>Dependencia en la publicidad </a:t>
            </a:r>
            <a:endParaRPr sz="1600" dirty="0">
              <a:solidFill>
                <a:schemeClr val="accent2">
                  <a:lumMod val="10000"/>
                </a:schemeClr>
              </a:solidFill>
            </a:endParaRPr>
          </a:p>
        </p:txBody>
      </p:sp>
      <p:grpSp>
        <p:nvGrpSpPr>
          <p:cNvPr id="757" name="Google Shape;757;p44"/>
          <p:cNvGrpSpPr/>
          <p:nvPr/>
        </p:nvGrpSpPr>
        <p:grpSpPr>
          <a:xfrm rot="10800000">
            <a:off x="7558216" y="1132965"/>
            <a:ext cx="604586" cy="572671"/>
            <a:chOff x="5397450" y="983750"/>
            <a:chExt cx="780917" cy="739694"/>
          </a:xfrm>
        </p:grpSpPr>
        <p:sp>
          <p:nvSpPr>
            <p:cNvPr id="758" name="Google Shape;758;p44"/>
            <p:cNvSpPr/>
            <p:nvPr/>
          </p:nvSpPr>
          <p:spPr>
            <a:xfrm>
              <a:off x="5397450" y="9837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5498250" y="10845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5926700" y="983750"/>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4"/>
          <p:cNvGrpSpPr/>
          <p:nvPr/>
        </p:nvGrpSpPr>
        <p:grpSpPr>
          <a:xfrm rot="10800000">
            <a:off x="317487" y="121525"/>
            <a:ext cx="791469" cy="739694"/>
            <a:chOff x="8352525" y="3155950"/>
            <a:chExt cx="791469" cy="739694"/>
          </a:xfrm>
        </p:grpSpPr>
        <p:sp>
          <p:nvSpPr>
            <p:cNvPr id="762" name="Google Shape;762;p44"/>
            <p:cNvSpPr/>
            <p:nvPr/>
          </p:nvSpPr>
          <p:spPr>
            <a:xfrm>
              <a:off x="8404300" y="31559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1"/>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8505100" y="32567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1"/>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8352525" y="3636813"/>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44"/>
          <p:cNvGrpSpPr/>
          <p:nvPr/>
        </p:nvGrpSpPr>
        <p:grpSpPr>
          <a:xfrm rot="5400000">
            <a:off x="413963" y="4058175"/>
            <a:ext cx="150451" cy="512600"/>
            <a:chOff x="2990775" y="3601075"/>
            <a:chExt cx="150451" cy="512600"/>
          </a:xfrm>
        </p:grpSpPr>
        <p:sp>
          <p:nvSpPr>
            <p:cNvPr id="766" name="Google Shape;766;p44"/>
            <p:cNvSpPr/>
            <p:nvPr/>
          </p:nvSpPr>
          <p:spPr>
            <a:xfrm>
              <a:off x="2990775" y="4059117"/>
              <a:ext cx="54811" cy="54558"/>
            </a:xfrm>
            <a:custGeom>
              <a:avLst/>
              <a:gdLst/>
              <a:ahLst/>
              <a:cxnLst/>
              <a:rect l="l" t="t" r="r" b="b"/>
              <a:pathLst>
                <a:path w="1082" h="1077" extrusionOk="0">
                  <a:moveTo>
                    <a:pt x="539" y="1"/>
                  </a:moveTo>
                  <a:cubicBezTo>
                    <a:pt x="239" y="1"/>
                    <a:pt x="1" y="239"/>
                    <a:pt x="1" y="539"/>
                  </a:cubicBezTo>
                  <a:cubicBezTo>
                    <a:pt x="1" y="838"/>
                    <a:pt x="239" y="1076"/>
                    <a:pt x="539" y="1076"/>
                  </a:cubicBezTo>
                  <a:cubicBezTo>
                    <a:pt x="838" y="1076"/>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2990775" y="3944480"/>
              <a:ext cx="54811" cy="54811"/>
            </a:xfrm>
            <a:custGeom>
              <a:avLst/>
              <a:gdLst/>
              <a:ahLst/>
              <a:cxnLst/>
              <a:rect l="l" t="t" r="r" b="b"/>
              <a:pathLst>
                <a:path w="1082" h="1082" extrusionOk="0">
                  <a:moveTo>
                    <a:pt x="539" y="1"/>
                  </a:moveTo>
                  <a:cubicBezTo>
                    <a:pt x="239" y="1"/>
                    <a:pt x="1" y="244"/>
                    <a:pt x="1" y="544"/>
                  </a:cubicBezTo>
                  <a:cubicBezTo>
                    <a:pt x="1" y="838"/>
                    <a:pt x="239" y="1082"/>
                    <a:pt x="539" y="1082"/>
                  </a:cubicBezTo>
                  <a:cubicBezTo>
                    <a:pt x="838" y="1082"/>
                    <a:pt x="1082" y="838"/>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2990775" y="3830096"/>
              <a:ext cx="54811" cy="54811"/>
            </a:xfrm>
            <a:custGeom>
              <a:avLst/>
              <a:gdLst/>
              <a:ahLst/>
              <a:cxnLst/>
              <a:rect l="l" t="t" r="r" b="b"/>
              <a:pathLst>
                <a:path w="1082" h="1082" extrusionOk="0">
                  <a:moveTo>
                    <a:pt x="539" y="1"/>
                  </a:moveTo>
                  <a:cubicBezTo>
                    <a:pt x="239" y="1"/>
                    <a:pt x="1" y="244"/>
                    <a:pt x="1" y="539"/>
                  </a:cubicBezTo>
                  <a:cubicBezTo>
                    <a:pt x="1" y="838"/>
                    <a:pt x="239" y="1082"/>
                    <a:pt x="539" y="1082"/>
                  </a:cubicBezTo>
                  <a:cubicBezTo>
                    <a:pt x="838" y="1082"/>
                    <a:pt x="1082" y="838"/>
                    <a:pt x="1082" y="539"/>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2990775" y="3715712"/>
              <a:ext cx="54811" cy="54558"/>
            </a:xfrm>
            <a:custGeom>
              <a:avLst/>
              <a:gdLst/>
              <a:ahLst/>
              <a:cxnLst/>
              <a:rect l="l" t="t" r="r" b="b"/>
              <a:pathLst>
                <a:path w="1082" h="1077" extrusionOk="0">
                  <a:moveTo>
                    <a:pt x="539" y="1"/>
                  </a:moveTo>
                  <a:cubicBezTo>
                    <a:pt x="239" y="1"/>
                    <a:pt x="1" y="239"/>
                    <a:pt x="1" y="539"/>
                  </a:cubicBezTo>
                  <a:cubicBezTo>
                    <a:pt x="1" y="838"/>
                    <a:pt x="239" y="1077"/>
                    <a:pt x="539" y="1077"/>
                  </a:cubicBezTo>
                  <a:cubicBezTo>
                    <a:pt x="838" y="1077"/>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2990775" y="3601075"/>
              <a:ext cx="54811" cy="54811"/>
            </a:xfrm>
            <a:custGeom>
              <a:avLst/>
              <a:gdLst/>
              <a:ahLst/>
              <a:cxnLst/>
              <a:rect l="l" t="t" r="r" b="b"/>
              <a:pathLst>
                <a:path w="1082" h="1082" extrusionOk="0">
                  <a:moveTo>
                    <a:pt x="539" y="1"/>
                  </a:moveTo>
                  <a:cubicBezTo>
                    <a:pt x="239" y="1"/>
                    <a:pt x="1" y="244"/>
                    <a:pt x="1" y="544"/>
                  </a:cubicBezTo>
                  <a:cubicBezTo>
                    <a:pt x="1" y="843"/>
                    <a:pt x="239" y="1082"/>
                    <a:pt x="539" y="1082"/>
                  </a:cubicBezTo>
                  <a:cubicBezTo>
                    <a:pt x="838" y="1082"/>
                    <a:pt x="1082" y="843"/>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3085908" y="4059117"/>
              <a:ext cx="54761" cy="54558"/>
            </a:xfrm>
            <a:custGeom>
              <a:avLst/>
              <a:gdLst/>
              <a:ahLst/>
              <a:cxnLst/>
              <a:rect l="l" t="t" r="r" b="b"/>
              <a:pathLst>
                <a:path w="1081" h="1077" extrusionOk="0">
                  <a:moveTo>
                    <a:pt x="543" y="1"/>
                  </a:moveTo>
                  <a:cubicBezTo>
                    <a:pt x="244" y="1"/>
                    <a:pt x="0" y="239"/>
                    <a:pt x="0" y="539"/>
                  </a:cubicBezTo>
                  <a:cubicBezTo>
                    <a:pt x="0" y="838"/>
                    <a:pt x="244" y="1076"/>
                    <a:pt x="543" y="1076"/>
                  </a:cubicBezTo>
                  <a:cubicBezTo>
                    <a:pt x="843" y="1076"/>
                    <a:pt x="1081" y="838"/>
                    <a:pt x="1081" y="539"/>
                  </a:cubicBezTo>
                  <a:cubicBezTo>
                    <a:pt x="1081" y="239"/>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3085908" y="3944480"/>
              <a:ext cx="54761" cy="54811"/>
            </a:xfrm>
            <a:custGeom>
              <a:avLst/>
              <a:gdLst/>
              <a:ahLst/>
              <a:cxnLst/>
              <a:rect l="l" t="t" r="r" b="b"/>
              <a:pathLst>
                <a:path w="1081" h="1082" extrusionOk="0">
                  <a:moveTo>
                    <a:pt x="543" y="1"/>
                  </a:moveTo>
                  <a:cubicBezTo>
                    <a:pt x="244" y="1"/>
                    <a:pt x="0" y="244"/>
                    <a:pt x="0" y="544"/>
                  </a:cubicBezTo>
                  <a:cubicBezTo>
                    <a:pt x="0" y="838"/>
                    <a:pt x="244" y="1082"/>
                    <a:pt x="543" y="1082"/>
                  </a:cubicBezTo>
                  <a:cubicBezTo>
                    <a:pt x="843" y="1082"/>
                    <a:pt x="1081" y="838"/>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3085655" y="3830096"/>
              <a:ext cx="55571" cy="54811"/>
            </a:xfrm>
            <a:custGeom>
              <a:avLst/>
              <a:gdLst/>
              <a:ahLst/>
              <a:cxnLst/>
              <a:rect l="l" t="t" r="r" b="b"/>
              <a:pathLst>
                <a:path w="1097" h="1082" extrusionOk="0">
                  <a:moveTo>
                    <a:pt x="547" y="1"/>
                  </a:moveTo>
                  <a:cubicBezTo>
                    <a:pt x="544" y="1"/>
                    <a:pt x="541" y="1"/>
                    <a:pt x="538" y="1"/>
                  </a:cubicBezTo>
                  <a:cubicBezTo>
                    <a:pt x="239" y="6"/>
                    <a:pt x="0" y="255"/>
                    <a:pt x="5" y="554"/>
                  </a:cubicBezTo>
                  <a:cubicBezTo>
                    <a:pt x="15" y="845"/>
                    <a:pt x="254" y="1082"/>
                    <a:pt x="549" y="1082"/>
                  </a:cubicBezTo>
                  <a:cubicBezTo>
                    <a:pt x="552" y="1082"/>
                    <a:pt x="555" y="1082"/>
                    <a:pt x="558" y="1082"/>
                  </a:cubicBezTo>
                  <a:cubicBezTo>
                    <a:pt x="858" y="1077"/>
                    <a:pt x="1096" y="828"/>
                    <a:pt x="1086" y="529"/>
                  </a:cubicBezTo>
                  <a:cubicBezTo>
                    <a:pt x="1081" y="232"/>
                    <a:pt x="838"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3085655" y="3715712"/>
              <a:ext cx="55571" cy="54558"/>
            </a:xfrm>
            <a:custGeom>
              <a:avLst/>
              <a:gdLst/>
              <a:ahLst/>
              <a:cxnLst/>
              <a:rect l="l" t="t" r="r" b="b"/>
              <a:pathLst>
                <a:path w="1097" h="1077" extrusionOk="0">
                  <a:moveTo>
                    <a:pt x="545" y="1"/>
                  </a:moveTo>
                  <a:cubicBezTo>
                    <a:pt x="254" y="1"/>
                    <a:pt x="15" y="230"/>
                    <a:pt x="5" y="524"/>
                  </a:cubicBezTo>
                  <a:cubicBezTo>
                    <a:pt x="0" y="823"/>
                    <a:pt x="234" y="1072"/>
                    <a:pt x="533" y="1077"/>
                  </a:cubicBezTo>
                  <a:cubicBezTo>
                    <a:pt x="539" y="1077"/>
                    <a:pt x="545" y="1077"/>
                    <a:pt x="552" y="1077"/>
                  </a:cubicBezTo>
                  <a:cubicBezTo>
                    <a:pt x="843" y="1077"/>
                    <a:pt x="1081" y="847"/>
                    <a:pt x="1086" y="554"/>
                  </a:cubicBezTo>
                  <a:cubicBezTo>
                    <a:pt x="1096" y="255"/>
                    <a:pt x="863" y="6"/>
                    <a:pt x="563" y="1"/>
                  </a:cubicBezTo>
                  <a:cubicBezTo>
                    <a:pt x="557" y="1"/>
                    <a:pt x="551"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3085908" y="3601075"/>
              <a:ext cx="54761" cy="54811"/>
            </a:xfrm>
            <a:custGeom>
              <a:avLst/>
              <a:gdLst/>
              <a:ahLst/>
              <a:cxnLst/>
              <a:rect l="l" t="t" r="r" b="b"/>
              <a:pathLst>
                <a:path w="1081" h="1082" extrusionOk="0">
                  <a:moveTo>
                    <a:pt x="543" y="1"/>
                  </a:moveTo>
                  <a:cubicBezTo>
                    <a:pt x="244" y="1"/>
                    <a:pt x="0" y="244"/>
                    <a:pt x="0" y="544"/>
                  </a:cubicBezTo>
                  <a:cubicBezTo>
                    <a:pt x="0" y="843"/>
                    <a:pt x="244" y="1082"/>
                    <a:pt x="543" y="1082"/>
                  </a:cubicBezTo>
                  <a:cubicBezTo>
                    <a:pt x="843" y="1082"/>
                    <a:pt x="1081" y="843"/>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sp>
        <p:nvSpPr>
          <p:cNvPr id="1333" name="Google Shape;1333;p6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smtClean="0"/>
              <a:t>G</a:t>
            </a:r>
            <a:r>
              <a:rPr lang="en" dirty="0" smtClean="0"/>
              <a:t>oogle y su impacto en el mundo </a:t>
            </a:r>
            <a:endParaRPr dirty="0"/>
          </a:p>
        </p:txBody>
      </p:sp>
      <p:grpSp>
        <p:nvGrpSpPr>
          <p:cNvPr id="1337" name="Google Shape;1337;p60"/>
          <p:cNvGrpSpPr/>
          <p:nvPr/>
        </p:nvGrpSpPr>
        <p:grpSpPr>
          <a:xfrm>
            <a:off x="620941" y="1496643"/>
            <a:ext cx="4919741" cy="2620545"/>
            <a:chOff x="233350" y="949250"/>
            <a:chExt cx="7137300" cy="3802300"/>
          </a:xfrm>
        </p:grpSpPr>
        <p:sp>
          <p:nvSpPr>
            <p:cNvPr id="1338" name="Google Shape;1338;p60"/>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0"/>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0"/>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0"/>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0"/>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0"/>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0"/>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0"/>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0"/>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0"/>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0"/>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0"/>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0"/>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0"/>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0"/>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0"/>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0"/>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0"/>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0"/>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0"/>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0"/>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0"/>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0"/>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0"/>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0"/>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0"/>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0"/>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0"/>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0"/>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0"/>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0"/>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0"/>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0"/>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0"/>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0"/>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0"/>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0"/>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0"/>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0"/>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0"/>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0"/>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0"/>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0"/>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0"/>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0"/>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0"/>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0"/>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60"/>
          <p:cNvGrpSpPr/>
          <p:nvPr/>
        </p:nvGrpSpPr>
        <p:grpSpPr>
          <a:xfrm rot="5400000">
            <a:off x="7932910" y="109247"/>
            <a:ext cx="791469" cy="739694"/>
            <a:chOff x="8352525" y="3155950"/>
            <a:chExt cx="791469" cy="739694"/>
          </a:xfrm>
        </p:grpSpPr>
        <p:sp>
          <p:nvSpPr>
            <p:cNvPr id="1396" name="Google Shape;1396;p60"/>
            <p:cNvSpPr/>
            <p:nvPr/>
          </p:nvSpPr>
          <p:spPr>
            <a:xfrm>
              <a:off x="8404300" y="31559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1"/>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0"/>
            <p:cNvSpPr/>
            <p:nvPr/>
          </p:nvSpPr>
          <p:spPr>
            <a:xfrm>
              <a:off x="8505100" y="32567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1"/>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0"/>
            <p:cNvSpPr/>
            <p:nvPr/>
          </p:nvSpPr>
          <p:spPr>
            <a:xfrm>
              <a:off x="8352525" y="3636813"/>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9" name="Google Shape;1399;p60"/>
          <p:cNvGrpSpPr/>
          <p:nvPr/>
        </p:nvGrpSpPr>
        <p:grpSpPr>
          <a:xfrm>
            <a:off x="5318050" y="4499775"/>
            <a:ext cx="150451" cy="512600"/>
            <a:chOff x="2990775" y="3601075"/>
            <a:chExt cx="150451" cy="512600"/>
          </a:xfrm>
        </p:grpSpPr>
        <p:sp>
          <p:nvSpPr>
            <p:cNvPr id="1400" name="Google Shape;1400;p60"/>
            <p:cNvSpPr/>
            <p:nvPr/>
          </p:nvSpPr>
          <p:spPr>
            <a:xfrm>
              <a:off x="2990775" y="4059117"/>
              <a:ext cx="54811" cy="54558"/>
            </a:xfrm>
            <a:custGeom>
              <a:avLst/>
              <a:gdLst/>
              <a:ahLst/>
              <a:cxnLst/>
              <a:rect l="l" t="t" r="r" b="b"/>
              <a:pathLst>
                <a:path w="1082" h="1077" extrusionOk="0">
                  <a:moveTo>
                    <a:pt x="539" y="1"/>
                  </a:moveTo>
                  <a:cubicBezTo>
                    <a:pt x="239" y="1"/>
                    <a:pt x="1" y="239"/>
                    <a:pt x="1" y="539"/>
                  </a:cubicBezTo>
                  <a:cubicBezTo>
                    <a:pt x="1" y="838"/>
                    <a:pt x="239" y="1076"/>
                    <a:pt x="539" y="1076"/>
                  </a:cubicBezTo>
                  <a:cubicBezTo>
                    <a:pt x="838" y="1076"/>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0"/>
            <p:cNvSpPr/>
            <p:nvPr/>
          </p:nvSpPr>
          <p:spPr>
            <a:xfrm>
              <a:off x="2990775" y="3944480"/>
              <a:ext cx="54811" cy="54811"/>
            </a:xfrm>
            <a:custGeom>
              <a:avLst/>
              <a:gdLst/>
              <a:ahLst/>
              <a:cxnLst/>
              <a:rect l="l" t="t" r="r" b="b"/>
              <a:pathLst>
                <a:path w="1082" h="1082" extrusionOk="0">
                  <a:moveTo>
                    <a:pt x="539" y="1"/>
                  </a:moveTo>
                  <a:cubicBezTo>
                    <a:pt x="239" y="1"/>
                    <a:pt x="1" y="244"/>
                    <a:pt x="1" y="544"/>
                  </a:cubicBezTo>
                  <a:cubicBezTo>
                    <a:pt x="1" y="838"/>
                    <a:pt x="239" y="1082"/>
                    <a:pt x="539" y="1082"/>
                  </a:cubicBezTo>
                  <a:cubicBezTo>
                    <a:pt x="838" y="1082"/>
                    <a:pt x="1082" y="838"/>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0"/>
            <p:cNvSpPr/>
            <p:nvPr/>
          </p:nvSpPr>
          <p:spPr>
            <a:xfrm>
              <a:off x="2990775" y="3830096"/>
              <a:ext cx="54811" cy="54811"/>
            </a:xfrm>
            <a:custGeom>
              <a:avLst/>
              <a:gdLst/>
              <a:ahLst/>
              <a:cxnLst/>
              <a:rect l="l" t="t" r="r" b="b"/>
              <a:pathLst>
                <a:path w="1082" h="1082" extrusionOk="0">
                  <a:moveTo>
                    <a:pt x="539" y="1"/>
                  </a:moveTo>
                  <a:cubicBezTo>
                    <a:pt x="239" y="1"/>
                    <a:pt x="1" y="244"/>
                    <a:pt x="1" y="539"/>
                  </a:cubicBezTo>
                  <a:cubicBezTo>
                    <a:pt x="1" y="838"/>
                    <a:pt x="239" y="1082"/>
                    <a:pt x="539" y="1082"/>
                  </a:cubicBezTo>
                  <a:cubicBezTo>
                    <a:pt x="838" y="1082"/>
                    <a:pt x="1082" y="838"/>
                    <a:pt x="1082" y="539"/>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0"/>
            <p:cNvSpPr/>
            <p:nvPr/>
          </p:nvSpPr>
          <p:spPr>
            <a:xfrm>
              <a:off x="2990775" y="3715712"/>
              <a:ext cx="54811" cy="54558"/>
            </a:xfrm>
            <a:custGeom>
              <a:avLst/>
              <a:gdLst/>
              <a:ahLst/>
              <a:cxnLst/>
              <a:rect l="l" t="t" r="r" b="b"/>
              <a:pathLst>
                <a:path w="1082" h="1077" extrusionOk="0">
                  <a:moveTo>
                    <a:pt x="539" y="1"/>
                  </a:moveTo>
                  <a:cubicBezTo>
                    <a:pt x="239" y="1"/>
                    <a:pt x="1" y="239"/>
                    <a:pt x="1" y="539"/>
                  </a:cubicBezTo>
                  <a:cubicBezTo>
                    <a:pt x="1" y="838"/>
                    <a:pt x="239" y="1077"/>
                    <a:pt x="539" y="1077"/>
                  </a:cubicBezTo>
                  <a:cubicBezTo>
                    <a:pt x="838" y="1077"/>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0"/>
            <p:cNvSpPr/>
            <p:nvPr/>
          </p:nvSpPr>
          <p:spPr>
            <a:xfrm>
              <a:off x="2990775" y="3601075"/>
              <a:ext cx="54811" cy="54811"/>
            </a:xfrm>
            <a:custGeom>
              <a:avLst/>
              <a:gdLst/>
              <a:ahLst/>
              <a:cxnLst/>
              <a:rect l="l" t="t" r="r" b="b"/>
              <a:pathLst>
                <a:path w="1082" h="1082" extrusionOk="0">
                  <a:moveTo>
                    <a:pt x="539" y="1"/>
                  </a:moveTo>
                  <a:cubicBezTo>
                    <a:pt x="239" y="1"/>
                    <a:pt x="1" y="244"/>
                    <a:pt x="1" y="544"/>
                  </a:cubicBezTo>
                  <a:cubicBezTo>
                    <a:pt x="1" y="843"/>
                    <a:pt x="239" y="1082"/>
                    <a:pt x="539" y="1082"/>
                  </a:cubicBezTo>
                  <a:cubicBezTo>
                    <a:pt x="838" y="1082"/>
                    <a:pt x="1082" y="843"/>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0"/>
            <p:cNvSpPr/>
            <p:nvPr/>
          </p:nvSpPr>
          <p:spPr>
            <a:xfrm>
              <a:off x="3085908" y="4059117"/>
              <a:ext cx="54761" cy="54558"/>
            </a:xfrm>
            <a:custGeom>
              <a:avLst/>
              <a:gdLst/>
              <a:ahLst/>
              <a:cxnLst/>
              <a:rect l="l" t="t" r="r" b="b"/>
              <a:pathLst>
                <a:path w="1081" h="1077" extrusionOk="0">
                  <a:moveTo>
                    <a:pt x="543" y="1"/>
                  </a:moveTo>
                  <a:cubicBezTo>
                    <a:pt x="244" y="1"/>
                    <a:pt x="0" y="239"/>
                    <a:pt x="0" y="539"/>
                  </a:cubicBezTo>
                  <a:cubicBezTo>
                    <a:pt x="0" y="838"/>
                    <a:pt x="244" y="1076"/>
                    <a:pt x="543" y="1076"/>
                  </a:cubicBezTo>
                  <a:cubicBezTo>
                    <a:pt x="843" y="1076"/>
                    <a:pt x="1081" y="838"/>
                    <a:pt x="1081" y="539"/>
                  </a:cubicBezTo>
                  <a:cubicBezTo>
                    <a:pt x="1081" y="239"/>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0"/>
            <p:cNvSpPr/>
            <p:nvPr/>
          </p:nvSpPr>
          <p:spPr>
            <a:xfrm>
              <a:off x="3085908" y="3944480"/>
              <a:ext cx="54761" cy="54811"/>
            </a:xfrm>
            <a:custGeom>
              <a:avLst/>
              <a:gdLst/>
              <a:ahLst/>
              <a:cxnLst/>
              <a:rect l="l" t="t" r="r" b="b"/>
              <a:pathLst>
                <a:path w="1081" h="1082" extrusionOk="0">
                  <a:moveTo>
                    <a:pt x="543" y="1"/>
                  </a:moveTo>
                  <a:cubicBezTo>
                    <a:pt x="244" y="1"/>
                    <a:pt x="0" y="244"/>
                    <a:pt x="0" y="544"/>
                  </a:cubicBezTo>
                  <a:cubicBezTo>
                    <a:pt x="0" y="838"/>
                    <a:pt x="244" y="1082"/>
                    <a:pt x="543" y="1082"/>
                  </a:cubicBezTo>
                  <a:cubicBezTo>
                    <a:pt x="843" y="1082"/>
                    <a:pt x="1081" y="838"/>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0"/>
            <p:cNvSpPr/>
            <p:nvPr/>
          </p:nvSpPr>
          <p:spPr>
            <a:xfrm>
              <a:off x="3085655" y="3830096"/>
              <a:ext cx="55571" cy="54811"/>
            </a:xfrm>
            <a:custGeom>
              <a:avLst/>
              <a:gdLst/>
              <a:ahLst/>
              <a:cxnLst/>
              <a:rect l="l" t="t" r="r" b="b"/>
              <a:pathLst>
                <a:path w="1097" h="1082" extrusionOk="0">
                  <a:moveTo>
                    <a:pt x="547" y="1"/>
                  </a:moveTo>
                  <a:cubicBezTo>
                    <a:pt x="544" y="1"/>
                    <a:pt x="541" y="1"/>
                    <a:pt x="538" y="1"/>
                  </a:cubicBezTo>
                  <a:cubicBezTo>
                    <a:pt x="239" y="6"/>
                    <a:pt x="0" y="255"/>
                    <a:pt x="5" y="554"/>
                  </a:cubicBezTo>
                  <a:cubicBezTo>
                    <a:pt x="15" y="845"/>
                    <a:pt x="254" y="1082"/>
                    <a:pt x="549" y="1082"/>
                  </a:cubicBezTo>
                  <a:cubicBezTo>
                    <a:pt x="552" y="1082"/>
                    <a:pt x="555" y="1082"/>
                    <a:pt x="558" y="1082"/>
                  </a:cubicBezTo>
                  <a:cubicBezTo>
                    <a:pt x="858" y="1077"/>
                    <a:pt x="1096" y="828"/>
                    <a:pt x="1086" y="529"/>
                  </a:cubicBezTo>
                  <a:cubicBezTo>
                    <a:pt x="1081" y="232"/>
                    <a:pt x="838"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0"/>
            <p:cNvSpPr/>
            <p:nvPr/>
          </p:nvSpPr>
          <p:spPr>
            <a:xfrm>
              <a:off x="3085655" y="3715712"/>
              <a:ext cx="55571" cy="54558"/>
            </a:xfrm>
            <a:custGeom>
              <a:avLst/>
              <a:gdLst/>
              <a:ahLst/>
              <a:cxnLst/>
              <a:rect l="l" t="t" r="r" b="b"/>
              <a:pathLst>
                <a:path w="1097" h="1077" extrusionOk="0">
                  <a:moveTo>
                    <a:pt x="545" y="1"/>
                  </a:moveTo>
                  <a:cubicBezTo>
                    <a:pt x="254" y="1"/>
                    <a:pt x="15" y="230"/>
                    <a:pt x="5" y="524"/>
                  </a:cubicBezTo>
                  <a:cubicBezTo>
                    <a:pt x="0" y="823"/>
                    <a:pt x="234" y="1072"/>
                    <a:pt x="533" y="1077"/>
                  </a:cubicBezTo>
                  <a:cubicBezTo>
                    <a:pt x="539" y="1077"/>
                    <a:pt x="545" y="1077"/>
                    <a:pt x="552" y="1077"/>
                  </a:cubicBezTo>
                  <a:cubicBezTo>
                    <a:pt x="843" y="1077"/>
                    <a:pt x="1081" y="847"/>
                    <a:pt x="1086" y="554"/>
                  </a:cubicBezTo>
                  <a:cubicBezTo>
                    <a:pt x="1096" y="255"/>
                    <a:pt x="863" y="6"/>
                    <a:pt x="563" y="1"/>
                  </a:cubicBezTo>
                  <a:cubicBezTo>
                    <a:pt x="557" y="1"/>
                    <a:pt x="551"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0"/>
            <p:cNvSpPr/>
            <p:nvPr/>
          </p:nvSpPr>
          <p:spPr>
            <a:xfrm>
              <a:off x="3085908" y="3601075"/>
              <a:ext cx="54761" cy="54811"/>
            </a:xfrm>
            <a:custGeom>
              <a:avLst/>
              <a:gdLst/>
              <a:ahLst/>
              <a:cxnLst/>
              <a:rect l="l" t="t" r="r" b="b"/>
              <a:pathLst>
                <a:path w="1081" h="1082" extrusionOk="0">
                  <a:moveTo>
                    <a:pt x="543" y="1"/>
                  </a:moveTo>
                  <a:cubicBezTo>
                    <a:pt x="244" y="1"/>
                    <a:pt x="0" y="244"/>
                    <a:pt x="0" y="544"/>
                  </a:cubicBezTo>
                  <a:cubicBezTo>
                    <a:pt x="0" y="843"/>
                    <a:pt x="244" y="1082"/>
                    <a:pt x="543" y="1082"/>
                  </a:cubicBezTo>
                  <a:cubicBezTo>
                    <a:pt x="843" y="1082"/>
                    <a:pt x="1081" y="843"/>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ángulo 1"/>
          <p:cNvSpPr/>
          <p:nvPr/>
        </p:nvSpPr>
        <p:spPr>
          <a:xfrm>
            <a:off x="968681" y="1075228"/>
            <a:ext cx="7248947" cy="3539430"/>
          </a:xfrm>
          <a:prstGeom prst="rect">
            <a:avLst/>
          </a:prstGeom>
        </p:spPr>
        <p:txBody>
          <a:bodyPr wrap="square">
            <a:spAutoFit/>
          </a:bodyPr>
          <a:lstStyle/>
          <a:p>
            <a:r>
              <a:rPr lang="es-MX" dirty="0" smtClean="0">
                <a:solidFill>
                  <a:schemeClr val="bg1">
                    <a:lumMod val="50000"/>
                  </a:schemeClr>
                </a:solidFill>
              </a:rPr>
              <a:t>“</a:t>
            </a:r>
            <a:r>
              <a:rPr lang="es-MX" dirty="0">
                <a:solidFill>
                  <a:schemeClr val="bg1">
                    <a:lumMod val="50000"/>
                  </a:schemeClr>
                </a:solidFill>
              </a:rPr>
              <a:t>Los beneficios económicos generados para las empresas, para los negocios en México, derivado del uso de productos como Google </a:t>
            </a:r>
            <a:r>
              <a:rPr lang="es-MX" dirty="0" err="1">
                <a:solidFill>
                  <a:schemeClr val="bg1">
                    <a:lumMod val="50000"/>
                  </a:schemeClr>
                </a:solidFill>
              </a:rPr>
              <a:t>Search</a:t>
            </a:r>
            <a:r>
              <a:rPr lang="es-MX" dirty="0">
                <a:solidFill>
                  <a:schemeClr val="bg1">
                    <a:lumMod val="50000"/>
                  </a:schemeClr>
                </a:solidFill>
              </a:rPr>
              <a:t>, YouTube, Google Play y por supuesto, Cloud, ascienden a más de 266 mil millones de pesos en contribución e impacto económico”</a:t>
            </a:r>
          </a:p>
          <a:p>
            <a:endParaRPr lang="es-MX" dirty="0">
              <a:solidFill>
                <a:schemeClr val="bg1">
                  <a:lumMod val="50000"/>
                </a:schemeClr>
              </a:solidFill>
            </a:endParaRPr>
          </a:p>
          <a:p>
            <a:r>
              <a:rPr lang="es-MX" dirty="0">
                <a:solidFill>
                  <a:schemeClr val="bg1">
                    <a:lumMod val="50000"/>
                  </a:schemeClr>
                </a:solidFill>
              </a:rPr>
              <a:t>Google tiene más de 1,000 millones de usuarios diarios. Además, recibe 2 billones de búsquedas al año, lo que equivale a 70,000 búsquedas por segundo</a:t>
            </a:r>
          </a:p>
          <a:p>
            <a:endParaRPr lang="es-MX" dirty="0">
              <a:solidFill>
                <a:schemeClr val="bg1">
                  <a:lumMod val="50000"/>
                </a:schemeClr>
              </a:solidFill>
            </a:endParaRPr>
          </a:p>
          <a:p>
            <a:r>
              <a:rPr lang="es-MX" dirty="0">
                <a:solidFill>
                  <a:schemeClr val="bg1">
                    <a:lumMod val="50000"/>
                  </a:schemeClr>
                </a:solidFill>
              </a:rPr>
              <a:t>Los países que más utilizan Google son:</a:t>
            </a:r>
          </a:p>
          <a:p>
            <a:r>
              <a:rPr lang="es-MX" dirty="0">
                <a:solidFill>
                  <a:schemeClr val="bg1">
                    <a:lumMod val="50000"/>
                  </a:schemeClr>
                </a:solidFill>
              </a:rPr>
              <a:t>Estados Unidos</a:t>
            </a:r>
          </a:p>
          <a:p>
            <a:r>
              <a:rPr lang="es-MX" dirty="0">
                <a:solidFill>
                  <a:schemeClr val="bg1">
                    <a:lumMod val="50000"/>
                  </a:schemeClr>
                </a:solidFill>
              </a:rPr>
              <a:t>En los últimos seis meses de 2023, Estados Unidos representó el 26,95% del tráfico de Google.com.</a:t>
            </a:r>
          </a:p>
          <a:p>
            <a:r>
              <a:rPr lang="es-MX" dirty="0">
                <a:solidFill>
                  <a:schemeClr val="bg1">
                    <a:lumMod val="50000"/>
                  </a:schemeClr>
                </a:solidFill>
              </a:rPr>
              <a:t>India</a:t>
            </a:r>
          </a:p>
          <a:p>
            <a:r>
              <a:rPr lang="es-MX" dirty="0">
                <a:solidFill>
                  <a:schemeClr val="bg1">
                    <a:lumMod val="50000"/>
                  </a:schemeClr>
                </a:solidFill>
              </a:rPr>
              <a:t>En los últimos seis meses de 2023, India representó el 4,52% del tráfico de Google.com.</a:t>
            </a:r>
          </a:p>
          <a:p>
            <a:r>
              <a:rPr lang="es-MX" dirty="0">
                <a:solidFill>
                  <a:schemeClr val="bg1">
                    <a:lumMod val="50000"/>
                  </a:schemeClr>
                </a:solidFill>
              </a:rPr>
              <a:t>Brasil</a:t>
            </a:r>
          </a:p>
          <a:p>
            <a:r>
              <a:rPr lang="es-MX" dirty="0">
                <a:solidFill>
                  <a:schemeClr val="bg1">
                    <a:lumMod val="50000"/>
                  </a:schemeClr>
                </a:solidFill>
              </a:rPr>
              <a:t>En los últimos seis meses de 2023, Brasil representó el 4,35% del tráfico de Google.com</a:t>
            </a:r>
            <a:r>
              <a:rPr lang="es-MX"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41269" y="451744"/>
            <a:ext cx="5795158" cy="4031873"/>
          </a:xfrm>
          <a:prstGeom prst="rect">
            <a:avLst/>
          </a:prstGeom>
        </p:spPr>
        <p:txBody>
          <a:bodyPr wrap="square">
            <a:spAutoFit/>
          </a:bodyPr>
          <a:lstStyle/>
          <a:p>
            <a:r>
              <a:rPr lang="es-MX" sz="1800" b="1" dirty="0">
                <a:solidFill>
                  <a:schemeClr val="bg1"/>
                </a:solidFill>
              </a:rPr>
              <a:t>IMPACTO AMBIENTAL DE GOOGLE EN EL MUNDO</a:t>
            </a:r>
          </a:p>
          <a:p>
            <a:r>
              <a:rPr lang="es-MX" dirty="0"/>
              <a:t>Las emisiones contaminantes de Google se disparan a causa de la IA</a:t>
            </a:r>
          </a:p>
          <a:p>
            <a:r>
              <a:rPr lang="es-MX" dirty="0"/>
              <a:t>Google generó 14.3 millones de toneladas métricas de dióxido de carbono. Las emisiones son equivalentes a las liberadas por 38 centrales eléctricas de gas en un año.</a:t>
            </a:r>
          </a:p>
          <a:p>
            <a:r>
              <a:rPr lang="es-MX" dirty="0"/>
              <a:t>Las emisiones de gases de efecto invernadero (GEI) de Google han aumentado casi un 50% en los últimos cinco años, según el último informe ambiental de la compañía. La fuerte apuesta que la organización está haciendo para amplificar el uso de sus sistemas de inteligencia artificial (IA) pone en duda el cumplimiento de sus objetivos climáticos.</a:t>
            </a:r>
          </a:p>
          <a:p>
            <a:r>
              <a:rPr lang="es-MX" dirty="0"/>
              <a:t>La empresa de Mountain View pretende alcanzar la neutralidad de carbono en todas sus operaciones en 2030. Reconoce que se trata de una meta ambiciosa que navega en el terreno de la incertidumbre debido a la demanda computacional, consumo energético y costos ambientales relacionados con el funcionamiento de sus productos y servicios. La cantidad de contaminantes generada por la corporación ha crecido año con año desde 2020</a:t>
            </a:r>
          </a:p>
        </p:txBody>
      </p:sp>
      <p:pic>
        <p:nvPicPr>
          <p:cNvPr id="4" name="Imagen 3"/>
          <p:cNvPicPr>
            <a:picLocks noChangeAspect="1"/>
          </p:cNvPicPr>
          <p:nvPr/>
        </p:nvPicPr>
        <p:blipFill>
          <a:blip r:embed="rId2"/>
          <a:stretch>
            <a:fillRect/>
          </a:stretch>
        </p:blipFill>
        <p:spPr>
          <a:xfrm>
            <a:off x="6347654" y="926802"/>
            <a:ext cx="2059590" cy="1540878"/>
          </a:xfrm>
          <a:prstGeom prst="rect">
            <a:avLst/>
          </a:prstGeom>
        </p:spPr>
      </p:pic>
    </p:spTree>
    <p:extLst>
      <p:ext uri="{BB962C8B-B14F-4D97-AF65-F5344CB8AC3E}">
        <p14:creationId xmlns:p14="http://schemas.microsoft.com/office/powerpoint/2010/main" val="82223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81892" y="981974"/>
            <a:ext cx="7742711" cy="3816429"/>
          </a:xfrm>
          <a:prstGeom prst="rect">
            <a:avLst/>
          </a:prstGeom>
        </p:spPr>
        <p:txBody>
          <a:bodyPr wrap="square">
            <a:spAutoFit/>
          </a:bodyPr>
          <a:lstStyle/>
          <a:p>
            <a:r>
              <a:rPr lang="es-MX" sz="1600" b="1" dirty="0">
                <a:solidFill>
                  <a:schemeClr val="bg1"/>
                </a:solidFill>
              </a:rPr>
              <a:t>GOOGLE CONFÍA EN LA IA PARA REDUCIR LAS EMISIONES MUNDIALES DE CO2 HASTA EN 10%</a:t>
            </a:r>
          </a:p>
          <a:p>
            <a:r>
              <a:rPr lang="es-MX" dirty="0"/>
              <a:t>El porcentaje de emisiones que se pueden eliminar utilizando sistemas de IA es equivalente a la cantidad de carbono que genera Europa en un año, según Google.</a:t>
            </a:r>
          </a:p>
          <a:p>
            <a:r>
              <a:rPr lang="es-MX" dirty="0"/>
              <a:t>“En 2023, nuestras emisiones totales de GEI fueron de 14.3 millones de toneladas métricas de dióxido de carbono (tCO2e), lo que representa un aumento interanual de 13% y un incremento de 48% en comparación con 2019, nuestro año de referencia”, admite la firma. La cifra es equivalente a la cantidad de CO2 que pueden liberar 38 centrales eléctricas de gas en un año.</a:t>
            </a:r>
          </a:p>
          <a:p>
            <a:r>
              <a:rPr lang="es-MX" dirty="0"/>
              <a:t>	</a:t>
            </a:r>
          </a:p>
          <a:p>
            <a:r>
              <a:rPr lang="es-MX" dirty="0"/>
              <a:t>El reporte señala que la operación de los centros de datos representa la mayor fuente de contaminación de la empresa. En 2023, fue responsable de un incremento cercano a un millón de tCO2e. Google advierte que esta tendencia podría agravarse debido al uso generalizado de sus desarrollos basados en inteligencia artificial. “A medida que integramos más la IA en nuestros productos, reducir las emisiones puede resultar un desafío debido a las crecientes demandas de energía y capacidad computacional que exige esta tecnología".</a:t>
            </a:r>
          </a:p>
          <a:p>
            <a:endParaRPr lang="es-MX" dirty="0"/>
          </a:p>
          <a:p>
            <a:r>
              <a:rPr lang="es-MX" dirty="0" smtClean="0"/>
              <a:t>.</a:t>
            </a:r>
            <a:endParaRPr lang="es-MX" dirty="0"/>
          </a:p>
        </p:txBody>
      </p:sp>
    </p:spTree>
    <p:extLst>
      <p:ext uri="{BB962C8B-B14F-4D97-AF65-F5344CB8AC3E}">
        <p14:creationId xmlns:p14="http://schemas.microsoft.com/office/powerpoint/2010/main" val="944378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65019" y="601060"/>
            <a:ext cx="7279574" cy="4185761"/>
          </a:xfrm>
          <a:prstGeom prst="rect">
            <a:avLst/>
          </a:prstGeom>
        </p:spPr>
        <p:txBody>
          <a:bodyPr wrap="square">
            <a:spAutoFit/>
          </a:bodyPr>
          <a:lstStyle/>
          <a:p>
            <a:r>
              <a:rPr lang="es-MX" dirty="0"/>
              <a:t>Las infraestructuras de procesamiento de datos consumen alrededor del 1.3% de la electricidad mundial, según cálculos de la Agencia Internacional de Energía. Alex de </a:t>
            </a:r>
            <a:r>
              <a:rPr lang="es-MX" dirty="0" err="1"/>
              <a:t>Vries</a:t>
            </a:r>
            <a:r>
              <a:rPr lang="es-MX" dirty="0"/>
              <a:t>, fundador de la consultora </a:t>
            </a:r>
            <a:r>
              <a:rPr lang="es-MX" dirty="0" err="1"/>
              <a:t>Digiconomist</a:t>
            </a:r>
            <a:r>
              <a:rPr lang="es-MX" dirty="0"/>
              <a:t>, proyecta que la huella energética de la IA crecerá de manera trascendental durante los próximos cuatro años. “El resultado de hacer estas herramientas más eficientes y accesibles puede ser que más gente las utilice”, afirmó. El investigador prevé que hasta 2027, el consumo mundial de electricidad relacionado con recursos como </a:t>
            </a:r>
            <a:r>
              <a:rPr lang="es-MX" dirty="0" err="1"/>
              <a:t>Gemini</a:t>
            </a:r>
            <a:r>
              <a:rPr lang="es-MX" dirty="0"/>
              <a:t> o </a:t>
            </a:r>
            <a:r>
              <a:rPr lang="es-MX" dirty="0" err="1"/>
              <a:t>ChatGPT</a:t>
            </a:r>
            <a:r>
              <a:rPr lang="es-MX" dirty="0"/>
              <a:t> aumentará cada año entre 85 y 134 </a:t>
            </a:r>
            <a:r>
              <a:rPr lang="es-MX" dirty="0" err="1"/>
              <a:t>teravatios</a:t>
            </a:r>
            <a:r>
              <a:rPr lang="es-MX" dirty="0"/>
              <a:t> por hora (</a:t>
            </a:r>
            <a:r>
              <a:rPr lang="es-MX" dirty="0" err="1"/>
              <a:t>TWh</a:t>
            </a:r>
            <a:r>
              <a:rPr lang="es-MX" dirty="0"/>
              <a:t>). El fenómeno tiene el potencial de prolongar el funcionamiento de plantas de energía a base de combustibles fósiles.</a:t>
            </a:r>
          </a:p>
          <a:p>
            <a:endParaRPr lang="es-MX" dirty="0"/>
          </a:p>
          <a:p>
            <a:r>
              <a:rPr lang="es-MX" b="1" dirty="0">
                <a:solidFill>
                  <a:schemeClr val="bg1"/>
                </a:solidFill>
              </a:rPr>
              <a:t>EL IMPACTO AMBIENTAL DE LA IA ES INCIERTO</a:t>
            </a:r>
          </a:p>
          <a:p>
            <a:r>
              <a:rPr lang="es-MX" dirty="0"/>
              <a:t>Google estima que sus instalaciones de cómputo ocuparon hasta el 10% de la electricidad consumida por todos los centros de datos a nivel global. Esto se traduce en un incremento de 17% respecto al año anterior y es equiparable al 0.1% de la demanda energética mundial. “Esperamos que esta tendencia continúe en el futuro. El rápido avance de la IA ha hecho que predecir su impacto ambiental sea complejo. Nuestras proyecciones históricas probablemente no capturan completamente la trayectoria futura de esta tecnología”, acepta la </a:t>
            </a:r>
            <a:r>
              <a:rPr lang="es-MX" dirty="0" err="1"/>
              <a:t>big</a:t>
            </a:r>
            <a:r>
              <a:rPr lang="es-MX" dirty="0"/>
              <a:t> </a:t>
            </a:r>
            <a:r>
              <a:rPr lang="es-MX" dirty="0" err="1"/>
              <a:t>tech</a:t>
            </a:r>
            <a:r>
              <a:rPr lang="es-MX" dirty="0"/>
              <a:t>.</a:t>
            </a:r>
          </a:p>
          <a:p>
            <a:r>
              <a:rPr lang="es-MX" dirty="0"/>
              <a:t> </a:t>
            </a:r>
          </a:p>
        </p:txBody>
      </p:sp>
      <p:pic>
        <p:nvPicPr>
          <p:cNvPr id="4" name="Imagen 3"/>
          <p:cNvPicPr>
            <a:picLocks noChangeAspect="1"/>
          </p:cNvPicPr>
          <p:nvPr/>
        </p:nvPicPr>
        <p:blipFill>
          <a:blip r:embed="rId2"/>
          <a:stretch>
            <a:fillRect/>
          </a:stretch>
        </p:blipFill>
        <p:spPr>
          <a:xfrm>
            <a:off x="7056566" y="2361336"/>
            <a:ext cx="1291789" cy="855212"/>
          </a:xfrm>
          <a:prstGeom prst="rect">
            <a:avLst/>
          </a:prstGeom>
        </p:spPr>
      </p:pic>
    </p:spTree>
    <p:extLst>
      <p:ext uri="{BB962C8B-B14F-4D97-AF65-F5344CB8AC3E}">
        <p14:creationId xmlns:p14="http://schemas.microsoft.com/office/powerpoint/2010/main" val="2001713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BEBA8EAE-BF5A-486C-A8C5-ECC9F3942E4B}">
                <a14:imgProps xmlns:a14="http://schemas.microsoft.com/office/drawing/2010/main">
                  <a14:imgLayer r:embed="rId3">
                    <a14:imgEffect>
                      <a14:backgroundRemoval t="160" b="96006" l="7029" r="89137"/>
                    </a14:imgEffect>
                  </a14:imgLayer>
                </a14:imgProps>
              </a:ext>
            </a:extLst>
          </a:blip>
          <a:stretch>
            <a:fillRect/>
          </a:stretch>
        </p:blipFill>
        <p:spPr>
          <a:xfrm>
            <a:off x="521897" y="1168989"/>
            <a:ext cx="3408836" cy="3408836"/>
          </a:xfrm>
          <a:prstGeom prst="rect">
            <a:avLst/>
          </a:prstGeom>
        </p:spPr>
      </p:pic>
      <p:sp>
        <p:nvSpPr>
          <p:cNvPr id="3" name="Rectángulo 2"/>
          <p:cNvSpPr/>
          <p:nvPr/>
        </p:nvSpPr>
        <p:spPr>
          <a:xfrm>
            <a:off x="1376920" y="506917"/>
            <a:ext cx="4095993" cy="923330"/>
          </a:xfrm>
          <a:prstGeom prst="rect">
            <a:avLst/>
          </a:prstGeom>
          <a:noFill/>
        </p:spPr>
        <p:txBody>
          <a:bodyPr wrap="none" lIns="91440" tIns="45720" rIns="91440" bIns="45720">
            <a:spAutoFit/>
          </a:bodyPr>
          <a:lstStyle/>
          <a:p>
            <a:pPr algn="ctr"/>
            <a:r>
              <a:rPr lang="es-E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caguamitos</a:t>
            </a:r>
            <a:endParaRPr lang="es-E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4" name="Imagen 3"/>
          <p:cNvPicPr>
            <a:picLocks noChangeAspect="1"/>
          </p:cNvPicPr>
          <p:nvPr/>
        </p:nvPicPr>
        <p:blipFill>
          <a:blip r:embed="rId4">
            <a:extLst>
              <a:ext uri="{BEBA8EAE-BF5A-486C-A8C5-ECC9F3942E4B}">
                <a14:imgProps xmlns:a14="http://schemas.microsoft.com/office/drawing/2010/main">
                  <a14:imgLayer r:embed="rId5">
                    <a14:imgEffect>
                      <a14:backgroundRemoval t="2875" b="97284" l="0" r="89776"/>
                    </a14:imgEffect>
                  </a14:imgLayer>
                </a14:imgProps>
              </a:ext>
            </a:extLst>
          </a:blip>
          <a:stretch>
            <a:fillRect/>
          </a:stretch>
        </p:blipFill>
        <p:spPr>
          <a:xfrm>
            <a:off x="3050844" y="1258053"/>
            <a:ext cx="3230707" cy="3230707"/>
          </a:xfrm>
          <a:prstGeom prst="rect">
            <a:avLst/>
          </a:prstGeom>
        </p:spPr>
      </p:pic>
    </p:spTree>
    <p:extLst>
      <p:ext uri="{BB962C8B-B14F-4D97-AF65-F5344CB8AC3E}">
        <p14:creationId xmlns:p14="http://schemas.microsoft.com/office/powerpoint/2010/main" val="460765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8" name="Google Shape;528;p37"/>
          <p:cNvSpPr txBox="1">
            <a:spLocks noGrp="1"/>
          </p:cNvSpPr>
          <p:nvPr>
            <p:ph type="subTitle" idx="1"/>
          </p:nvPr>
        </p:nvSpPr>
        <p:spPr>
          <a:xfrm>
            <a:off x="1158251" y="1004229"/>
            <a:ext cx="6637174" cy="2667746"/>
          </a:xfrm>
          <a:prstGeom prst="rect">
            <a:avLst/>
          </a:prstGeom>
        </p:spPr>
        <p:txBody>
          <a:bodyPr spcFirstLastPara="1" wrap="square" lIns="91425" tIns="91425" rIns="91425" bIns="91425" anchor="t" anchorCtr="0">
            <a:noAutofit/>
          </a:bodyPr>
          <a:lstStyle/>
          <a:p>
            <a:pPr marL="0" lvl="0" indent="0"/>
            <a:r>
              <a:rPr lang="es-MX" dirty="0"/>
              <a:t>Google LLC es una empresa de tecnología multinacional estadounidense que se centra en inteligencia artificial, publicidad en línea, tecnología de motores de búsqueda, computación en la nube, software, computación cuántica, comercio electrónico y electrónica de consumo</a:t>
            </a:r>
          </a:p>
          <a:p>
            <a:pPr marL="0" lvl="0" indent="0"/>
            <a:endParaRPr lang="es-MX" dirty="0"/>
          </a:p>
          <a:p>
            <a:pPr marL="0" lvl="0" indent="0"/>
            <a:r>
              <a:rPr lang="es-MX" dirty="0"/>
              <a:t>Fundadores: Larry Page, Serguéi Brin</a:t>
            </a:r>
          </a:p>
          <a:p>
            <a:pPr marL="0" lvl="0" indent="0"/>
            <a:r>
              <a:rPr lang="es-MX" dirty="0"/>
              <a:t>Fundación: 4 de septiembre de 1998, </a:t>
            </a:r>
            <a:r>
              <a:rPr lang="es-MX" dirty="0" err="1"/>
              <a:t>Menlo</a:t>
            </a:r>
            <a:r>
              <a:rPr lang="es-MX" dirty="0"/>
              <a:t> Park, California, Estados Unidos</a:t>
            </a:r>
          </a:p>
          <a:p>
            <a:pPr marL="0" lvl="0" indent="0"/>
            <a:r>
              <a:rPr lang="es-MX" dirty="0"/>
              <a:t>Su  misión es organizar la información del mundo para que todos puedan acceder a ella y usarla.</a:t>
            </a:r>
          </a:p>
          <a:p>
            <a:pPr marL="0" lvl="0" indent="0"/>
            <a:r>
              <a:rPr lang="es-MX" dirty="0"/>
              <a:t>Google se compromete a mejorar significativamente la vida de la mayor cantidad de personas posible</a:t>
            </a:r>
          </a:p>
          <a:p>
            <a:pPr marL="0" lvl="0" indent="0" algn="l" rtl="0">
              <a:spcBef>
                <a:spcPts val="0"/>
              </a:spcBef>
              <a:spcAft>
                <a:spcPts val="0"/>
              </a:spcAft>
              <a:buNone/>
            </a:pPr>
            <a:endParaRPr dirty="0"/>
          </a:p>
        </p:txBody>
      </p:sp>
      <p:grpSp>
        <p:nvGrpSpPr>
          <p:cNvPr id="530" name="Google Shape;530;p37"/>
          <p:cNvGrpSpPr/>
          <p:nvPr/>
        </p:nvGrpSpPr>
        <p:grpSpPr>
          <a:xfrm rot="5400000">
            <a:off x="161763" y="2760225"/>
            <a:ext cx="791469" cy="739694"/>
            <a:chOff x="8352525" y="3155950"/>
            <a:chExt cx="791469" cy="739694"/>
          </a:xfrm>
        </p:grpSpPr>
        <p:sp>
          <p:nvSpPr>
            <p:cNvPr id="531" name="Google Shape;531;p37"/>
            <p:cNvSpPr/>
            <p:nvPr/>
          </p:nvSpPr>
          <p:spPr>
            <a:xfrm>
              <a:off x="8404300" y="31559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1"/>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8505100" y="32567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1"/>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8352525" y="3636813"/>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7"/>
          <p:cNvGrpSpPr/>
          <p:nvPr/>
        </p:nvGrpSpPr>
        <p:grpSpPr>
          <a:xfrm rot="5400000">
            <a:off x="482275" y="728275"/>
            <a:ext cx="150451" cy="512600"/>
            <a:chOff x="2990775" y="3601075"/>
            <a:chExt cx="150451" cy="512600"/>
          </a:xfrm>
        </p:grpSpPr>
        <p:sp>
          <p:nvSpPr>
            <p:cNvPr id="535" name="Google Shape;535;p37"/>
            <p:cNvSpPr/>
            <p:nvPr/>
          </p:nvSpPr>
          <p:spPr>
            <a:xfrm>
              <a:off x="2990775" y="4059117"/>
              <a:ext cx="54811" cy="54558"/>
            </a:xfrm>
            <a:custGeom>
              <a:avLst/>
              <a:gdLst/>
              <a:ahLst/>
              <a:cxnLst/>
              <a:rect l="l" t="t" r="r" b="b"/>
              <a:pathLst>
                <a:path w="1082" h="1077" extrusionOk="0">
                  <a:moveTo>
                    <a:pt x="539" y="1"/>
                  </a:moveTo>
                  <a:cubicBezTo>
                    <a:pt x="239" y="1"/>
                    <a:pt x="1" y="239"/>
                    <a:pt x="1" y="539"/>
                  </a:cubicBezTo>
                  <a:cubicBezTo>
                    <a:pt x="1" y="838"/>
                    <a:pt x="239" y="1076"/>
                    <a:pt x="539" y="1076"/>
                  </a:cubicBezTo>
                  <a:cubicBezTo>
                    <a:pt x="838" y="1076"/>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2990775" y="3944480"/>
              <a:ext cx="54811" cy="54811"/>
            </a:xfrm>
            <a:custGeom>
              <a:avLst/>
              <a:gdLst/>
              <a:ahLst/>
              <a:cxnLst/>
              <a:rect l="l" t="t" r="r" b="b"/>
              <a:pathLst>
                <a:path w="1082" h="1082" extrusionOk="0">
                  <a:moveTo>
                    <a:pt x="539" y="1"/>
                  </a:moveTo>
                  <a:cubicBezTo>
                    <a:pt x="239" y="1"/>
                    <a:pt x="1" y="244"/>
                    <a:pt x="1" y="544"/>
                  </a:cubicBezTo>
                  <a:cubicBezTo>
                    <a:pt x="1" y="838"/>
                    <a:pt x="239" y="1082"/>
                    <a:pt x="539" y="1082"/>
                  </a:cubicBezTo>
                  <a:cubicBezTo>
                    <a:pt x="838" y="1082"/>
                    <a:pt x="1082" y="838"/>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2990775" y="3830096"/>
              <a:ext cx="54811" cy="54811"/>
            </a:xfrm>
            <a:custGeom>
              <a:avLst/>
              <a:gdLst/>
              <a:ahLst/>
              <a:cxnLst/>
              <a:rect l="l" t="t" r="r" b="b"/>
              <a:pathLst>
                <a:path w="1082" h="1082" extrusionOk="0">
                  <a:moveTo>
                    <a:pt x="539" y="1"/>
                  </a:moveTo>
                  <a:cubicBezTo>
                    <a:pt x="239" y="1"/>
                    <a:pt x="1" y="244"/>
                    <a:pt x="1" y="539"/>
                  </a:cubicBezTo>
                  <a:cubicBezTo>
                    <a:pt x="1" y="838"/>
                    <a:pt x="239" y="1082"/>
                    <a:pt x="539" y="1082"/>
                  </a:cubicBezTo>
                  <a:cubicBezTo>
                    <a:pt x="838" y="1082"/>
                    <a:pt x="1082" y="838"/>
                    <a:pt x="1082" y="539"/>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2990775" y="3715712"/>
              <a:ext cx="54811" cy="54558"/>
            </a:xfrm>
            <a:custGeom>
              <a:avLst/>
              <a:gdLst/>
              <a:ahLst/>
              <a:cxnLst/>
              <a:rect l="l" t="t" r="r" b="b"/>
              <a:pathLst>
                <a:path w="1082" h="1077" extrusionOk="0">
                  <a:moveTo>
                    <a:pt x="539" y="1"/>
                  </a:moveTo>
                  <a:cubicBezTo>
                    <a:pt x="239" y="1"/>
                    <a:pt x="1" y="239"/>
                    <a:pt x="1" y="539"/>
                  </a:cubicBezTo>
                  <a:cubicBezTo>
                    <a:pt x="1" y="838"/>
                    <a:pt x="239" y="1077"/>
                    <a:pt x="539" y="1077"/>
                  </a:cubicBezTo>
                  <a:cubicBezTo>
                    <a:pt x="838" y="1077"/>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2990775" y="3601075"/>
              <a:ext cx="54811" cy="54811"/>
            </a:xfrm>
            <a:custGeom>
              <a:avLst/>
              <a:gdLst/>
              <a:ahLst/>
              <a:cxnLst/>
              <a:rect l="l" t="t" r="r" b="b"/>
              <a:pathLst>
                <a:path w="1082" h="1082" extrusionOk="0">
                  <a:moveTo>
                    <a:pt x="539" y="1"/>
                  </a:moveTo>
                  <a:cubicBezTo>
                    <a:pt x="239" y="1"/>
                    <a:pt x="1" y="244"/>
                    <a:pt x="1" y="544"/>
                  </a:cubicBezTo>
                  <a:cubicBezTo>
                    <a:pt x="1" y="843"/>
                    <a:pt x="239" y="1082"/>
                    <a:pt x="539" y="1082"/>
                  </a:cubicBezTo>
                  <a:cubicBezTo>
                    <a:pt x="838" y="1082"/>
                    <a:pt x="1082" y="843"/>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3085908" y="4059117"/>
              <a:ext cx="54761" cy="54558"/>
            </a:xfrm>
            <a:custGeom>
              <a:avLst/>
              <a:gdLst/>
              <a:ahLst/>
              <a:cxnLst/>
              <a:rect l="l" t="t" r="r" b="b"/>
              <a:pathLst>
                <a:path w="1081" h="1077" extrusionOk="0">
                  <a:moveTo>
                    <a:pt x="543" y="1"/>
                  </a:moveTo>
                  <a:cubicBezTo>
                    <a:pt x="244" y="1"/>
                    <a:pt x="0" y="239"/>
                    <a:pt x="0" y="539"/>
                  </a:cubicBezTo>
                  <a:cubicBezTo>
                    <a:pt x="0" y="838"/>
                    <a:pt x="244" y="1076"/>
                    <a:pt x="543" y="1076"/>
                  </a:cubicBezTo>
                  <a:cubicBezTo>
                    <a:pt x="843" y="1076"/>
                    <a:pt x="1081" y="838"/>
                    <a:pt x="1081" y="539"/>
                  </a:cubicBezTo>
                  <a:cubicBezTo>
                    <a:pt x="1081" y="239"/>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3085908" y="3944480"/>
              <a:ext cx="54761" cy="54811"/>
            </a:xfrm>
            <a:custGeom>
              <a:avLst/>
              <a:gdLst/>
              <a:ahLst/>
              <a:cxnLst/>
              <a:rect l="l" t="t" r="r" b="b"/>
              <a:pathLst>
                <a:path w="1081" h="1082" extrusionOk="0">
                  <a:moveTo>
                    <a:pt x="543" y="1"/>
                  </a:moveTo>
                  <a:cubicBezTo>
                    <a:pt x="244" y="1"/>
                    <a:pt x="0" y="244"/>
                    <a:pt x="0" y="544"/>
                  </a:cubicBezTo>
                  <a:cubicBezTo>
                    <a:pt x="0" y="838"/>
                    <a:pt x="244" y="1082"/>
                    <a:pt x="543" y="1082"/>
                  </a:cubicBezTo>
                  <a:cubicBezTo>
                    <a:pt x="843" y="1082"/>
                    <a:pt x="1081" y="838"/>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3085655" y="3830096"/>
              <a:ext cx="55571" cy="54811"/>
            </a:xfrm>
            <a:custGeom>
              <a:avLst/>
              <a:gdLst/>
              <a:ahLst/>
              <a:cxnLst/>
              <a:rect l="l" t="t" r="r" b="b"/>
              <a:pathLst>
                <a:path w="1097" h="1082" extrusionOk="0">
                  <a:moveTo>
                    <a:pt x="547" y="1"/>
                  </a:moveTo>
                  <a:cubicBezTo>
                    <a:pt x="544" y="1"/>
                    <a:pt x="541" y="1"/>
                    <a:pt x="538" y="1"/>
                  </a:cubicBezTo>
                  <a:cubicBezTo>
                    <a:pt x="239" y="6"/>
                    <a:pt x="0" y="255"/>
                    <a:pt x="5" y="554"/>
                  </a:cubicBezTo>
                  <a:cubicBezTo>
                    <a:pt x="15" y="845"/>
                    <a:pt x="254" y="1082"/>
                    <a:pt x="549" y="1082"/>
                  </a:cubicBezTo>
                  <a:cubicBezTo>
                    <a:pt x="552" y="1082"/>
                    <a:pt x="555" y="1082"/>
                    <a:pt x="558" y="1082"/>
                  </a:cubicBezTo>
                  <a:cubicBezTo>
                    <a:pt x="858" y="1077"/>
                    <a:pt x="1096" y="828"/>
                    <a:pt x="1086" y="529"/>
                  </a:cubicBezTo>
                  <a:cubicBezTo>
                    <a:pt x="1081" y="232"/>
                    <a:pt x="838"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3085655" y="3715712"/>
              <a:ext cx="55571" cy="54558"/>
            </a:xfrm>
            <a:custGeom>
              <a:avLst/>
              <a:gdLst/>
              <a:ahLst/>
              <a:cxnLst/>
              <a:rect l="l" t="t" r="r" b="b"/>
              <a:pathLst>
                <a:path w="1097" h="1077" extrusionOk="0">
                  <a:moveTo>
                    <a:pt x="545" y="1"/>
                  </a:moveTo>
                  <a:cubicBezTo>
                    <a:pt x="254" y="1"/>
                    <a:pt x="15" y="230"/>
                    <a:pt x="5" y="524"/>
                  </a:cubicBezTo>
                  <a:cubicBezTo>
                    <a:pt x="0" y="823"/>
                    <a:pt x="234" y="1072"/>
                    <a:pt x="533" y="1077"/>
                  </a:cubicBezTo>
                  <a:cubicBezTo>
                    <a:pt x="539" y="1077"/>
                    <a:pt x="545" y="1077"/>
                    <a:pt x="552" y="1077"/>
                  </a:cubicBezTo>
                  <a:cubicBezTo>
                    <a:pt x="843" y="1077"/>
                    <a:pt x="1081" y="847"/>
                    <a:pt x="1086" y="554"/>
                  </a:cubicBezTo>
                  <a:cubicBezTo>
                    <a:pt x="1096" y="255"/>
                    <a:pt x="863" y="6"/>
                    <a:pt x="563" y="1"/>
                  </a:cubicBezTo>
                  <a:cubicBezTo>
                    <a:pt x="557" y="1"/>
                    <a:pt x="551"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3085908" y="3601075"/>
              <a:ext cx="54761" cy="54811"/>
            </a:xfrm>
            <a:custGeom>
              <a:avLst/>
              <a:gdLst/>
              <a:ahLst/>
              <a:cxnLst/>
              <a:rect l="l" t="t" r="r" b="b"/>
              <a:pathLst>
                <a:path w="1081" h="1082" extrusionOk="0">
                  <a:moveTo>
                    <a:pt x="543" y="1"/>
                  </a:moveTo>
                  <a:cubicBezTo>
                    <a:pt x="244" y="1"/>
                    <a:pt x="0" y="244"/>
                    <a:pt x="0" y="544"/>
                  </a:cubicBezTo>
                  <a:cubicBezTo>
                    <a:pt x="0" y="843"/>
                    <a:pt x="244" y="1082"/>
                    <a:pt x="543" y="1082"/>
                  </a:cubicBezTo>
                  <a:cubicBezTo>
                    <a:pt x="843" y="1082"/>
                    <a:pt x="1081" y="843"/>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37"/>
          <p:cNvGrpSpPr/>
          <p:nvPr/>
        </p:nvGrpSpPr>
        <p:grpSpPr>
          <a:xfrm>
            <a:off x="8291079" y="1813786"/>
            <a:ext cx="604586" cy="572671"/>
            <a:chOff x="5397450" y="983750"/>
            <a:chExt cx="780917" cy="739694"/>
          </a:xfrm>
        </p:grpSpPr>
        <p:sp>
          <p:nvSpPr>
            <p:cNvPr id="546" name="Google Shape;546;p37"/>
            <p:cNvSpPr/>
            <p:nvPr/>
          </p:nvSpPr>
          <p:spPr>
            <a:xfrm>
              <a:off x="5397450" y="9837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5498250" y="10845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5926700" y="983750"/>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718267" y="620609"/>
            <a:ext cx="4931360" cy="4071971"/>
          </a:xfrm>
          <a:prstGeom prst="rect">
            <a:avLst/>
          </a:prstGeom>
        </p:spPr>
      </p:pic>
    </p:spTree>
    <p:extLst>
      <p:ext uri="{BB962C8B-B14F-4D97-AF65-F5344CB8AC3E}">
        <p14:creationId xmlns:p14="http://schemas.microsoft.com/office/powerpoint/2010/main" val="1673149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205344" y="524832"/>
            <a:ext cx="5881255" cy="4101474"/>
          </a:xfrm>
          <a:prstGeom prst="rect">
            <a:avLst/>
          </a:prstGeom>
        </p:spPr>
      </p:pic>
    </p:spTree>
    <p:extLst>
      <p:ext uri="{BB962C8B-B14F-4D97-AF65-F5344CB8AC3E}">
        <p14:creationId xmlns:p14="http://schemas.microsoft.com/office/powerpoint/2010/main" val="349032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grpSp>
        <p:nvGrpSpPr>
          <p:cNvPr id="590" name="Google Shape;590;p39"/>
          <p:cNvGrpSpPr/>
          <p:nvPr/>
        </p:nvGrpSpPr>
        <p:grpSpPr>
          <a:xfrm rot="-5400000">
            <a:off x="8185425" y="254050"/>
            <a:ext cx="791469" cy="739694"/>
            <a:chOff x="8352525" y="3155950"/>
            <a:chExt cx="791469" cy="739694"/>
          </a:xfrm>
        </p:grpSpPr>
        <p:sp>
          <p:nvSpPr>
            <p:cNvPr id="591" name="Google Shape;591;p39"/>
            <p:cNvSpPr/>
            <p:nvPr/>
          </p:nvSpPr>
          <p:spPr>
            <a:xfrm>
              <a:off x="8404300" y="31559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1"/>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8505100" y="32567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1"/>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8352525" y="3636813"/>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Imagen 6"/>
          <p:cNvPicPr>
            <a:picLocks noChangeAspect="1"/>
          </p:cNvPicPr>
          <p:nvPr/>
        </p:nvPicPr>
        <p:blipFill>
          <a:blip r:embed="rId3"/>
          <a:stretch>
            <a:fillRect/>
          </a:stretch>
        </p:blipFill>
        <p:spPr>
          <a:xfrm>
            <a:off x="1195320" y="893798"/>
            <a:ext cx="6331590" cy="332651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grpSp>
        <p:nvGrpSpPr>
          <p:cNvPr id="670" name="Google Shape;670;p41"/>
          <p:cNvGrpSpPr/>
          <p:nvPr/>
        </p:nvGrpSpPr>
        <p:grpSpPr>
          <a:xfrm rot="5400000">
            <a:off x="227813" y="1602600"/>
            <a:ext cx="791469" cy="739694"/>
            <a:chOff x="8352525" y="3155950"/>
            <a:chExt cx="791469" cy="739694"/>
          </a:xfrm>
        </p:grpSpPr>
        <p:sp>
          <p:nvSpPr>
            <p:cNvPr id="671" name="Google Shape;671;p41"/>
            <p:cNvSpPr/>
            <p:nvPr/>
          </p:nvSpPr>
          <p:spPr>
            <a:xfrm>
              <a:off x="8404300" y="31559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1"/>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8505100" y="32567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1"/>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8352525" y="3636813"/>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41"/>
          <p:cNvGrpSpPr/>
          <p:nvPr/>
        </p:nvGrpSpPr>
        <p:grpSpPr>
          <a:xfrm>
            <a:off x="8208529" y="3363173"/>
            <a:ext cx="604586" cy="572671"/>
            <a:chOff x="5397450" y="983750"/>
            <a:chExt cx="780917" cy="739694"/>
          </a:xfrm>
        </p:grpSpPr>
        <p:sp>
          <p:nvSpPr>
            <p:cNvPr id="675" name="Google Shape;675;p41"/>
            <p:cNvSpPr/>
            <p:nvPr/>
          </p:nvSpPr>
          <p:spPr>
            <a:xfrm>
              <a:off x="5397450" y="9837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5498250" y="10845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5926700" y="983750"/>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Imagen 10"/>
          <p:cNvPicPr>
            <a:picLocks noChangeAspect="1"/>
          </p:cNvPicPr>
          <p:nvPr/>
        </p:nvPicPr>
        <p:blipFill>
          <a:blip r:embed="rId3"/>
          <a:stretch>
            <a:fillRect/>
          </a:stretch>
        </p:blipFill>
        <p:spPr>
          <a:xfrm>
            <a:off x="1644278" y="573788"/>
            <a:ext cx="5855444" cy="39959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grpSp>
        <p:nvGrpSpPr>
          <p:cNvPr id="626" name="Google Shape;626;p40"/>
          <p:cNvGrpSpPr/>
          <p:nvPr/>
        </p:nvGrpSpPr>
        <p:grpSpPr>
          <a:xfrm rot="10800000">
            <a:off x="822816" y="253165"/>
            <a:ext cx="604586" cy="572671"/>
            <a:chOff x="5397450" y="983750"/>
            <a:chExt cx="780917" cy="739694"/>
          </a:xfrm>
        </p:grpSpPr>
        <p:sp>
          <p:nvSpPr>
            <p:cNvPr id="627" name="Google Shape;627;p40"/>
            <p:cNvSpPr/>
            <p:nvPr/>
          </p:nvSpPr>
          <p:spPr>
            <a:xfrm>
              <a:off x="5397450" y="9837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5498250" y="10845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dk2"/>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5926700" y="983750"/>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40"/>
          <p:cNvGrpSpPr/>
          <p:nvPr/>
        </p:nvGrpSpPr>
        <p:grpSpPr>
          <a:xfrm rot="-5400000">
            <a:off x="8106250" y="4172925"/>
            <a:ext cx="791469" cy="739694"/>
            <a:chOff x="8352525" y="3155950"/>
            <a:chExt cx="791469" cy="739694"/>
          </a:xfrm>
        </p:grpSpPr>
        <p:sp>
          <p:nvSpPr>
            <p:cNvPr id="631" name="Google Shape;631;p40"/>
            <p:cNvSpPr/>
            <p:nvPr/>
          </p:nvSpPr>
          <p:spPr>
            <a:xfrm>
              <a:off x="8404300" y="31559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1"/>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a:off x="8505100" y="32567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1"/>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a:off x="8352525" y="3636813"/>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40"/>
          <p:cNvGrpSpPr/>
          <p:nvPr/>
        </p:nvGrpSpPr>
        <p:grpSpPr>
          <a:xfrm rot="5400000">
            <a:off x="413963" y="4058175"/>
            <a:ext cx="150451" cy="512600"/>
            <a:chOff x="2990775" y="3601075"/>
            <a:chExt cx="150451" cy="512600"/>
          </a:xfrm>
        </p:grpSpPr>
        <p:sp>
          <p:nvSpPr>
            <p:cNvPr id="635" name="Google Shape;635;p40"/>
            <p:cNvSpPr/>
            <p:nvPr/>
          </p:nvSpPr>
          <p:spPr>
            <a:xfrm>
              <a:off x="2990775" y="4059117"/>
              <a:ext cx="54811" cy="54558"/>
            </a:xfrm>
            <a:custGeom>
              <a:avLst/>
              <a:gdLst/>
              <a:ahLst/>
              <a:cxnLst/>
              <a:rect l="l" t="t" r="r" b="b"/>
              <a:pathLst>
                <a:path w="1082" h="1077" extrusionOk="0">
                  <a:moveTo>
                    <a:pt x="539" y="1"/>
                  </a:moveTo>
                  <a:cubicBezTo>
                    <a:pt x="239" y="1"/>
                    <a:pt x="1" y="239"/>
                    <a:pt x="1" y="539"/>
                  </a:cubicBezTo>
                  <a:cubicBezTo>
                    <a:pt x="1" y="838"/>
                    <a:pt x="239" y="1076"/>
                    <a:pt x="539" y="1076"/>
                  </a:cubicBezTo>
                  <a:cubicBezTo>
                    <a:pt x="838" y="1076"/>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0"/>
            <p:cNvSpPr/>
            <p:nvPr/>
          </p:nvSpPr>
          <p:spPr>
            <a:xfrm>
              <a:off x="2990775" y="3944480"/>
              <a:ext cx="54811" cy="54811"/>
            </a:xfrm>
            <a:custGeom>
              <a:avLst/>
              <a:gdLst/>
              <a:ahLst/>
              <a:cxnLst/>
              <a:rect l="l" t="t" r="r" b="b"/>
              <a:pathLst>
                <a:path w="1082" h="1082" extrusionOk="0">
                  <a:moveTo>
                    <a:pt x="539" y="1"/>
                  </a:moveTo>
                  <a:cubicBezTo>
                    <a:pt x="239" y="1"/>
                    <a:pt x="1" y="244"/>
                    <a:pt x="1" y="544"/>
                  </a:cubicBezTo>
                  <a:cubicBezTo>
                    <a:pt x="1" y="838"/>
                    <a:pt x="239" y="1082"/>
                    <a:pt x="539" y="1082"/>
                  </a:cubicBezTo>
                  <a:cubicBezTo>
                    <a:pt x="838" y="1082"/>
                    <a:pt x="1082" y="838"/>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a:off x="2990775" y="3830096"/>
              <a:ext cx="54811" cy="54811"/>
            </a:xfrm>
            <a:custGeom>
              <a:avLst/>
              <a:gdLst/>
              <a:ahLst/>
              <a:cxnLst/>
              <a:rect l="l" t="t" r="r" b="b"/>
              <a:pathLst>
                <a:path w="1082" h="1082" extrusionOk="0">
                  <a:moveTo>
                    <a:pt x="539" y="1"/>
                  </a:moveTo>
                  <a:cubicBezTo>
                    <a:pt x="239" y="1"/>
                    <a:pt x="1" y="244"/>
                    <a:pt x="1" y="539"/>
                  </a:cubicBezTo>
                  <a:cubicBezTo>
                    <a:pt x="1" y="838"/>
                    <a:pt x="239" y="1082"/>
                    <a:pt x="539" y="1082"/>
                  </a:cubicBezTo>
                  <a:cubicBezTo>
                    <a:pt x="838" y="1082"/>
                    <a:pt x="1082" y="838"/>
                    <a:pt x="1082" y="539"/>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a:off x="2990775" y="3715712"/>
              <a:ext cx="54811" cy="54558"/>
            </a:xfrm>
            <a:custGeom>
              <a:avLst/>
              <a:gdLst/>
              <a:ahLst/>
              <a:cxnLst/>
              <a:rect l="l" t="t" r="r" b="b"/>
              <a:pathLst>
                <a:path w="1082" h="1077" extrusionOk="0">
                  <a:moveTo>
                    <a:pt x="539" y="1"/>
                  </a:moveTo>
                  <a:cubicBezTo>
                    <a:pt x="239" y="1"/>
                    <a:pt x="1" y="239"/>
                    <a:pt x="1" y="539"/>
                  </a:cubicBezTo>
                  <a:cubicBezTo>
                    <a:pt x="1" y="838"/>
                    <a:pt x="239" y="1077"/>
                    <a:pt x="539" y="1077"/>
                  </a:cubicBezTo>
                  <a:cubicBezTo>
                    <a:pt x="838" y="1077"/>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2990775" y="3601075"/>
              <a:ext cx="54811" cy="54811"/>
            </a:xfrm>
            <a:custGeom>
              <a:avLst/>
              <a:gdLst/>
              <a:ahLst/>
              <a:cxnLst/>
              <a:rect l="l" t="t" r="r" b="b"/>
              <a:pathLst>
                <a:path w="1082" h="1082" extrusionOk="0">
                  <a:moveTo>
                    <a:pt x="539" y="1"/>
                  </a:moveTo>
                  <a:cubicBezTo>
                    <a:pt x="239" y="1"/>
                    <a:pt x="1" y="244"/>
                    <a:pt x="1" y="544"/>
                  </a:cubicBezTo>
                  <a:cubicBezTo>
                    <a:pt x="1" y="843"/>
                    <a:pt x="239" y="1082"/>
                    <a:pt x="539" y="1082"/>
                  </a:cubicBezTo>
                  <a:cubicBezTo>
                    <a:pt x="838" y="1082"/>
                    <a:pt x="1082" y="843"/>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a:off x="3085908" y="4059117"/>
              <a:ext cx="54761" cy="54558"/>
            </a:xfrm>
            <a:custGeom>
              <a:avLst/>
              <a:gdLst/>
              <a:ahLst/>
              <a:cxnLst/>
              <a:rect l="l" t="t" r="r" b="b"/>
              <a:pathLst>
                <a:path w="1081" h="1077" extrusionOk="0">
                  <a:moveTo>
                    <a:pt x="543" y="1"/>
                  </a:moveTo>
                  <a:cubicBezTo>
                    <a:pt x="244" y="1"/>
                    <a:pt x="0" y="239"/>
                    <a:pt x="0" y="539"/>
                  </a:cubicBezTo>
                  <a:cubicBezTo>
                    <a:pt x="0" y="838"/>
                    <a:pt x="244" y="1076"/>
                    <a:pt x="543" y="1076"/>
                  </a:cubicBezTo>
                  <a:cubicBezTo>
                    <a:pt x="843" y="1076"/>
                    <a:pt x="1081" y="838"/>
                    <a:pt x="1081" y="539"/>
                  </a:cubicBezTo>
                  <a:cubicBezTo>
                    <a:pt x="1081" y="239"/>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3085908" y="3944480"/>
              <a:ext cx="54761" cy="54811"/>
            </a:xfrm>
            <a:custGeom>
              <a:avLst/>
              <a:gdLst/>
              <a:ahLst/>
              <a:cxnLst/>
              <a:rect l="l" t="t" r="r" b="b"/>
              <a:pathLst>
                <a:path w="1081" h="1082" extrusionOk="0">
                  <a:moveTo>
                    <a:pt x="543" y="1"/>
                  </a:moveTo>
                  <a:cubicBezTo>
                    <a:pt x="244" y="1"/>
                    <a:pt x="0" y="244"/>
                    <a:pt x="0" y="544"/>
                  </a:cubicBezTo>
                  <a:cubicBezTo>
                    <a:pt x="0" y="838"/>
                    <a:pt x="244" y="1082"/>
                    <a:pt x="543" y="1082"/>
                  </a:cubicBezTo>
                  <a:cubicBezTo>
                    <a:pt x="843" y="1082"/>
                    <a:pt x="1081" y="838"/>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a:off x="3085655" y="3830096"/>
              <a:ext cx="55571" cy="54811"/>
            </a:xfrm>
            <a:custGeom>
              <a:avLst/>
              <a:gdLst/>
              <a:ahLst/>
              <a:cxnLst/>
              <a:rect l="l" t="t" r="r" b="b"/>
              <a:pathLst>
                <a:path w="1097" h="1082" extrusionOk="0">
                  <a:moveTo>
                    <a:pt x="547" y="1"/>
                  </a:moveTo>
                  <a:cubicBezTo>
                    <a:pt x="544" y="1"/>
                    <a:pt x="541" y="1"/>
                    <a:pt x="538" y="1"/>
                  </a:cubicBezTo>
                  <a:cubicBezTo>
                    <a:pt x="239" y="6"/>
                    <a:pt x="0" y="255"/>
                    <a:pt x="5" y="554"/>
                  </a:cubicBezTo>
                  <a:cubicBezTo>
                    <a:pt x="15" y="845"/>
                    <a:pt x="254" y="1082"/>
                    <a:pt x="549" y="1082"/>
                  </a:cubicBezTo>
                  <a:cubicBezTo>
                    <a:pt x="552" y="1082"/>
                    <a:pt x="555" y="1082"/>
                    <a:pt x="558" y="1082"/>
                  </a:cubicBezTo>
                  <a:cubicBezTo>
                    <a:pt x="858" y="1077"/>
                    <a:pt x="1096" y="828"/>
                    <a:pt x="1086" y="529"/>
                  </a:cubicBezTo>
                  <a:cubicBezTo>
                    <a:pt x="1081" y="232"/>
                    <a:pt x="838"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0"/>
            <p:cNvSpPr/>
            <p:nvPr/>
          </p:nvSpPr>
          <p:spPr>
            <a:xfrm>
              <a:off x="3085655" y="3715712"/>
              <a:ext cx="55571" cy="54558"/>
            </a:xfrm>
            <a:custGeom>
              <a:avLst/>
              <a:gdLst/>
              <a:ahLst/>
              <a:cxnLst/>
              <a:rect l="l" t="t" r="r" b="b"/>
              <a:pathLst>
                <a:path w="1097" h="1077" extrusionOk="0">
                  <a:moveTo>
                    <a:pt x="545" y="1"/>
                  </a:moveTo>
                  <a:cubicBezTo>
                    <a:pt x="254" y="1"/>
                    <a:pt x="15" y="230"/>
                    <a:pt x="5" y="524"/>
                  </a:cubicBezTo>
                  <a:cubicBezTo>
                    <a:pt x="0" y="823"/>
                    <a:pt x="234" y="1072"/>
                    <a:pt x="533" y="1077"/>
                  </a:cubicBezTo>
                  <a:cubicBezTo>
                    <a:pt x="539" y="1077"/>
                    <a:pt x="545" y="1077"/>
                    <a:pt x="552" y="1077"/>
                  </a:cubicBezTo>
                  <a:cubicBezTo>
                    <a:pt x="843" y="1077"/>
                    <a:pt x="1081" y="847"/>
                    <a:pt x="1086" y="554"/>
                  </a:cubicBezTo>
                  <a:cubicBezTo>
                    <a:pt x="1096" y="255"/>
                    <a:pt x="863" y="6"/>
                    <a:pt x="563" y="1"/>
                  </a:cubicBezTo>
                  <a:cubicBezTo>
                    <a:pt x="557" y="1"/>
                    <a:pt x="551"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0"/>
            <p:cNvSpPr/>
            <p:nvPr/>
          </p:nvSpPr>
          <p:spPr>
            <a:xfrm>
              <a:off x="3085908" y="3601075"/>
              <a:ext cx="54761" cy="54811"/>
            </a:xfrm>
            <a:custGeom>
              <a:avLst/>
              <a:gdLst/>
              <a:ahLst/>
              <a:cxnLst/>
              <a:rect l="l" t="t" r="r" b="b"/>
              <a:pathLst>
                <a:path w="1081" h="1082" extrusionOk="0">
                  <a:moveTo>
                    <a:pt x="543" y="1"/>
                  </a:moveTo>
                  <a:cubicBezTo>
                    <a:pt x="244" y="1"/>
                    <a:pt x="0" y="244"/>
                    <a:pt x="0" y="544"/>
                  </a:cubicBezTo>
                  <a:cubicBezTo>
                    <a:pt x="0" y="843"/>
                    <a:pt x="244" y="1082"/>
                    <a:pt x="543" y="1082"/>
                  </a:cubicBezTo>
                  <a:cubicBezTo>
                    <a:pt x="843" y="1082"/>
                    <a:pt x="1081" y="843"/>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Imagen 9"/>
          <p:cNvPicPr>
            <a:picLocks noChangeAspect="1"/>
          </p:cNvPicPr>
          <p:nvPr/>
        </p:nvPicPr>
        <p:blipFill>
          <a:blip r:embed="rId3"/>
          <a:stretch>
            <a:fillRect/>
          </a:stretch>
        </p:blipFill>
        <p:spPr>
          <a:xfrm>
            <a:off x="1184383" y="612240"/>
            <a:ext cx="6604350" cy="39046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grpSp>
        <p:nvGrpSpPr>
          <p:cNvPr id="692" name="Google Shape;692;p42"/>
          <p:cNvGrpSpPr/>
          <p:nvPr/>
        </p:nvGrpSpPr>
        <p:grpSpPr>
          <a:xfrm rot="5400000">
            <a:off x="1666108" y="103351"/>
            <a:ext cx="791469" cy="739694"/>
            <a:chOff x="8352525" y="3155950"/>
            <a:chExt cx="791469" cy="739694"/>
          </a:xfrm>
        </p:grpSpPr>
        <p:sp>
          <p:nvSpPr>
            <p:cNvPr id="693" name="Google Shape;693;p42"/>
            <p:cNvSpPr/>
            <p:nvPr/>
          </p:nvSpPr>
          <p:spPr>
            <a:xfrm>
              <a:off x="8404300" y="3155950"/>
              <a:ext cx="739694" cy="7396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1"/>
            </a:solidFill>
            <a:ln>
              <a:noFill/>
            </a:ln>
            <a:effectLst>
              <a:outerShdw blurRad="142875" dist="952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2"/>
            <p:cNvSpPr/>
            <p:nvPr/>
          </p:nvSpPr>
          <p:spPr>
            <a:xfrm>
              <a:off x="8505100" y="3256750"/>
              <a:ext cx="538094" cy="538094"/>
            </a:xfrm>
            <a:custGeom>
              <a:avLst/>
              <a:gdLst/>
              <a:ahLst/>
              <a:cxnLst/>
              <a:rect l="l" t="t" r="r" b="b"/>
              <a:pathLst>
                <a:path w="13726" h="13726" extrusionOk="0">
                  <a:moveTo>
                    <a:pt x="6865" y="0"/>
                  </a:moveTo>
                  <a:cubicBezTo>
                    <a:pt x="3075" y="0"/>
                    <a:pt x="0" y="3070"/>
                    <a:pt x="0" y="6861"/>
                  </a:cubicBezTo>
                  <a:cubicBezTo>
                    <a:pt x="0" y="10656"/>
                    <a:pt x="3075" y="13726"/>
                    <a:pt x="6865" y="13726"/>
                  </a:cubicBezTo>
                  <a:cubicBezTo>
                    <a:pt x="10656" y="13726"/>
                    <a:pt x="13725" y="10656"/>
                    <a:pt x="13725" y="6861"/>
                  </a:cubicBezTo>
                  <a:cubicBezTo>
                    <a:pt x="13725" y="3070"/>
                    <a:pt x="10656" y="0"/>
                    <a:pt x="6865" y="0"/>
                  </a:cubicBezTo>
                  <a:close/>
                </a:path>
              </a:pathLst>
            </a:custGeom>
            <a:solidFill>
              <a:schemeClr val="lt1"/>
            </a:solidFill>
            <a:ln>
              <a:noFill/>
            </a:ln>
            <a:effectLst>
              <a:outerShdw blurRad="142875"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2"/>
            <p:cNvSpPr/>
            <p:nvPr/>
          </p:nvSpPr>
          <p:spPr>
            <a:xfrm>
              <a:off x="8352525" y="3636813"/>
              <a:ext cx="251667" cy="251667"/>
            </a:xfrm>
            <a:custGeom>
              <a:avLst/>
              <a:gdLst/>
              <a:ahLst/>
              <a:cxnLst/>
              <a:rect l="l" t="t" r="r" b="b"/>
              <a:pathLst>
                <a:path w="15523" h="15523" extrusionOk="0">
                  <a:moveTo>
                    <a:pt x="7759" y="1"/>
                  </a:moveTo>
                  <a:cubicBezTo>
                    <a:pt x="6755" y="5942"/>
                    <a:pt x="5938" y="6759"/>
                    <a:pt x="1" y="7764"/>
                  </a:cubicBezTo>
                  <a:cubicBezTo>
                    <a:pt x="5938" y="8769"/>
                    <a:pt x="6755" y="9585"/>
                    <a:pt x="7759" y="15522"/>
                  </a:cubicBezTo>
                  <a:cubicBezTo>
                    <a:pt x="8764" y="9585"/>
                    <a:pt x="9581" y="8769"/>
                    <a:pt x="15522" y="7764"/>
                  </a:cubicBezTo>
                  <a:cubicBezTo>
                    <a:pt x="9581" y="6759"/>
                    <a:pt x="8764" y="5942"/>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42"/>
          <p:cNvGrpSpPr/>
          <p:nvPr/>
        </p:nvGrpSpPr>
        <p:grpSpPr>
          <a:xfrm rot="5400000">
            <a:off x="413963" y="3926925"/>
            <a:ext cx="150451" cy="512600"/>
            <a:chOff x="2990775" y="3601075"/>
            <a:chExt cx="150451" cy="512600"/>
          </a:xfrm>
        </p:grpSpPr>
        <p:sp>
          <p:nvSpPr>
            <p:cNvPr id="697" name="Google Shape;697;p42"/>
            <p:cNvSpPr/>
            <p:nvPr/>
          </p:nvSpPr>
          <p:spPr>
            <a:xfrm>
              <a:off x="2990775" y="4059117"/>
              <a:ext cx="54811" cy="54558"/>
            </a:xfrm>
            <a:custGeom>
              <a:avLst/>
              <a:gdLst/>
              <a:ahLst/>
              <a:cxnLst/>
              <a:rect l="l" t="t" r="r" b="b"/>
              <a:pathLst>
                <a:path w="1082" h="1077" extrusionOk="0">
                  <a:moveTo>
                    <a:pt x="539" y="1"/>
                  </a:moveTo>
                  <a:cubicBezTo>
                    <a:pt x="239" y="1"/>
                    <a:pt x="1" y="239"/>
                    <a:pt x="1" y="539"/>
                  </a:cubicBezTo>
                  <a:cubicBezTo>
                    <a:pt x="1" y="838"/>
                    <a:pt x="239" y="1076"/>
                    <a:pt x="539" y="1076"/>
                  </a:cubicBezTo>
                  <a:cubicBezTo>
                    <a:pt x="838" y="1076"/>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2"/>
            <p:cNvSpPr/>
            <p:nvPr/>
          </p:nvSpPr>
          <p:spPr>
            <a:xfrm>
              <a:off x="2990775" y="3944480"/>
              <a:ext cx="54811" cy="54811"/>
            </a:xfrm>
            <a:custGeom>
              <a:avLst/>
              <a:gdLst/>
              <a:ahLst/>
              <a:cxnLst/>
              <a:rect l="l" t="t" r="r" b="b"/>
              <a:pathLst>
                <a:path w="1082" h="1082" extrusionOk="0">
                  <a:moveTo>
                    <a:pt x="539" y="1"/>
                  </a:moveTo>
                  <a:cubicBezTo>
                    <a:pt x="239" y="1"/>
                    <a:pt x="1" y="244"/>
                    <a:pt x="1" y="544"/>
                  </a:cubicBezTo>
                  <a:cubicBezTo>
                    <a:pt x="1" y="838"/>
                    <a:pt x="239" y="1082"/>
                    <a:pt x="539" y="1082"/>
                  </a:cubicBezTo>
                  <a:cubicBezTo>
                    <a:pt x="838" y="1082"/>
                    <a:pt x="1082" y="838"/>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2"/>
            <p:cNvSpPr/>
            <p:nvPr/>
          </p:nvSpPr>
          <p:spPr>
            <a:xfrm>
              <a:off x="2990775" y="3830096"/>
              <a:ext cx="54811" cy="54811"/>
            </a:xfrm>
            <a:custGeom>
              <a:avLst/>
              <a:gdLst/>
              <a:ahLst/>
              <a:cxnLst/>
              <a:rect l="l" t="t" r="r" b="b"/>
              <a:pathLst>
                <a:path w="1082" h="1082" extrusionOk="0">
                  <a:moveTo>
                    <a:pt x="539" y="1"/>
                  </a:moveTo>
                  <a:cubicBezTo>
                    <a:pt x="239" y="1"/>
                    <a:pt x="1" y="244"/>
                    <a:pt x="1" y="539"/>
                  </a:cubicBezTo>
                  <a:cubicBezTo>
                    <a:pt x="1" y="838"/>
                    <a:pt x="239" y="1082"/>
                    <a:pt x="539" y="1082"/>
                  </a:cubicBezTo>
                  <a:cubicBezTo>
                    <a:pt x="838" y="1082"/>
                    <a:pt x="1082" y="838"/>
                    <a:pt x="1082" y="539"/>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2"/>
            <p:cNvSpPr/>
            <p:nvPr/>
          </p:nvSpPr>
          <p:spPr>
            <a:xfrm>
              <a:off x="2990775" y="3715712"/>
              <a:ext cx="54811" cy="54558"/>
            </a:xfrm>
            <a:custGeom>
              <a:avLst/>
              <a:gdLst/>
              <a:ahLst/>
              <a:cxnLst/>
              <a:rect l="l" t="t" r="r" b="b"/>
              <a:pathLst>
                <a:path w="1082" h="1077" extrusionOk="0">
                  <a:moveTo>
                    <a:pt x="539" y="1"/>
                  </a:moveTo>
                  <a:cubicBezTo>
                    <a:pt x="239" y="1"/>
                    <a:pt x="1" y="239"/>
                    <a:pt x="1" y="539"/>
                  </a:cubicBezTo>
                  <a:cubicBezTo>
                    <a:pt x="1" y="838"/>
                    <a:pt x="239" y="1077"/>
                    <a:pt x="539" y="1077"/>
                  </a:cubicBezTo>
                  <a:cubicBezTo>
                    <a:pt x="838" y="1077"/>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2"/>
            <p:cNvSpPr/>
            <p:nvPr/>
          </p:nvSpPr>
          <p:spPr>
            <a:xfrm>
              <a:off x="2990775" y="3601075"/>
              <a:ext cx="54811" cy="54811"/>
            </a:xfrm>
            <a:custGeom>
              <a:avLst/>
              <a:gdLst/>
              <a:ahLst/>
              <a:cxnLst/>
              <a:rect l="l" t="t" r="r" b="b"/>
              <a:pathLst>
                <a:path w="1082" h="1082" extrusionOk="0">
                  <a:moveTo>
                    <a:pt x="539" y="1"/>
                  </a:moveTo>
                  <a:cubicBezTo>
                    <a:pt x="239" y="1"/>
                    <a:pt x="1" y="244"/>
                    <a:pt x="1" y="544"/>
                  </a:cubicBezTo>
                  <a:cubicBezTo>
                    <a:pt x="1" y="843"/>
                    <a:pt x="239" y="1082"/>
                    <a:pt x="539" y="1082"/>
                  </a:cubicBezTo>
                  <a:cubicBezTo>
                    <a:pt x="838" y="1082"/>
                    <a:pt x="1082" y="843"/>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2"/>
            <p:cNvSpPr/>
            <p:nvPr/>
          </p:nvSpPr>
          <p:spPr>
            <a:xfrm>
              <a:off x="3085908" y="4059117"/>
              <a:ext cx="54761" cy="54558"/>
            </a:xfrm>
            <a:custGeom>
              <a:avLst/>
              <a:gdLst/>
              <a:ahLst/>
              <a:cxnLst/>
              <a:rect l="l" t="t" r="r" b="b"/>
              <a:pathLst>
                <a:path w="1081" h="1077" extrusionOk="0">
                  <a:moveTo>
                    <a:pt x="543" y="1"/>
                  </a:moveTo>
                  <a:cubicBezTo>
                    <a:pt x="244" y="1"/>
                    <a:pt x="0" y="239"/>
                    <a:pt x="0" y="539"/>
                  </a:cubicBezTo>
                  <a:cubicBezTo>
                    <a:pt x="0" y="838"/>
                    <a:pt x="244" y="1076"/>
                    <a:pt x="543" y="1076"/>
                  </a:cubicBezTo>
                  <a:cubicBezTo>
                    <a:pt x="843" y="1076"/>
                    <a:pt x="1081" y="838"/>
                    <a:pt x="1081" y="539"/>
                  </a:cubicBezTo>
                  <a:cubicBezTo>
                    <a:pt x="1081" y="239"/>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3085908" y="3944480"/>
              <a:ext cx="54761" cy="54811"/>
            </a:xfrm>
            <a:custGeom>
              <a:avLst/>
              <a:gdLst/>
              <a:ahLst/>
              <a:cxnLst/>
              <a:rect l="l" t="t" r="r" b="b"/>
              <a:pathLst>
                <a:path w="1081" h="1082" extrusionOk="0">
                  <a:moveTo>
                    <a:pt x="543" y="1"/>
                  </a:moveTo>
                  <a:cubicBezTo>
                    <a:pt x="244" y="1"/>
                    <a:pt x="0" y="244"/>
                    <a:pt x="0" y="544"/>
                  </a:cubicBezTo>
                  <a:cubicBezTo>
                    <a:pt x="0" y="838"/>
                    <a:pt x="244" y="1082"/>
                    <a:pt x="543" y="1082"/>
                  </a:cubicBezTo>
                  <a:cubicBezTo>
                    <a:pt x="843" y="1082"/>
                    <a:pt x="1081" y="838"/>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p:cNvSpPr/>
            <p:nvPr/>
          </p:nvSpPr>
          <p:spPr>
            <a:xfrm>
              <a:off x="3085655" y="3830096"/>
              <a:ext cx="55571" cy="54811"/>
            </a:xfrm>
            <a:custGeom>
              <a:avLst/>
              <a:gdLst/>
              <a:ahLst/>
              <a:cxnLst/>
              <a:rect l="l" t="t" r="r" b="b"/>
              <a:pathLst>
                <a:path w="1097" h="1082" extrusionOk="0">
                  <a:moveTo>
                    <a:pt x="547" y="1"/>
                  </a:moveTo>
                  <a:cubicBezTo>
                    <a:pt x="544" y="1"/>
                    <a:pt x="541" y="1"/>
                    <a:pt x="538" y="1"/>
                  </a:cubicBezTo>
                  <a:cubicBezTo>
                    <a:pt x="239" y="6"/>
                    <a:pt x="0" y="255"/>
                    <a:pt x="5" y="554"/>
                  </a:cubicBezTo>
                  <a:cubicBezTo>
                    <a:pt x="15" y="845"/>
                    <a:pt x="254" y="1082"/>
                    <a:pt x="549" y="1082"/>
                  </a:cubicBezTo>
                  <a:cubicBezTo>
                    <a:pt x="552" y="1082"/>
                    <a:pt x="555" y="1082"/>
                    <a:pt x="558" y="1082"/>
                  </a:cubicBezTo>
                  <a:cubicBezTo>
                    <a:pt x="858" y="1077"/>
                    <a:pt x="1096" y="828"/>
                    <a:pt x="1086" y="529"/>
                  </a:cubicBezTo>
                  <a:cubicBezTo>
                    <a:pt x="1081" y="232"/>
                    <a:pt x="838"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2"/>
            <p:cNvSpPr/>
            <p:nvPr/>
          </p:nvSpPr>
          <p:spPr>
            <a:xfrm>
              <a:off x="3085655" y="3715712"/>
              <a:ext cx="55571" cy="54558"/>
            </a:xfrm>
            <a:custGeom>
              <a:avLst/>
              <a:gdLst/>
              <a:ahLst/>
              <a:cxnLst/>
              <a:rect l="l" t="t" r="r" b="b"/>
              <a:pathLst>
                <a:path w="1097" h="1077" extrusionOk="0">
                  <a:moveTo>
                    <a:pt x="545" y="1"/>
                  </a:moveTo>
                  <a:cubicBezTo>
                    <a:pt x="254" y="1"/>
                    <a:pt x="15" y="230"/>
                    <a:pt x="5" y="524"/>
                  </a:cubicBezTo>
                  <a:cubicBezTo>
                    <a:pt x="0" y="823"/>
                    <a:pt x="234" y="1072"/>
                    <a:pt x="533" y="1077"/>
                  </a:cubicBezTo>
                  <a:cubicBezTo>
                    <a:pt x="539" y="1077"/>
                    <a:pt x="545" y="1077"/>
                    <a:pt x="552" y="1077"/>
                  </a:cubicBezTo>
                  <a:cubicBezTo>
                    <a:pt x="843" y="1077"/>
                    <a:pt x="1081" y="847"/>
                    <a:pt x="1086" y="554"/>
                  </a:cubicBezTo>
                  <a:cubicBezTo>
                    <a:pt x="1096" y="255"/>
                    <a:pt x="863" y="6"/>
                    <a:pt x="563" y="1"/>
                  </a:cubicBezTo>
                  <a:cubicBezTo>
                    <a:pt x="557" y="1"/>
                    <a:pt x="551"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2"/>
            <p:cNvSpPr/>
            <p:nvPr/>
          </p:nvSpPr>
          <p:spPr>
            <a:xfrm>
              <a:off x="3085908" y="3601075"/>
              <a:ext cx="54761" cy="54811"/>
            </a:xfrm>
            <a:custGeom>
              <a:avLst/>
              <a:gdLst/>
              <a:ahLst/>
              <a:cxnLst/>
              <a:rect l="l" t="t" r="r" b="b"/>
              <a:pathLst>
                <a:path w="1081" h="1082" extrusionOk="0">
                  <a:moveTo>
                    <a:pt x="543" y="1"/>
                  </a:moveTo>
                  <a:cubicBezTo>
                    <a:pt x="244" y="1"/>
                    <a:pt x="0" y="244"/>
                    <a:pt x="0" y="544"/>
                  </a:cubicBezTo>
                  <a:cubicBezTo>
                    <a:pt x="0" y="843"/>
                    <a:pt x="244" y="1082"/>
                    <a:pt x="543" y="1082"/>
                  </a:cubicBezTo>
                  <a:cubicBezTo>
                    <a:pt x="843" y="1082"/>
                    <a:pt x="1081" y="843"/>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Imagen 9"/>
          <p:cNvPicPr>
            <a:picLocks noChangeAspect="1"/>
          </p:cNvPicPr>
          <p:nvPr/>
        </p:nvPicPr>
        <p:blipFill>
          <a:blip r:embed="rId3"/>
          <a:stretch>
            <a:fillRect/>
          </a:stretch>
        </p:blipFill>
        <p:spPr>
          <a:xfrm>
            <a:off x="1026841" y="969733"/>
            <a:ext cx="7107756" cy="35374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grpSp>
        <p:nvGrpSpPr>
          <p:cNvPr id="739" name="Google Shape;739;p43"/>
          <p:cNvGrpSpPr/>
          <p:nvPr/>
        </p:nvGrpSpPr>
        <p:grpSpPr>
          <a:xfrm>
            <a:off x="7892273" y="153182"/>
            <a:ext cx="150451" cy="512600"/>
            <a:chOff x="2990775" y="3601075"/>
            <a:chExt cx="150451" cy="512600"/>
          </a:xfrm>
        </p:grpSpPr>
        <p:sp>
          <p:nvSpPr>
            <p:cNvPr id="740" name="Google Shape;740;p43"/>
            <p:cNvSpPr/>
            <p:nvPr/>
          </p:nvSpPr>
          <p:spPr>
            <a:xfrm>
              <a:off x="2990775" y="4059117"/>
              <a:ext cx="54811" cy="54558"/>
            </a:xfrm>
            <a:custGeom>
              <a:avLst/>
              <a:gdLst/>
              <a:ahLst/>
              <a:cxnLst/>
              <a:rect l="l" t="t" r="r" b="b"/>
              <a:pathLst>
                <a:path w="1082" h="1077" extrusionOk="0">
                  <a:moveTo>
                    <a:pt x="539" y="1"/>
                  </a:moveTo>
                  <a:cubicBezTo>
                    <a:pt x="239" y="1"/>
                    <a:pt x="1" y="239"/>
                    <a:pt x="1" y="539"/>
                  </a:cubicBezTo>
                  <a:cubicBezTo>
                    <a:pt x="1" y="838"/>
                    <a:pt x="239" y="1076"/>
                    <a:pt x="539" y="1076"/>
                  </a:cubicBezTo>
                  <a:cubicBezTo>
                    <a:pt x="838" y="1076"/>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2990775" y="3944480"/>
              <a:ext cx="54811" cy="54811"/>
            </a:xfrm>
            <a:custGeom>
              <a:avLst/>
              <a:gdLst/>
              <a:ahLst/>
              <a:cxnLst/>
              <a:rect l="l" t="t" r="r" b="b"/>
              <a:pathLst>
                <a:path w="1082" h="1082" extrusionOk="0">
                  <a:moveTo>
                    <a:pt x="539" y="1"/>
                  </a:moveTo>
                  <a:cubicBezTo>
                    <a:pt x="239" y="1"/>
                    <a:pt x="1" y="244"/>
                    <a:pt x="1" y="544"/>
                  </a:cubicBezTo>
                  <a:cubicBezTo>
                    <a:pt x="1" y="838"/>
                    <a:pt x="239" y="1082"/>
                    <a:pt x="539" y="1082"/>
                  </a:cubicBezTo>
                  <a:cubicBezTo>
                    <a:pt x="838" y="1082"/>
                    <a:pt x="1082" y="838"/>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2990775" y="3830096"/>
              <a:ext cx="54811" cy="54811"/>
            </a:xfrm>
            <a:custGeom>
              <a:avLst/>
              <a:gdLst/>
              <a:ahLst/>
              <a:cxnLst/>
              <a:rect l="l" t="t" r="r" b="b"/>
              <a:pathLst>
                <a:path w="1082" h="1082" extrusionOk="0">
                  <a:moveTo>
                    <a:pt x="539" y="1"/>
                  </a:moveTo>
                  <a:cubicBezTo>
                    <a:pt x="239" y="1"/>
                    <a:pt x="1" y="244"/>
                    <a:pt x="1" y="539"/>
                  </a:cubicBezTo>
                  <a:cubicBezTo>
                    <a:pt x="1" y="838"/>
                    <a:pt x="239" y="1082"/>
                    <a:pt x="539" y="1082"/>
                  </a:cubicBezTo>
                  <a:cubicBezTo>
                    <a:pt x="838" y="1082"/>
                    <a:pt x="1082" y="838"/>
                    <a:pt x="1082" y="539"/>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2990775" y="3715712"/>
              <a:ext cx="54811" cy="54558"/>
            </a:xfrm>
            <a:custGeom>
              <a:avLst/>
              <a:gdLst/>
              <a:ahLst/>
              <a:cxnLst/>
              <a:rect l="l" t="t" r="r" b="b"/>
              <a:pathLst>
                <a:path w="1082" h="1077" extrusionOk="0">
                  <a:moveTo>
                    <a:pt x="539" y="1"/>
                  </a:moveTo>
                  <a:cubicBezTo>
                    <a:pt x="239" y="1"/>
                    <a:pt x="1" y="239"/>
                    <a:pt x="1" y="539"/>
                  </a:cubicBezTo>
                  <a:cubicBezTo>
                    <a:pt x="1" y="838"/>
                    <a:pt x="239" y="1077"/>
                    <a:pt x="539" y="1077"/>
                  </a:cubicBezTo>
                  <a:cubicBezTo>
                    <a:pt x="838" y="1077"/>
                    <a:pt x="1082" y="838"/>
                    <a:pt x="1082" y="539"/>
                  </a:cubicBezTo>
                  <a:cubicBezTo>
                    <a:pt x="1082" y="239"/>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2990775" y="3601075"/>
              <a:ext cx="54811" cy="54811"/>
            </a:xfrm>
            <a:custGeom>
              <a:avLst/>
              <a:gdLst/>
              <a:ahLst/>
              <a:cxnLst/>
              <a:rect l="l" t="t" r="r" b="b"/>
              <a:pathLst>
                <a:path w="1082" h="1082" extrusionOk="0">
                  <a:moveTo>
                    <a:pt x="539" y="1"/>
                  </a:moveTo>
                  <a:cubicBezTo>
                    <a:pt x="239" y="1"/>
                    <a:pt x="1" y="244"/>
                    <a:pt x="1" y="544"/>
                  </a:cubicBezTo>
                  <a:cubicBezTo>
                    <a:pt x="1" y="843"/>
                    <a:pt x="239" y="1082"/>
                    <a:pt x="539" y="1082"/>
                  </a:cubicBezTo>
                  <a:cubicBezTo>
                    <a:pt x="838" y="1082"/>
                    <a:pt x="1082" y="843"/>
                    <a:pt x="1082" y="544"/>
                  </a:cubicBezTo>
                  <a:cubicBezTo>
                    <a:pt x="1082" y="244"/>
                    <a:pt x="838"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3085908" y="4059117"/>
              <a:ext cx="54761" cy="54558"/>
            </a:xfrm>
            <a:custGeom>
              <a:avLst/>
              <a:gdLst/>
              <a:ahLst/>
              <a:cxnLst/>
              <a:rect l="l" t="t" r="r" b="b"/>
              <a:pathLst>
                <a:path w="1081" h="1077" extrusionOk="0">
                  <a:moveTo>
                    <a:pt x="543" y="1"/>
                  </a:moveTo>
                  <a:cubicBezTo>
                    <a:pt x="244" y="1"/>
                    <a:pt x="0" y="239"/>
                    <a:pt x="0" y="539"/>
                  </a:cubicBezTo>
                  <a:cubicBezTo>
                    <a:pt x="0" y="838"/>
                    <a:pt x="244" y="1076"/>
                    <a:pt x="543" y="1076"/>
                  </a:cubicBezTo>
                  <a:cubicBezTo>
                    <a:pt x="843" y="1076"/>
                    <a:pt x="1081" y="838"/>
                    <a:pt x="1081" y="539"/>
                  </a:cubicBezTo>
                  <a:cubicBezTo>
                    <a:pt x="1081" y="239"/>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3085908" y="3944480"/>
              <a:ext cx="54761" cy="54811"/>
            </a:xfrm>
            <a:custGeom>
              <a:avLst/>
              <a:gdLst/>
              <a:ahLst/>
              <a:cxnLst/>
              <a:rect l="l" t="t" r="r" b="b"/>
              <a:pathLst>
                <a:path w="1081" h="1082" extrusionOk="0">
                  <a:moveTo>
                    <a:pt x="543" y="1"/>
                  </a:moveTo>
                  <a:cubicBezTo>
                    <a:pt x="244" y="1"/>
                    <a:pt x="0" y="244"/>
                    <a:pt x="0" y="544"/>
                  </a:cubicBezTo>
                  <a:cubicBezTo>
                    <a:pt x="0" y="838"/>
                    <a:pt x="244" y="1082"/>
                    <a:pt x="543" y="1082"/>
                  </a:cubicBezTo>
                  <a:cubicBezTo>
                    <a:pt x="843" y="1082"/>
                    <a:pt x="1081" y="838"/>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3085655" y="3830096"/>
              <a:ext cx="55571" cy="54811"/>
            </a:xfrm>
            <a:custGeom>
              <a:avLst/>
              <a:gdLst/>
              <a:ahLst/>
              <a:cxnLst/>
              <a:rect l="l" t="t" r="r" b="b"/>
              <a:pathLst>
                <a:path w="1097" h="1082" extrusionOk="0">
                  <a:moveTo>
                    <a:pt x="547" y="1"/>
                  </a:moveTo>
                  <a:cubicBezTo>
                    <a:pt x="544" y="1"/>
                    <a:pt x="541" y="1"/>
                    <a:pt x="538" y="1"/>
                  </a:cubicBezTo>
                  <a:cubicBezTo>
                    <a:pt x="239" y="6"/>
                    <a:pt x="0" y="255"/>
                    <a:pt x="5" y="554"/>
                  </a:cubicBezTo>
                  <a:cubicBezTo>
                    <a:pt x="15" y="845"/>
                    <a:pt x="254" y="1082"/>
                    <a:pt x="549" y="1082"/>
                  </a:cubicBezTo>
                  <a:cubicBezTo>
                    <a:pt x="552" y="1082"/>
                    <a:pt x="555" y="1082"/>
                    <a:pt x="558" y="1082"/>
                  </a:cubicBezTo>
                  <a:cubicBezTo>
                    <a:pt x="858" y="1077"/>
                    <a:pt x="1096" y="828"/>
                    <a:pt x="1086" y="529"/>
                  </a:cubicBezTo>
                  <a:cubicBezTo>
                    <a:pt x="1081" y="232"/>
                    <a:pt x="838"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3085655" y="3715712"/>
              <a:ext cx="55571" cy="54558"/>
            </a:xfrm>
            <a:custGeom>
              <a:avLst/>
              <a:gdLst/>
              <a:ahLst/>
              <a:cxnLst/>
              <a:rect l="l" t="t" r="r" b="b"/>
              <a:pathLst>
                <a:path w="1097" h="1077" extrusionOk="0">
                  <a:moveTo>
                    <a:pt x="545" y="1"/>
                  </a:moveTo>
                  <a:cubicBezTo>
                    <a:pt x="254" y="1"/>
                    <a:pt x="15" y="230"/>
                    <a:pt x="5" y="524"/>
                  </a:cubicBezTo>
                  <a:cubicBezTo>
                    <a:pt x="0" y="823"/>
                    <a:pt x="234" y="1072"/>
                    <a:pt x="533" y="1077"/>
                  </a:cubicBezTo>
                  <a:cubicBezTo>
                    <a:pt x="539" y="1077"/>
                    <a:pt x="545" y="1077"/>
                    <a:pt x="552" y="1077"/>
                  </a:cubicBezTo>
                  <a:cubicBezTo>
                    <a:pt x="843" y="1077"/>
                    <a:pt x="1081" y="847"/>
                    <a:pt x="1086" y="554"/>
                  </a:cubicBezTo>
                  <a:cubicBezTo>
                    <a:pt x="1096" y="255"/>
                    <a:pt x="863" y="6"/>
                    <a:pt x="563" y="1"/>
                  </a:cubicBezTo>
                  <a:cubicBezTo>
                    <a:pt x="557" y="1"/>
                    <a:pt x="551"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3085908" y="3601075"/>
              <a:ext cx="54761" cy="54811"/>
            </a:xfrm>
            <a:custGeom>
              <a:avLst/>
              <a:gdLst/>
              <a:ahLst/>
              <a:cxnLst/>
              <a:rect l="l" t="t" r="r" b="b"/>
              <a:pathLst>
                <a:path w="1081" h="1082" extrusionOk="0">
                  <a:moveTo>
                    <a:pt x="543" y="1"/>
                  </a:moveTo>
                  <a:cubicBezTo>
                    <a:pt x="244" y="1"/>
                    <a:pt x="0" y="244"/>
                    <a:pt x="0" y="544"/>
                  </a:cubicBezTo>
                  <a:cubicBezTo>
                    <a:pt x="0" y="843"/>
                    <a:pt x="244" y="1082"/>
                    <a:pt x="543" y="1082"/>
                  </a:cubicBezTo>
                  <a:cubicBezTo>
                    <a:pt x="843" y="1082"/>
                    <a:pt x="1081" y="843"/>
                    <a:pt x="1081" y="544"/>
                  </a:cubicBezTo>
                  <a:cubicBezTo>
                    <a:pt x="1081" y="244"/>
                    <a:pt x="843" y="1"/>
                    <a:pt x="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CuadroTexto 15"/>
          <p:cNvSpPr txBox="1"/>
          <p:nvPr/>
        </p:nvSpPr>
        <p:spPr>
          <a:xfrm>
            <a:off x="878774" y="496587"/>
            <a:ext cx="7825838" cy="3877985"/>
          </a:xfrm>
          <a:prstGeom prst="rect">
            <a:avLst/>
          </a:prstGeom>
          <a:noFill/>
        </p:spPr>
        <p:txBody>
          <a:bodyPr wrap="square" rtlCol="0">
            <a:spAutoFit/>
          </a:bodyPr>
          <a:lstStyle/>
          <a:p>
            <a:endParaRPr lang="es-MX" dirty="0"/>
          </a:p>
          <a:p>
            <a:r>
              <a:rPr lang="es-MX" sz="1800" b="1" dirty="0" smtClean="0">
                <a:solidFill>
                  <a:schemeClr val="tx2"/>
                </a:solidFill>
              </a:rPr>
              <a:t>¿CÓMO PUEDO CREAR UNA CUENTA DE GOOGLE?</a:t>
            </a:r>
          </a:p>
          <a:p>
            <a:r>
              <a:rPr lang="es-MX" sz="1200" dirty="0" smtClean="0"/>
              <a:t>1</a:t>
            </a:r>
            <a:r>
              <a:rPr lang="es-MX" sz="1200" dirty="0"/>
              <a:t>.- Ve a la página de inicio de sesión Cuenta de Google</a:t>
            </a:r>
            <a:r>
              <a:rPr lang="es-MX" sz="1200" dirty="0" smtClean="0"/>
              <a:t>.</a:t>
            </a:r>
            <a:endParaRPr lang="es-MX" sz="1200" dirty="0"/>
          </a:p>
          <a:p>
            <a:r>
              <a:rPr lang="es-MX" sz="1200" dirty="0"/>
              <a:t>2.- Haz clic en Crear cuenta.</a:t>
            </a:r>
          </a:p>
          <a:p>
            <a:r>
              <a:rPr lang="es-MX" sz="1200" dirty="0"/>
              <a:t>En el menú desplegable, selecciona si esta cuenta es para tú:</a:t>
            </a:r>
          </a:p>
          <a:p>
            <a:r>
              <a:rPr lang="es-MX" sz="1200" dirty="0"/>
              <a:t>Uso personal</a:t>
            </a:r>
          </a:p>
          <a:p>
            <a:r>
              <a:rPr lang="es-MX" sz="1200" dirty="0"/>
              <a:t>Hijo/a</a:t>
            </a:r>
          </a:p>
          <a:p>
            <a:r>
              <a:rPr lang="es-MX" sz="1200" dirty="0" smtClean="0"/>
              <a:t>Empresa</a:t>
            </a:r>
            <a:endParaRPr lang="es-MX" sz="1200" dirty="0"/>
          </a:p>
          <a:p>
            <a:r>
              <a:rPr lang="es-MX" sz="1200" dirty="0"/>
              <a:t>3.- Introduce tu nombre.</a:t>
            </a:r>
          </a:p>
          <a:p>
            <a:r>
              <a:rPr lang="es-MX" sz="1200" dirty="0"/>
              <a:t>Se te pedirá que añadas tu fecha de nacimiento y tu sexo</a:t>
            </a:r>
            <a:r>
              <a:rPr lang="es-MX" sz="1200" dirty="0" smtClean="0"/>
              <a:t>.</a:t>
            </a:r>
            <a:endParaRPr lang="es-MX" sz="1200" dirty="0"/>
          </a:p>
          <a:p>
            <a:r>
              <a:rPr lang="es-MX" sz="1200" dirty="0"/>
              <a:t>4.- En el campo "Nombre de usuario", introduce un nombre de usuario</a:t>
            </a:r>
            <a:r>
              <a:rPr lang="es-MX" sz="1200" dirty="0" smtClean="0"/>
              <a:t>.</a:t>
            </a:r>
            <a:endParaRPr lang="es-MX" sz="1200" dirty="0"/>
          </a:p>
          <a:p>
            <a:r>
              <a:rPr lang="es-MX" sz="1200" dirty="0"/>
              <a:t>5.- Introduce y confirma tu contraseña.</a:t>
            </a:r>
          </a:p>
          <a:p>
            <a:r>
              <a:rPr lang="es-MX" sz="1200" dirty="0"/>
              <a:t>Nota: Cuando escribas la contraseña en un dispositivo móvil, ten en cuenta que el sistema no distingue entre mayúsculas y minúsculas en la primera letra</a:t>
            </a:r>
            <a:r>
              <a:rPr lang="es-MX" sz="1200" dirty="0" smtClean="0"/>
              <a:t>.</a:t>
            </a:r>
            <a:endParaRPr lang="es-MX" sz="1200" dirty="0"/>
          </a:p>
          <a:p>
            <a:r>
              <a:rPr lang="es-MX" sz="1200" dirty="0"/>
              <a:t>6.- Haz clic en Siguiente.</a:t>
            </a:r>
          </a:p>
          <a:p>
            <a:r>
              <a:rPr lang="es-MX" sz="1200" dirty="0"/>
              <a:t>Opcional: Añade y verifica un número de teléfono para tu cuenta, esto para proteger la información de la cuenta.</a:t>
            </a:r>
          </a:p>
          <a:p>
            <a:r>
              <a:rPr lang="es-MX" sz="1200" dirty="0"/>
              <a:t>7.- Una vez confirmando toda la información haz clic en Siguiente y tu cuenta ya estará creada</a:t>
            </a:r>
            <a:r>
              <a:rPr lang="es-MX" sz="1200" dirty="0" smtClean="0"/>
              <a:t>.</a:t>
            </a:r>
          </a:p>
          <a:p>
            <a:r>
              <a:rPr lang="es-MX" sz="1200" dirty="0"/>
              <a:t>Ya teniendo tu cuenta de google podrás acceder a una gran variedad de aplicaciones. Para aprovechar ciertas funciones, puedes otorgarles a </a:t>
            </a:r>
            <a:r>
              <a:rPr lang="es-MX" sz="1200" dirty="0" err="1"/>
              <a:t>apps</a:t>
            </a:r>
            <a:r>
              <a:rPr lang="es-MX" sz="1200" dirty="0"/>
              <a:t> y servicios de terceros acceso parcial a tu Cuenta de Google. Por ejemplo, una </a:t>
            </a:r>
            <a:r>
              <a:rPr lang="es-MX" sz="1200" dirty="0" err="1"/>
              <a:t>app</a:t>
            </a:r>
            <a:r>
              <a:rPr lang="es-MX" sz="1200" dirty="0"/>
              <a:t> de edición de fotos puede solicitar acceso a tu cuenta de Google Fotos para aplicar filtros.</a:t>
            </a:r>
          </a:p>
        </p:txBody>
      </p:sp>
    </p:spTree>
  </p:cSld>
  <p:clrMapOvr>
    <a:masterClrMapping/>
  </p:clrMapOvr>
</p:sld>
</file>

<file path=ppt/theme/theme1.xml><?xml version="1.0" encoding="utf-8"?>
<a:theme xmlns:a="http://schemas.openxmlformats.org/drawingml/2006/main" name="Hygiene Training Workshop by Slidesgo">
  <a:themeElements>
    <a:clrScheme name="Simple Light">
      <a:dk1>
        <a:srgbClr val="033957"/>
      </a:dk1>
      <a:lt1>
        <a:srgbClr val="00659C"/>
      </a:lt1>
      <a:dk2>
        <a:srgbClr val="00A6D9"/>
      </a:dk2>
      <a:lt2>
        <a:srgbClr val="0084BB"/>
      </a:lt2>
      <a:accent1>
        <a:srgbClr val="FFFFFF"/>
      </a:accent1>
      <a:accent2>
        <a:srgbClr val="F1F1F1"/>
      </a:accent2>
      <a:accent3>
        <a:srgbClr val="FFFFFF"/>
      </a:accent3>
      <a:accent4>
        <a:srgbClr val="FFFFFF"/>
      </a:accent4>
      <a:accent5>
        <a:srgbClr val="FFFFFF"/>
      </a:accent5>
      <a:accent6>
        <a:srgbClr val="FFFFFF"/>
      </a:accent6>
      <a:hlink>
        <a:srgbClr val="0339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1079</Words>
  <Application>Microsoft Office PowerPoint</Application>
  <PresentationFormat>Presentación en pantalla (16:9)</PresentationFormat>
  <Paragraphs>72</Paragraphs>
  <Slides>16</Slides>
  <Notes>10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DM Sans</vt:lpstr>
      <vt:lpstr>Chivo</vt:lpstr>
      <vt:lpstr>Open Sans</vt:lpstr>
      <vt:lpstr>Familjen Grotesk</vt:lpstr>
      <vt:lpstr>Hygiene Training Workshop by Slidesgo</vt:lpstr>
      <vt:lpstr>Google  y su impacto en el mundo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Desventajas </vt:lpstr>
      <vt:lpstr>Google y su impacto en el mundo </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y su impacto en el mundo</dc:title>
  <cp:lastModifiedBy>Cuenta Microsoft</cp:lastModifiedBy>
  <cp:revision>6</cp:revision>
  <dcterms:modified xsi:type="dcterms:W3CDTF">2024-10-10T03:23:05Z</dcterms:modified>
</cp:coreProperties>
</file>