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7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6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4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1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5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3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66CE-82A4-4C22-8795-AD4577E8A510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DA46-CF22-4F74-B2B7-F098660441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A330A96-FA5D-4BF0-B651-73C0B409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778"/>
            <a:ext cx="9144000" cy="5143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9246CBF-BD33-4514-A61D-736EA527B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3974"/>
          <a:stretch/>
        </p:blipFill>
        <p:spPr>
          <a:xfrm>
            <a:off x="0" y="3474139"/>
            <a:ext cx="9144000" cy="3396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8A684-2DF9-4DAA-816C-6EE81BC24211}"/>
              </a:ext>
            </a:extLst>
          </p:cNvPr>
          <p:cNvSpPr txBox="1"/>
          <p:nvPr/>
        </p:nvSpPr>
        <p:spPr>
          <a:xfrm>
            <a:off x="-33559" y="3392823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D91D1-9B0D-49B9-8134-B9CCAA2C55C4}"/>
              </a:ext>
            </a:extLst>
          </p:cNvPr>
          <p:cNvSpPr txBox="1"/>
          <p:nvPr/>
        </p:nvSpPr>
        <p:spPr>
          <a:xfrm>
            <a:off x="-33558" y="-27851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06B64E-496B-4013-9407-34C64D552582}"/>
              </a:ext>
            </a:extLst>
          </p:cNvPr>
          <p:cNvCxnSpPr>
            <a:cxnSpLocks/>
          </p:cNvCxnSpPr>
          <p:nvPr/>
        </p:nvCxnSpPr>
        <p:spPr>
          <a:xfrm>
            <a:off x="-33559" y="3434768"/>
            <a:ext cx="92614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4</cp:revision>
  <dcterms:created xsi:type="dcterms:W3CDTF">2020-12-22T00:44:51Z</dcterms:created>
  <dcterms:modified xsi:type="dcterms:W3CDTF">2020-12-22T05:28:56Z</dcterms:modified>
</cp:coreProperties>
</file>