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90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74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6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4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1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7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5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3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66CE-82A4-4C22-8795-AD4577E8A51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87424B-6CA2-46CD-B6DF-B20B8F2AC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55" y="-110767"/>
            <a:ext cx="8650952" cy="4866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55AEF95-DE64-4323-BF55-7CF2D454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85" y="3052922"/>
            <a:ext cx="8826491" cy="4964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8A684-2DF9-4DAA-816C-6EE81BC24211}"/>
              </a:ext>
            </a:extLst>
          </p:cNvPr>
          <p:cNvSpPr txBox="1"/>
          <p:nvPr/>
        </p:nvSpPr>
        <p:spPr>
          <a:xfrm>
            <a:off x="0" y="3101046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D91D1-9B0D-49B9-8134-B9CCAA2C55C4}"/>
              </a:ext>
            </a:extLst>
          </p:cNvPr>
          <p:cNvSpPr txBox="1"/>
          <p:nvPr/>
        </p:nvSpPr>
        <p:spPr>
          <a:xfrm>
            <a:off x="-53582" y="-40044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06B64E-496B-4013-9407-34C64D552582}"/>
              </a:ext>
            </a:extLst>
          </p:cNvPr>
          <p:cNvCxnSpPr>
            <a:cxnSpLocks/>
          </p:cNvCxnSpPr>
          <p:nvPr/>
        </p:nvCxnSpPr>
        <p:spPr>
          <a:xfrm>
            <a:off x="-53582" y="3101046"/>
            <a:ext cx="9261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9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9</cp:revision>
  <dcterms:created xsi:type="dcterms:W3CDTF">2020-12-22T00:44:51Z</dcterms:created>
  <dcterms:modified xsi:type="dcterms:W3CDTF">2021-02-04T00:51:04Z</dcterms:modified>
</cp:coreProperties>
</file>