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1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8413-ECAA-42DF-9E9B-D5C3E9514403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DA14-E296-436C-83BD-D6B1E222AC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4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8413-ECAA-42DF-9E9B-D5C3E9514403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DA14-E296-436C-83BD-D6B1E222AC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0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8413-ECAA-42DF-9E9B-D5C3E9514403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DA14-E296-436C-83BD-D6B1E222AC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25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8413-ECAA-42DF-9E9B-D5C3E9514403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DA14-E296-436C-83BD-D6B1E222AC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4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8413-ECAA-42DF-9E9B-D5C3E9514403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DA14-E296-436C-83BD-D6B1E222AC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9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8413-ECAA-42DF-9E9B-D5C3E9514403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DA14-E296-436C-83BD-D6B1E222AC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466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8413-ECAA-42DF-9E9B-D5C3E9514403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DA14-E296-436C-83BD-D6B1E222AC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74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8413-ECAA-42DF-9E9B-D5C3E9514403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DA14-E296-436C-83BD-D6B1E222AC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62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8413-ECAA-42DF-9E9B-D5C3E9514403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DA14-E296-436C-83BD-D6B1E222AC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00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8413-ECAA-42DF-9E9B-D5C3E9514403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DA14-E296-436C-83BD-D6B1E222AC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58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8413-ECAA-42DF-9E9B-D5C3E9514403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DA14-E296-436C-83BD-D6B1E222AC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413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D8413-ECAA-42DF-9E9B-D5C3E9514403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DA14-E296-436C-83BD-D6B1E222AC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76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7FAFE162-10C4-4DDD-88C5-EE2B68AC7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70" y="2687154"/>
            <a:ext cx="4670815" cy="4670815"/>
          </a:xfrm>
          <a:prstGeom prst="rect">
            <a:avLst/>
          </a:prstGeom>
        </p:spPr>
      </p:pic>
      <p:pic>
        <p:nvPicPr>
          <p:cNvPr id="7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57B03F16-EE2A-4EB4-B089-E8EC81416D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53"/>
          <a:stretch/>
        </p:blipFill>
        <p:spPr>
          <a:xfrm>
            <a:off x="2106070" y="-600258"/>
            <a:ext cx="4393545" cy="36443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9F36B-5D8A-4757-BDE7-C120BDADA494}"/>
              </a:ext>
            </a:extLst>
          </p:cNvPr>
          <p:cNvSpPr txBox="1"/>
          <p:nvPr/>
        </p:nvSpPr>
        <p:spPr>
          <a:xfrm>
            <a:off x="2106070" y="200578"/>
            <a:ext cx="4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93434-56ED-4F07-A8AF-E6FD3957BFA1}"/>
              </a:ext>
            </a:extLst>
          </p:cNvPr>
          <p:cNvSpPr txBox="1"/>
          <p:nvPr/>
        </p:nvSpPr>
        <p:spPr>
          <a:xfrm>
            <a:off x="2106070" y="3475572"/>
            <a:ext cx="4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39383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Eisenhofer</dc:creator>
  <cp:lastModifiedBy>Raphael Eisenhofer</cp:lastModifiedBy>
  <cp:revision>1</cp:revision>
  <dcterms:created xsi:type="dcterms:W3CDTF">2021-02-16T00:57:40Z</dcterms:created>
  <dcterms:modified xsi:type="dcterms:W3CDTF">2021-02-16T01:00:27Z</dcterms:modified>
</cp:coreProperties>
</file>