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4F93-5B4B-427E-82DD-2130738A5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2202-B757-4A9E-91F9-AE895096D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C6DF-F8B6-435C-BE5D-CF5D5AA0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4072-5871-4F2C-BC74-0D9D483E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F8AD-8290-4A0A-A2B6-95F44948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6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FD2B-1F75-4369-8849-49EC99FC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6A57-46F9-41AA-8547-A8AFB24E9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D56E-6645-4840-B8D7-88C8E3C6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2F43-BBC5-493E-8C86-C52EAAEE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7B26-2E1D-464D-9FEB-7E5F3E9E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86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2EA42-BBA7-46AB-AF0B-A85E3F60E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F256-139A-4FAD-91BD-701B80EB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143B-C2C4-48B6-A293-3CEEA004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DCDA-D135-4F38-B374-65E73E93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3B8-3B94-4130-A8D8-CA93184B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8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29FE-3EF8-4348-B682-0F1CDDFA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5CEF-B4B1-4166-A122-CAFD8175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12DF-4A20-4E2E-A0D5-5CAF01B5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8F28-B806-46B8-A7DC-4E525ADC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B4143-9434-4F72-BCB2-5D5772E4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5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B9D2-8C2E-421E-9D23-65ED8C81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33CF-3DAF-40BA-8101-3D8354FE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B939-444D-4ADF-B466-69C55788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5B28-91DE-4BB1-9E0B-FEDD6FE9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C059-4D23-40A0-8E46-3743B65F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83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5DF4-F6B3-4FCB-9BCD-26F36E9E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1396-9855-49F8-84B7-D581028F0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A2BEA-A223-4EBE-916A-655BC8707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63D7-B964-407B-A7ED-D6FC4898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E0D53-96EA-4830-9173-B9D800D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2F6B6-60A0-4D6E-84B8-2BD801EE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4B6A-0051-459F-A974-920D2E8A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43F12-428B-48BE-BFE9-69606773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B80A7-8C6D-432D-8634-D5FEB2A8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7337D-3EA8-4C7C-AF56-0E7C4635A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4A29-4080-4C30-A81C-E39B8CFE9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C4956-8A4E-4206-A2C6-CED43BDA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8EDD8-1379-4E58-AA85-095C5274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44D31-BC12-4664-B254-02F1AA68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66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DE9E-AEDC-4A8F-80A8-6515C2DB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69DDF-61DA-4D3E-B77E-E6FEFCC5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12C3-A035-4F70-B705-373772B5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66989-19A4-416F-90C9-7EDB6A13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5F4D4-F8E5-4FFF-9605-1EBE11B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BBE3D-BBEA-433B-A56F-9C549148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252A-644D-4E5F-A348-E973825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6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8CC-D032-4044-9043-B0B1702C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0665-43F8-4EFE-84B8-145C37C7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E3AB3-F2A0-41D9-A395-647C36518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FEC4-E087-4D0D-97A9-8A1A5AE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66E51-3F02-42C5-89AA-4107EE62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23A09-ACCD-4E3D-85B5-8E6D0E87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57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ACD8-F9E6-4573-BCA8-3D5B0006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BB22C-F320-45C3-ACA4-B895272A3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1134-3D5B-4998-B0D0-77739295F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7DD8F-7B1A-4B35-BD92-3DCCE679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7C421-9DFF-482E-83D0-8069EF8D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9C029-2183-4959-8E48-74E880A2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9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3309-374B-4B82-96E6-B9EC072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404A6-643B-49D3-8845-6F7A215C5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7E3B-25B6-4B36-B0A2-B74AE6898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2324-69B7-45B0-A6FB-01BD5B826DCB}" type="datetimeFigureOut">
              <a:rPr lang="en-AU" smtClean="0"/>
              <a:t>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B77A-94FB-4EE1-9656-ADBE6170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4B1A-CE19-4FA9-A6B6-E1D33FD11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11D7A-A6DF-4900-92C7-B1E6FC0C0E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5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C935C3A6-7A20-43B3-9DC4-3E31E3C1683C}"/>
              </a:ext>
            </a:extLst>
          </p:cNvPr>
          <p:cNvGrpSpPr/>
          <p:nvPr/>
        </p:nvGrpSpPr>
        <p:grpSpPr>
          <a:xfrm>
            <a:off x="531048" y="3401868"/>
            <a:ext cx="11655255" cy="1745623"/>
            <a:chOff x="1299212" y="4806383"/>
            <a:chExt cx="9286322" cy="122410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629C44E-9579-44BF-ACFA-7C44C6CE0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69" r="15366" b="27899"/>
            <a:stretch/>
          </p:blipFill>
          <p:spPr>
            <a:xfrm>
              <a:off x="1320681" y="5108262"/>
              <a:ext cx="9264853" cy="922223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5F8F9C-FC3E-4BC0-A021-94B1882C6B8C}"/>
                </a:ext>
              </a:extLst>
            </p:cNvPr>
            <p:cNvSpPr/>
            <p:nvPr/>
          </p:nvSpPr>
          <p:spPr>
            <a:xfrm>
              <a:off x="1299212" y="5354833"/>
              <a:ext cx="464344" cy="36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6BD167-35B0-4FB3-BE89-D69A8EC3A1C4}"/>
                </a:ext>
              </a:extLst>
            </p:cNvPr>
            <p:cNvCxnSpPr/>
            <p:nvPr/>
          </p:nvCxnSpPr>
          <p:spPr>
            <a:xfrm>
              <a:off x="1785238" y="5108262"/>
              <a:ext cx="0" cy="2597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EF6A81-8860-40D9-864B-0DDDE9B6095E}"/>
                </a:ext>
              </a:extLst>
            </p:cNvPr>
            <p:cNvSpPr/>
            <p:nvPr/>
          </p:nvSpPr>
          <p:spPr>
            <a:xfrm>
              <a:off x="2218011" y="5428848"/>
              <a:ext cx="1247775" cy="440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380326E-82E3-4493-BA61-23B215935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3041" y="5201131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5A0369-A08E-433F-8DA8-0235A687578C}"/>
                </a:ext>
              </a:extLst>
            </p:cNvPr>
            <p:cNvSpPr/>
            <p:nvPr/>
          </p:nvSpPr>
          <p:spPr>
            <a:xfrm>
              <a:off x="4973698" y="5536999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E1D8AF-4DD2-4AB6-838D-EABAB3C35C1A}"/>
                </a:ext>
              </a:extLst>
            </p:cNvPr>
            <p:cNvSpPr/>
            <p:nvPr/>
          </p:nvSpPr>
          <p:spPr>
            <a:xfrm>
              <a:off x="5552638" y="5441633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6B3C4C-3EB5-46E2-BDF3-CC284B5879C0}"/>
                </a:ext>
              </a:extLst>
            </p:cNvPr>
            <p:cNvSpPr/>
            <p:nvPr/>
          </p:nvSpPr>
          <p:spPr>
            <a:xfrm>
              <a:off x="5447218" y="5486446"/>
              <a:ext cx="541734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F7C3A4C8-3FD4-4BAA-8578-7CB2053B14A2}"/>
                </a:ext>
              </a:extLst>
            </p:cNvPr>
            <p:cNvSpPr/>
            <p:nvPr/>
          </p:nvSpPr>
          <p:spPr>
            <a:xfrm rot="5400000">
              <a:off x="5589395" y="4659453"/>
              <a:ext cx="202407" cy="9510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5D0603-7BC9-4919-99AB-B645FFCC47C9}"/>
                </a:ext>
              </a:extLst>
            </p:cNvPr>
            <p:cNvSpPr/>
            <p:nvPr/>
          </p:nvSpPr>
          <p:spPr>
            <a:xfrm>
              <a:off x="6945411" y="5484415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CV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50E55EE-0F45-4507-B2C2-7D469489D0E7}"/>
                </a:ext>
              </a:extLst>
            </p:cNvPr>
            <p:cNvSpPr/>
            <p:nvPr/>
          </p:nvSpPr>
          <p:spPr>
            <a:xfrm>
              <a:off x="6424130" y="5548107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7CB583FE-4E78-4BC2-9163-C0B419C97EF6}"/>
                </a:ext>
              </a:extLst>
            </p:cNvPr>
            <p:cNvSpPr/>
            <p:nvPr/>
          </p:nvSpPr>
          <p:spPr>
            <a:xfrm rot="5400000">
              <a:off x="6651242" y="4592092"/>
              <a:ext cx="202407" cy="113049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53ED2-33D6-4D18-9076-20958E042CE4}"/>
                </a:ext>
              </a:extLst>
            </p:cNvPr>
            <p:cNvSpPr/>
            <p:nvPr/>
          </p:nvSpPr>
          <p:spPr>
            <a:xfrm>
              <a:off x="7362814" y="5548106"/>
              <a:ext cx="541733" cy="176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CV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410B2A9-3315-4020-AD9B-A2E7E43EE77E}"/>
                </a:ext>
              </a:extLst>
            </p:cNvPr>
            <p:cNvSpPr/>
            <p:nvPr/>
          </p:nvSpPr>
          <p:spPr>
            <a:xfrm>
              <a:off x="8088995" y="5491088"/>
              <a:ext cx="69056" cy="106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1885433-CC17-43FB-AEC0-709C12395F5D}"/>
                </a:ext>
              </a:extLst>
            </p:cNvPr>
            <p:cNvSpPr/>
            <p:nvPr/>
          </p:nvSpPr>
          <p:spPr>
            <a:xfrm rot="5400000">
              <a:off x="7637967" y="4764536"/>
              <a:ext cx="202407" cy="81318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F8A059-09F5-456B-BACB-223F41E15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022" y="5219341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24A608F-C12C-438F-9A4C-BF29618FA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4389" y="5246151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1760A5-EF6D-4A1B-A49D-155626518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9472" y="5230853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1A2B138-E542-4F0B-8A50-208520775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4968" y="5315045"/>
              <a:ext cx="30957" cy="25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A1DE1C-8D96-45CD-99E6-E45564E4069D}"/>
                </a:ext>
              </a:extLst>
            </p:cNvPr>
            <p:cNvSpPr/>
            <p:nvPr/>
          </p:nvSpPr>
          <p:spPr>
            <a:xfrm rot="202279">
              <a:off x="8240207" y="5590335"/>
              <a:ext cx="649485" cy="176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Left Brace 80">
              <a:extLst>
                <a:ext uri="{FF2B5EF4-FFF2-40B4-BE49-F238E27FC236}">
                  <a16:creationId xmlns:a16="http://schemas.microsoft.com/office/drawing/2014/main" id="{1EDAB1BF-7D22-4BD1-9558-AFDADD1871E7}"/>
                </a:ext>
              </a:extLst>
            </p:cNvPr>
            <p:cNvSpPr/>
            <p:nvPr/>
          </p:nvSpPr>
          <p:spPr>
            <a:xfrm rot="5400000">
              <a:off x="8521411" y="4732308"/>
              <a:ext cx="169197" cy="87764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61289D-9C69-490F-A5F2-81042EC79C83}"/>
                </a:ext>
              </a:extLst>
            </p:cNvPr>
            <p:cNvSpPr/>
            <p:nvPr/>
          </p:nvSpPr>
          <p:spPr>
            <a:xfrm>
              <a:off x="9596217" y="5514011"/>
              <a:ext cx="985837" cy="222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Left Brace 83">
              <a:extLst>
                <a:ext uri="{FF2B5EF4-FFF2-40B4-BE49-F238E27FC236}">
                  <a16:creationId xmlns:a16="http://schemas.microsoft.com/office/drawing/2014/main" id="{5B565557-9106-4A60-BD01-9413AF7903B3}"/>
                </a:ext>
              </a:extLst>
            </p:cNvPr>
            <p:cNvSpPr/>
            <p:nvPr/>
          </p:nvSpPr>
          <p:spPr>
            <a:xfrm rot="5400000">
              <a:off x="9709032" y="4477099"/>
              <a:ext cx="169197" cy="147541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ight Brace 87">
              <a:extLst>
                <a:ext uri="{FF2B5EF4-FFF2-40B4-BE49-F238E27FC236}">
                  <a16:creationId xmlns:a16="http://schemas.microsoft.com/office/drawing/2014/main" id="{1B040B26-6474-4750-B887-8ECDF2EA244C}"/>
                </a:ext>
              </a:extLst>
            </p:cNvPr>
            <p:cNvSpPr/>
            <p:nvPr/>
          </p:nvSpPr>
          <p:spPr>
            <a:xfrm rot="16200000">
              <a:off x="3369814" y="3435163"/>
              <a:ext cx="230785" cy="333461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02FD478-5F90-42A0-A484-6D0C10ADF2FB}"/>
                </a:ext>
              </a:extLst>
            </p:cNvPr>
            <p:cNvSpPr txBox="1"/>
            <p:nvPr/>
          </p:nvSpPr>
          <p:spPr>
            <a:xfrm>
              <a:off x="5482171" y="4806383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7119C2-151F-456E-8BD9-9FFEDB15413C}"/>
                </a:ext>
              </a:extLst>
            </p:cNvPr>
            <p:cNvSpPr txBox="1"/>
            <p:nvPr/>
          </p:nvSpPr>
          <p:spPr>
            <a:xfrm>
              <a:off x="6517355" y="4809075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04AA062-4B48-4847-8F32-1DF89BB80099}"/>
                </a:ext>
              </a:extLst>
            </p:cNvPr>
            <p:cNvSpPr txBox="1"/>
            <p:nvPr/>
          </p:nvSpPr>
          <p:spPr>
            <a:xfrm>
              <a:off x="7503192" y="4819791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E55FE99-5A25-4B9D-82EA-8084FCA3339C}"/>
                </a:ext>
              </a:extLst>
            </p:cNvPr>
            <p:cNvSpPr txBox="1"/>
            <p:nvPr/>
          </p:nvSpPr>
          <p:spPr>
            <a:xfrm>
              <a:off x="8372799" y="4823206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1C3297-09B9-42B3-91D5-27C10BAC5899}"/>
                </a:ext>
              </a:extLst>
            </p:cNvPr>
            <p:cNvSpPr txBox="1"/>
            <p:nvPr/>
          </p:nvSpPr>
          <p:spPr>
            <a:xfrm>
              <a:off x="9589690" y="4821798"/>
              <a:ext cx="985837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DC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F4EA40-F7DF-4C28-99DF-3F0641AE9C29}"/>
                </a:ext>
              </a:extLst>
            </p:cNvPr>
            <p:cNvSpPr txBox="1"/>
            <p:nvPr/>
          </p:nvSpPr>
          <p:spPr>
            <a:xfrm>
              <a:off x="2988942" y="4823206"/>
              <a:ext cx="1987412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Small intestine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1C27E0-D45B-466C-9E82-F7FE811813BE}"/>
                </a:ext>
              </a:extLst>
            </p:cNvPr>
            <p:cNvSpPr txBox="1"/>
            <p:nvPr/>
          </p:nvSpPr>
          <p:spPr>
            <a:xfrm>
              <a:off x="1475800" y="4834822"/>
              <a:ext cx="370865" cy="25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ST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E3D42F55-9455-43DD-B163-46052D7E2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1288"/>
          <a:stretch/>
        </p:blipFill>
        <p:spPr>
          <a:xfrm>
            <a:off x="0" y="625875"/>
            <a:ext cx="12192000" cy="28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6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55D6D9A-231E-47B4-84C6-4A9C23CA987E}"/>
              </a:ext>
            </a:extLst>
          </p:cNvPr>
          <p:cNvGrpSpPr/>
          <p:nvPr/>
        </p:nvGrpSpPr>
        <p:grpSpPr>
          <a:xfrm>
            <a:off x="759623" y="3403767"/>
            <a:ext cx="11934130" cy="1675315"/>
            <a:chOff x="720384" y="2901186"/>
            <a:chExt cx="10408923" cy="10222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B8E9FB-12C4-4766-9BA1-90F20EFA3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" t="29317" r="9694" b="61175"/>
            <a:stretch/>
          </p:blipFill>
          <p:spPr>
            <a:xfrm>
              <a:off x="735947" y="3174739"/>
              <a:ext cx="10015396" cy="74867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50537E-6D9F-4CA1-861E-BDAD1B6AD1CA}"/>
                </a:ext>
              </a:extLst>
            </p:cNvPr>
            <p:cNvCxnSpPr>
              <a:cxnSpLocks/>
            </p:cNvCxnSpPr>
            <p:nvPr/>
          </p:nvCxnSpPr>
          <p:spPr>
            <a:xfrm>
              <a:off x="1100136" y="3305176"/>
              <a:ext cx="94727" cy="169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2A3B09-C02A-42D1-B420-CB8F91E6C592}"/>
                </a:ext>
              </a:extLst>
            </p:cNvPr>
            <p:cNvSpPr txBox="1"/>
            <p:nvPr/>
          </p:nvSpPr>
          <p:spPr>
            <a:xfrm>
              <a:off x="720384" y="2982053"/>
              <a:ext cx="1028695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ST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6EFA35-4B78-4F0F-9143-AC071D1F9B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0199" y="3305176"/>
              <a:ext cx="45245" cy="1690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0AC9DE-8860-4E09-A17A-9ED51DF9C987}"/>
                </a:ext>
              </a:extLst>
            </p:cNvPr>
            <p:cNvSpPr/>
            <p:nvPr/>
          </p:nvSpPr>
          <p:spPr>
            <a:xfrm flipV="1">
              <a:off x="5479055" y="3446208"/>
              <a:ext cx="613100" cy="21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FC4106-862D-4C59-B02F-872610F0D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043" y="3267075"/>
              <a:ext cx="61913" cy="245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026DE5-A4C7-4EA8-BD19-7D4F741B029B}"/>
                </a:ext>
              </a:extLst>
            </p:cNvPr>
            <p:cNvSpPr txBox="1"/>
            <p:nvPr/>
          </p:nvSpPr>
          <p:spPr>
            <a:xfrm>
              <a:off x="5530855" y="2903567"/>
              <a:ext cx="667977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8E991-DE9F-4A34-8CFF-48414DB28003}"/>
                </a:ext>
              </a:extLst>
            </p:cNvPr>
            <p:cNvSpPr/>
            <p:nvPr/>
          </p:nvSpPr>
          <p:spPr>
            <a:xfrm rot="379404">
              <a:off x="6100129" y="3479710"/>
              <a:ext cx="892913" cy="295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E3614A-EE51-414F-A114-5553B09BF4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7553" y="3267075"/>
              <a:ext cx="71" cy="260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D9D9C-048B-43F5-91C7-0EFA7EC84861}"/>
                </a:ext>
              </a:extLst>
            </p:cNvPr>
            <p:cNvSpPr txBox="1"/>
            <p:nvPr/>
          </p:nvSpPr>
          <p:spPr>
            <a:xfrm>
              <a:off x="6047130" y="2903297"/>
              <a:ext cx="613099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1B0340-30E1-4004-963E-9ED09BD97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290" y="3298909"/>
              <a:ext cx="71" cy="260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3C4855-7442-4495-A696-E422DB6C5A25}"/>
                </a:ext>
              </a:extLst>
            </p:cNvPr>
            <p:cNvSpPr txBox="1"/>
            <p:nvPr/>
          </p:nvSpPr>
          <p:spPr>
            <a:xfrm>
              <a:off x="6496426" y="2906304"/>
              <a:ext cx="697102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PC3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ECDA7B-E3B9-4DA8-B7F4-BB6F49E3F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7665" y="3265414"/>
              <a:ext cx="71" cy="260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E03DAD-BB14-44DF-97D5-77319BF72CB0}"/>
                </a:ext>
              </a:extLst>
            </p:cNvPr>
            <p:cNvSpPr/>
            <p:nvPr/>
          </p:nvSpPr>
          <p:spPr>
            <a:xfrm rot="379404">
              <a:off x="10024463" y="3514456"/>
              <a:ext cx="892913" cy="295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A3738F-5840-41E7-BCAD-CC41523D1743}"/>
                </a:ext>
              </a:extLst>
            </p:cNvPr>
            <p:cNvSpPr/>
            <p:nvPr/>
          </p:nvSpPr>
          <p:spPr>
            <a:xfrm rot="379404">
              <a:off x="10236394" y="3069359"/>
              <a:ext cx="892913" cy="295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79C3E8-83F4-4496-85E6-B16B0C849CB0}"/>
                </a:ext>
              </a:extLst>
            </p:cNvPr>
            <p:cNvSpPr txBox="1"/>
            <p:nvPr/>
          </p:nvSpPr>
          <p:spPr>
            <a:xfrm>
              <a:off x="7884690" y="2901186"/>
              <a:ext cx="554513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DC1</a:t>
              </a: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DE468425-D5E8-4883-8531-F0B7DEAD4E64}"/>
                </a:ext>
              </a:extLst>
            </p:cNvPr>
            <p:cNvSpPr/>
            <p:nvPr/>
          </p:nvSpPr>
          <p:spPr>
            <a:xfrm rot="16200000" flipV="1">
              <a:off x="2057995" y="2155020"/>
              <a:ext cx="213415" cy="209341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D0483E-CF83-4679-B1DA-DEC746EBCF64}"/>
                </a:ext>
              </a:extLst>
            </p:cNvPr>
            <p:cNvSpPr txBox="1"/>
            <p:nvPr/>
          </p:nvSpPr>
          <p:spPr>
            <a:xfrm>
              <a:off x="1122206" y="2901710"/>
              <a:ext cx="2212875" cy="22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Proximal small intestine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BF1151BA-6467-44CF-9088-32EEE44850BF}"/>
                </a:ext>
              </a:extLst>
            </p:cNvPr>
            <p:cNvSpPr/>
            <p:nvPr/>
          </p:nvSpPr>
          <p:spPr>
            <a:xfrm rot="16200000" flipV="1">
              <a:off x="5681368" y="2841909"/>
              <a:ext cx="158531" cy="6558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4200733-EE44-4D50-A0AF-7FF76BE82481}"/>
                </a:ext>
              </a:extLst>
            </p:cNvPr>
            <p:cNvSpPr/>
            <p:nvPr/>
          </p:nvSpPr>
          <p:spPr>
            <a:xfrm rot="16200000">
              <a:off x="6199805" y="3015667"/>
              <a:ext cx="145612" cy="30988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8FCF4F07-9C77-4E95-867F-E1D37838B7CF}"/>
                </a:ext>
              </a:extLst>
            </p:cNvPr>
            <p:cNvSpPr/>
            <p:nvPr/>
          </p:nvSpPr>
          <p:spPr>
            <a:xfrm rot="16200000" flipV="1">
              <a:off x="6652520" y="2897725"/>
              <a:ext cx="143062" cy="5457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7570B4DB-E540-48F6-95A0-7EC8D6EE817E}"/>
                </a:ext>
              </a:extLst>
            </p:cNvPr>
            <p:cNvSpPr/>
            <p:nvPr/>
          </p:nvSpPr>
          <p:spPr>
            <a:xfrm rot="16200000" flipV="1">
              <a:off x="9651218" y="2384475"/>
              <a:ext cx="198904" cy="15991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2A15355-C7B1-444A-B755-F823051A0DC1}"/>
              </a:ext>
            </a:extLst>
          </p:cNvPr>
          <p:cNvSpPr/>
          <p:nvPr/>
        </p:nvSpPr>
        <p:spPr>
          <a:xfrm rot="16200000" flipV="1">
            <a:off x="4679121" y="2696311"/>
            <a:ext cx="349762" cy="23999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483BC2E5-ABE1-428B-9680-23D7729F0349}"/>
              </a:ext>
            </a:extLst>
          </p:cNvPr>
          <p:cNvSpPr/>
          <p:nvPr/>
        </p:nvSpPr>
        <p:spPr>
          <a:xfrm rot="16200000" flipV="1">
            <a:off x="9102780" y="3002444"/>
            <a:ext cx="325980" cy="17297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4B7254-DD5A-4486-A58A-EEF73E09FB47}"/>
              </a:ext>
            </a:extLst>
          </p:cNvPr>
          <p:cNvSpPr txBox="1"/>
          <p:nvPr/>
        </p:nvSpPr>
        <p:spPr>
          <a:xfrm>
            <a:off x="10821114" y="3403759"/>
            <a:ext cx="9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DC3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C6B38F-27C1-4E4F-A7D4-CB5449C3BAA3}"/>
              </a:ext>
            </a:extLst>
          </p:cNvPr>
          <p:cNvSpPr txBox="1"/>
          <p:nvPr/>
        </p:nvSpPr>
        <p:spPr>
          <a:xfrm>
            <a:off x="3795797" y="3413250"/>
            <a:ext cx="6392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Distal small intestine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BDC2DC-39C8-4678-AA2C-BEB330891AE2}"/>
              </a:ext>
            </a:extLst>
          </p:cNvPr>
          <p:cNvSpPr/>
          <p:nvPr/>
        </p:nvSpPr>
        <p:spPr>
          <a:xfrm rot="379404">
            <a:off x="2984647" y="4520490"/>
            <a:ext cx="1023750" cy="48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311998-3185-46FF-9AFA-4DB7414595FC}"/>
              </a:ext>
            </a:extLst>
          </p:cNvPr>
          <p:cNvSpPr/>
          <p:nvPr/>
        </p:nvSpPr>
        <p:spPr>
          <a:xfrm rot="379404">
            <a:off x="1482516" y="4475471"/>
            <a:ext cx="1023750" cy="48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73ACE-65F6-4B96-8407-48E82B267EA0}"/>
              </a:ext>
            </a:extLst>
          </p:cNvPr>
          <p:cNvSpPr/>
          <p:nvPr/>
        </p:nvSpPr>
        <p:spPr>
          <a:xfrm rot="379404">
            <a:off x="7728608" y="4303992"/>
            <a:ext cx="188009" cy="415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690E4B32-0D8D-40BC-829C-81154984E4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0157"/>
          <a:stretch/>
        </p:blipFill>
        <p:spPr>
          <a:xfrm>
            <a:off x="40631" y="561134"/>
            <a:ext cx="12192000" cy="2920358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09BF8C0-4803-473B-927F-70C3307C9D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5544"/>
          <a:stretch/>
        </p:blipFill>
        <p:spPr>
          <a:xfrm>
            <a:off x="-162187" y="34484"/>
            <a:ext cx="12192000" cy="5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Eisenhofer</cp:lastModifiedBy>
  <cp:revision>28</cp:revision>
  <dcterms:created xsi:type="dcterms:W3CDTF">2020-12-22T00:30:19Z</dcterms:created>
  <dcterms:modified xsi:type="dcterms:W3CDTF">2021-01-06T01:57:26Z</dcterms:modified>
</cp:coreProperties>
</file>