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74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60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4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12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6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72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5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67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65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36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27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66CE-82A4-4C22-8795-AD4577E8A510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7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FDF29E9D-FBF2-4812-8682-7D25B39C9C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5376"/>
          <a:stretch/>
        </p:blipFill>
        <p:spPr>
          <a:xfrm>
            <a:off x="-7374" y="3434768"/>
            <a:ext cx="9144000" cy="332391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1978B95-22A1-4915-8A9A-236D0AF122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0141" b="33801"/>
          <a:stretch/>
        </p:blipFill>
        <p:spPr>
          <a:xfrm>
            <a:off x="7374" y="379701"/>
            <a:ext cx="9144000" cy="2883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8A684-2DF9-4DAA-816C-6EE81BC24211}"/>
              </a:ext>
            </a:extLst>
          </p:cNvPr>
          <p:cNvSpPr txBox="1"/>
          <p:nvPr/>
        </p:nvSpPr>
        <p:spPr>
          <a:xfrm>
            <a:off x="7374" y="3477408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D91D1-9B0D-49B9-8134-B9CCAA2C55C4}"/>
              </a:ext>
            </a:extLst>
          </p:cNvPr>
          <p:cNvSpPr txBox="1"/>
          <p:nvPr/>
        </p:nvSpPr>
        <p:spPr>
          <a:xfrm>
            <a:off x="7374" y="0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06B64E-496B-4013-9407-34C64D552582}"/>
              </a:ext>
            </a:extLst>
          </p:cNvPr>
          <p:cNvCxnSpPr>
            <a:cxnSpLocks/>
          </p:cNvCxnSpPr>
          <p:nvPr/>
        </p:nvCxnSpPr>
        <p:spPr>
          <a:xfrm>
            <a:off x="-33559" y="3434768"/>
            <a:ext cx="9261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9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Eisenhofer</cp:lastModifiedBy>
  <cp:revision>6</cp:revision>
  <dcterms:created xsi:type="dcterms:W3CDTF">2020-12-22T00:44:51Z</dcterms:created>
  <dcterms:modified xsi:type="dcterms:W3CDTF">2021-01-06T01:59:43Z</dcterms:modified>
</cp:coreProperties>
</file>