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A145"/>
    <a:srgbClr val="00B0F0"/>
    <a:srgbClr val="E3F0D9"/>
    <a:srgbClr val="2E54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70"/>
    <p:restoredTop sz="93767"/>
  </p:normalViewPr>
  <p:slideViewPr>
    <p:cSldViewPr snapToGrid="0">
      <p:cViewPr>
        <p:scale>
          <a:sx n="130" d="100"/>
          <a:sy n="130" d="100"/>
        </p:scale>
        <p:origin x="5928" y="12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Sample </a:t>
            </a:r>
            <a:r>
              <a:rPr lang="en-US" b="1" baseline="0" dirty="0"/>
              <a:t>3</a:t>
            </a:r>
            <a:endParaRPr lang="en-US" b="1" dirty="0"/>
          </a:p>
        </c:rich>
      </c:tx>
      <c:layout>
        <c:manualLayout>
          <c:xMode val="edge"/>
          <c:yMode val="edge"/>
          <c:x val="0.38148904245816367"/>
          <c:y val="2.60471812899199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rgbClr val="51A145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9FA-9D4E-A555-92607FC151FA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89FA-9D4E-A555-92607FC151FA}"/>
              </c:ext>
            </c:extLst>
          </c:dPt>
          <c:cat>
            <c:strRef>
              <c:f>Sheet1!$A$2:$A$3</c:f>
              <c:strCache>
                <c:ptCount val="2"/>
                <c:pt idx="0">
                  <c:v>Bacteria/Archaea</c:v>
                </c:pt>
                <c:pt idx="1">
                  <c:v>Host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FA-9D4E-A555-92607FC151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77"/>
                <a:ea typeface="+mn-ea"/>
                <a:cs typeface="+mn-cs"/>
              </a:defRPr>
            </a:pPr>
            <a:r>
              <a:rPr lang="en-US" b="1" dirty="0">
                <a:latin typeface="Gill Sans MT" panose="020B0502020104020203" pitchFamily="34" charset="77"/>
              </a:rPr>
              <a:t>Sample</a:t>
            </a:r>
            <a:r>
              <a:rPr lang="en-US" b="1" baseline="0" dirty="0">
                <a:latin typeface="Gill Sans MT" panose="020B0502020104020203" pitchFamily="34" charset="77"/>
              </a:rPr>
              <a:t> </a:t>
            </a:r>
            <a:r>
              <a:rPr lang="en-US" b="1" dirty="0">
                <a:latin typeface="Gill Sans MT" panose="020B0502020104020203" pitchFamily="34" charset="77"/>
              </a:rPr>
              <a:t>1</a:t>
            </a:r>
          </a:p>
        </c:rich>
      </c:tx>
      <c:layout>
        <c:manualLayout>
          <c:xMode val="edge"/>
          <c:yMode val="edge"/>
          <c:x val="0.46986839467412794"/>
          <c:y val="2.34486015194047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Gill Sans MT" panose="020B0502020104020203" pitchFamily="34" charset="77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996B-F64C-9804-CB0DCC8222C1}"/>
              </c:ext>
            </c:extLst>
          </c:dPt>
          <c:dPt>
            <c:idx val="1"/>
            <c:bubble3D val="0"/>
            <c:spPr>
              <a:solidFill>
                <a:schemeClr val="tx1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96B-F64C-9804-CB0DCC8222C1}"/>
              </c:ext>
            </c:extLst>
          </c:dPt>
          <c:dPt>
            <c:idx val="2"/>
            <c:bubble3D val="0"/>
            <c:spPr>
              <a:solidFill>
                <a:srgbClr val="51A145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96B-F64C-9804-CB0DCC8222C1}"/>
              </c:ext>
            </c:extLst>
          </c:dPt>
          <c:cat>
            <c:strRef>
              <c:f>Sheet1!$A$2:$A$4</c:f>
              <c:strCache>
                <c:ptCount val="3"/>
                <c:pt idx="0">
                  <c:v>Bacterial/Archaeal</c:v>
                </c:pt>
                <c:pt idx="1">
                  <c:v>Unmapped (Bacterial/Archaeal)</c:v>
                </c:pt>
                <c:pt idx="2">
                  <c:v>Unmapped (non-microbial)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6B-F64C-9804-CB0DCC8222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3716197398341333"/>
          <c:y val="0.8797811433085746"/>
          <c:w val="0.53173271493379126"/>
          <c:h val="0.115221027302619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t" anchorCtr="0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ill Sans MT" panose="020B0502020104020203" pitchFamily="34" charset="77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S</a:t>
            </a:r>
            <a:r>
              <a:rPr lang="en-US" b="1" baseline="0" dirty="0">
                <a:latin typeface="Gill Sans MT" panose="020B0502020104020203" pitchFamily="34" charset="77"/>
              </a:rPr>
              <a:t>ample</a:t>
            </a:r>
            <a:r>
              <a:rPr lang="en-US" b="1" baseline="0" dirty="0"/>
              <a:t> 2</a:t>
            </a:r>
            <a:endParaRPr lang="en-US" b="1" dirty="0"/>
          </a:p>
        </c:rich>
      </c:tx>
      <c:layout>
        <c:manualLayout>
          <c:xMode val="edge"/>
          <c:yMode val="edge"/>
          <c:x val="0.3860697404206328"/>
          <c:y val="2.27912836286799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chemeClr val="tx1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2C1-D847-AAF7-3D9859BDC361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2C1-D847-AAF7-3D9859BDC361}"/>
              </c:ext>
            </c:extLst>
          </c:dPt>
          <c:cat>
            <c:strRef>
              <c:f>Sheet1!$A$2:$A$3</c:f>
              <c:strCache>
                <c:ptCount val="2"/>
                <c:pt idx="0">
                  <c:v>Diet/Fungal</c:v>
                </c:pt>
                <c:pt idx="1">
                  <c:v>Unknown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2C1-D847-AAF7-3D9859BDC3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1FA1D-1C3F-F43B-DDAC-A00F85549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82736-6E20-BBC4-0C8A-4C3D1EF5C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5921B-19A1-7B3B-3E68-167FF224A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D96D-3C44-6D4C-BFBE-2778F9D3FC86}" type="datetimeFigureOut">
              <a:rPr lang="en-AU" smtClean="0"/>
              <a:t>13/2/2024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5AE88-BE6F-AB65-042A-8A6A28C2B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2BEA8-0CEF-A49D-9E7B-CA42E61E9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EA97-3746-CC47-9EF5-69FC388622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5454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35D93-C594-5790-CBBB-8E3C4D320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7A7A86-7E0F-FEE8-DD84-D34570E0E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1C771-D7B8-D272-A636-244E31744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D96D-3C44-6D4C-BFBE-2778F9D3FC86}" type="datetimeFigureOut">
              <a:rPr lang="en-AU" smtClean="0"/>
              <a:t>13/2/2024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1B595-B659-1BDC-AFF9-270DA4148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03B86-2722-BBC6-4555-780D75629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EA97-3746-CC47-9EF5-69FC388622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874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FC2746-C3BC-C51A-4C37-F4B9ED598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117695-AFAB-20B5-B745-F354F6F6B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D7930-3C5D-00EE-5838-312125696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D96D-3C44-6D4C-BFBE-2778F9D3FC86}" type="datetimeFigureOut">
              <a:rPr lang="en-AU" smtClean="0"/>
              <a:t>13/2/2024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230E0-F98F-7C40-3814-B14EF7DCA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70D22-434F-7D9C-2F6C-E57A90F2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EA97-3746-CC47-9EF5-69FC388622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704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AE348-F608-69CE-D379-947DF697D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15C0B-DAA1-5189-58B4-323C21B91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A09F5-6D6A-3318-E3FB-4A4FA906E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D96D-3C44-6D4C-BFBE-2778F9D3FC86}" type="datetimeFigureOut">
              <a:rPr lang="en-AU" smtClean="0"/>
              <a:t>13/2/2024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A2845-4251-B781-4BB5-E6FB47F9D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77081-59B1-32F2-16E4-5DF8C3FC2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EA97-3746-CC47-9EF5-69FC388622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9610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C9C33-30BD-89FC-6501-90AA1831E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739C2-81FE-FC0E-BBD4-9F7F822D7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4F45C-145D-A543-EB14-F1AB1A73A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D96D-3C44-6D4C-BFBE-2778F9D3FC86}" type="datetimeFigureOut">
              <a:rPr lang="en-AU" smtClean="0"/>
              <a:t>13/2/2024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D5E24-B7F5-3CBD-81DE-E982F5C6A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B1B72-DED0-A7DF-0598-362876FA8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EA97-3746-CC47-9EF5-69FC388622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337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4AFC0-294D-7114-16F9-B3360A023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F2F72-3DFF-74EF-1187-4C57A1966A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7ADD3-17A2-3061-A161-D1DBE0184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62561-545C-2589-12E3-67A91A502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D96D-3C44-6D4C-BFBE-2778F9D3FC86}" type="datetimeFigureOut">
              <a:rPr lang="en-AU" smtClean="0"/>
              <a:t>13/2/2024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9CC27-7824-6468-92B5-BF4C73EBC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5E4E2-DC5B-96DF-616C-9C405536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EA97-3746-CC47-9EF5-69FC388622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497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6A0F9-9384-F89B-AB1F-857953FEE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04505-EEE9-18C8-0FED-9E5C62C77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0888E-1FF1-4431-A74C-EB4D9A0D3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8F87F0-23AC-0CF9-5C6E-24C88A0E00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F319CE-D770-B0BC-D4DF-4E489699A3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489C8E-A053-099D-607A-CF5A78C14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D96D-3C44-6D4C-BFBE-2778F9D3FC86}" type="datetimeFigureOut">
              <a:rPr lang="en-AU" smtClean="0"/>
              <a:t>13/2/2024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C4AC56-4C1B-1634-9C90-8E68C1F88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801861-3715-B402-5969-54B24A7D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EA97-3746-CC47-9EF5-69FC388622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703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48943-D20A-725D-0E7C-A80EF7714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B9D408-92BF-075D-E419-E7A79B077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D96D-3C44-6D4C-BFBE-2778F9D3FC86}" type="datetimeFigureOut">
              <a:rPr lang="en-AU" smtClean="0"/>
              <a:t>13/2/2024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09AF1A-3EDF-5323-A9A4-8E3B5110E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433D38-940E-A38C-68C3-DB089E290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EA97-3746-CC47-9EF5-69FC388622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8491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7C9549-FC90-5A8D-03F6-86E9B4CDF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D96D-3C44-6D4C-BFBE-2778F9D3FC86}" type="datetimeFigureOut">
              <a:rPr lang="en-AU" smtClean="0"/>
              <a:t>13/2/2024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353D4E-765E-D7D3-09F0-76271EF7A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32523-15BD-194C-A370-46382F30F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EA97-3746-CC47-9EF5-69FC388622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74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02FDB-849B-0E32-B91B-79A3E371B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F53C3-B736-A285-430F-BB3E0480A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17CB4-1286-DEF5-F1B1-1C3F0AC20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422D4-D00E-42EF-4A90-7645F90A8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D96D-3C44-6D4C-BFBE-2778F9D3FC86}" type="datetimeFigureOut">
              <a:rPr lang="en-AU" smtClean="0"/>
              <a:t>13/2/2024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EE18F-1789-6AB0-000B-16DD7E60F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F3831-4D71-B168-7FB5-18DCCDCF3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EA97-3746-CC47-9EF5-69FC388622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5397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D5B41-7573-71B6-F825-98278B518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3ABDA9-763C-3CCB-7596-28FD9984A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E2E60D-E2A4-AE46-4594-D24417F0E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EFD31-E0B6-37B1-7258-8157DF791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D96D-3C44-6D4C-BFBE-2778F9D3FC86}" type="datetimeFigureOut">
              <a:rPr lang="en-AU" smtClean="0"/>
              <a:t>13/2/2024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794A4-8500-F236-3EC7-B6EE37883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2FCD2-997D-F808-8194-2A31C5478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EA97-3746-CC47-9EF5-69FC388622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798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AABAC5-2B0E-E1D5-3A2A-B54938C8A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B6355-8352-09A0-9A8B-1E3AC9291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077D9-801D-52C6-9F0F-6EE2E57A66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FD96D-3C44-6D4C-BFBE-2778F9D3FC86}" type="datetimeFigureOut">
              <a:rPr lang="en-AU" smtClean="0"/>
              <a:t>13/2/2024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7803E-7988-8A2E-906B-713C8470AC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CA8FD-403A-FCC8-7197-C4FA45F072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4EA97-3746-CC47-9EF5-69FC388622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16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4E81C10-61B3-A23C-D061-72BD5256F0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2561393"/>
              </p:ext>
            </p:extLst>
          </p:nvPr>
        </p:nvGraphicFramePr>
        <p:xfrm>
          <a:off x="7768543" y="118794"/>
          <a:ext cx="4110776" cy="3900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13238C2-CE9E-0355-FF1E-4A4B6ACD7A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2534111"/>
              </p:ext>
            </p:extLst>
          </p:nvPr>
        </p:nvGraphicFramePr>
        <p:xfrm>
          <a:off x="-7105660" y="118794"/>
          <a:ext cx="18865042" cy="4332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2B1F11A-4946-5395-3108-AB3239D642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9965744"/>
              </p:ext>
            </p:extLst>
          </p:nvPr>
        </p:nvGraphicFramePr>
        <p:xfrm>
          <a:off x="3835073" y="118794"/>
          <a:ext cx="4521854" cy="3900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60968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Gill Sans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Raphael Alexandre Eisenhofer Philipona</dc:creator>
  <cp:lastModifiedBy>Raphael Alexandre Eisenhofer Philipona</cp:lastModifiedBy>
  <cp:revision>5</cp:revision>
  <dcterms:created xsi:type="dcterms:W3CDTF">2023-11-03T08:56:42Z</dcterms:created>
  <dcterms:modified xsi:type="dcterms:W3CDTF">2024-02-13T09:43:38Z</dcterms:modified>
</cp:coreProperties>
</file>