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30FE-5630-4057-8339-593127CE8EA2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0D79-9440-4253-8A9F-957075AE86A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110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30FE-5630-4057-8339-593127CE8EA2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0D79-9440-4253-8A9F-957075AE86A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4924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30FE-5630-4057-8339-593127CE8EA2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0D79-9440-4253-8A9F-957075AE86A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070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30FE-5630-4057-8339-593127CE8EA2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0D79-9440-4253-8A9F-957075AE86A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20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30FE-5630-4057-8339-593127CE8EA2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0D79-9440-4253-8A9F-957075AE86A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5308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30FE-5630-4057-8339-593127CE8EA2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0D79-9440-4253-8A9F-957075AE86A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0209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30FE-5630-4057-8339-593127CE8EA2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0D79-9440-4253-8A9F-957075AE86A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596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30FE-5630-4057-8339-593127CE8EA2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0D79-9440-4253-8A9F-957075AE86A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996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30FE-5630-4057-8339-593127CE8EA2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0D79-9440-4253-8A9F-957075AE86A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569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30FE-5630-4057-8339-593127CE8EA2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0D79-9440-4253-8A9F-957075AE86A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9931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30FE-5630-4057-8339-593127CE8EA2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0D79-9440-4253-8A9F-957075AE86A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557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30FE-5630-4057-8339-593127CE8EA2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B0D79-9440-4253-8A9F-957075AE86A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955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A5B0-D445-4BAF-A793-5863AAB78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Startseite</a:t>
            </a:r>
            <a:endParaRPr lang="de-AT" dirty="0"/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C896B196-41FC-42C2-B5EA-585033A89830}"/>
              </a:ext>
            </a:extLst>
          </p:cNvPr>
          <p:cNvSpPr/>
          <p:nvPr/>
        </p:nvSpPr>
        <p:spPr>
          <a:xfrm>
            <a:off x="5132961" y="4114800"/>
            <a:ext cx="1926077" cy="5749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Start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0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>
            <a:hlinkClick r:id="rId3" action="ppaction://hlinksldjump"/>
            <a:extLst>
              <a:ext uri="{FF2B5EF4-FFF2-40B4-BE49-F238E27FC236}">
                <a16:creationId xmlns:a16="http://schemas.microsoft.com/office/drawing/2014/main" id="{4A931E1E-375A-4E88-B299-3952154A01E0}"/>
              </a:ext>
            </a:extLst>
          </p:cNvPr>
          <p:cNvSpPr/>
          <p:nvPr/>
        </p:nvSpPr>
        <p:spPr>
          <a:xfrm>
            <a:off x="6934199" y="1638300"/>
            <a:ext cx="324000" cy="252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hlinkClick r:id="rId4" action="ppaction://hlinksldjump"/>
            <a:extLst>
              <a:ext uri="{FF2B5EF4-FFF2-40B4-BE49-F238E27FC236}">
                <a16:creationId xmlns:a16="http://schemas.microsoft.com/office/drawing/2014/main" id="{A2C3E8B4-52F0-4EE8-9C57-E738F2ECD474}"/>
              </a:ext>
            </a:extLst>
          </p:cNvPr>
          <p:cNvSpPr/>
          <p:nvPr/>
        </p:nvSpPr>
        <p:spPr>
          <a:xfrm>
            <a:off x="8362949" y="3600450"/>
            <a:ext cx="324000" cy="252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hlinkClick r:id="rId5" action="ppaction://hlinksldjump"/>
            <a:extLst>
              <a:ext uri="{FF2B5EF4-FFF2-40B4-BE49-F238E27FC236}">
                <a16:creationId xmlns:a16="http://schemas.microsoft.com/office/drawing/2014/main" id="{15C335B1-A3F2-4941-B233-BC67D0FAE04B}"/>
              </a:ext>
            </a:extLst>
          </p:cNvPr>
          <p:cNvSpPr/>
          <p:nvPr/>
        </p:nvSpPr>
        <p:spPr>
          <a:xfrm>
            <a:off x="9010723" y="5101051"/>
            <a:ext cx="324000" cy="252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hlinkClick r:id="rId6" action="ppaction://hlinksldjump"/>
            <a:extLst>
              <a:ext uri="{FF2B5EF4-FFF2-40B4-BE49-F238E27FC236}">
                <a16:creationId xmlns:a16="http://schemas.microsoft.com/office/drawing/2014/main" id="{2D434DD8-3081-4CE0-BAFB-8EAA7C5C9E4E}"/>
              </a:ext>
            </a:extLst>
          </p:cNvPr>
          <p:cNvSpPr/>
          <p:nvPr/>
        </p:nvSpPr>
        <p:spPr>
          <a:xfrm>
            <a:off x="6553197" y="5720176"/>
            <a:ext cx="324000" cy="252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hlinkClick r:id="rId7" action="ppaction://hlinksldjump"/>
            <a:extLst>
              <a:ext uri="{FF2B5EF4-FFF2-40B4-BE49-F238E27FC236}">
                <a16:creationId xmlns:a16="http://schemas.microsoft.com/office/drawing/2014/main" id="{FC516E53-BA1E-42F1-B006-5047DADDD082}"/>
              </a:ext>
            </a:extLst>
          </p:cNvPr>
          <p:cNvSpPr/>
          <p:nvPr/>
        </p:nvSpPr>
        <p:spPr>
          <a:xfrm>
            <a:off x="4686297" y="3053176"/>
            <a:ext cx="324000" cy="252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</a:rPr>
              <a:t>5</a:t>
            </a:r>
            <a:endParaRPr lang="de-AT" dirty="0">
              <a:solidFill>
                <a:schemeClr val="tx1"/>
              </a:solidFill>
              <a:uFill>
                <a:solidFill>
                  <a:schemeClr val="bg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54327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3046-9F1D-40D4-B586-8D20B4EA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Ebriach</a:t>
            </a:r>
            <a:endParaRPr lang="de-AT" dirty="0"/>
          </a:p>
        </p:txBody>
      </p:sp>
      <p:pic>
        <p:nvPicPr>
          <p:cNvPr id="5" name="Graphic 4" descr="Home outline">
            <a:hlinkClick r:id="rId2" action="ppaction://hlinksldjump"/>
            <a:extLst>
              <a:ext uri="{FF2B5EF4-FFF2-40B4-BE49-F238E27FC236}">
                <a16:creationId xmlns:a16="http://schemas.microsoft.com/office/drawing/2014/main" id="{8D519BF7-15F8-45D1-B17B-318590C9E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00" y="6120000"/>
            <a:ext cx="557516" cy="5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0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474C-65A4-4A69-A883-9E6166D7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Vellach</a:t>
            </a:r>
            <a:endParaRPr lang="de-AT" dirty="0"/>
          </a:p>
        </p:txBody>
      </p:sp>
      <p:pic>
        <p:nvPicPr>
          <p:cNvPr id="4" name="Graphic 3" descr="Home outline">
            <a:hlinkClick r:id="rId2" action="ppaction://hlinksldjump"/>
            <a:extLst>
              <a:ext uri="{FF2B5EF4-FFF2-40B4-BE49-F238E27FC236}">
                <a16:creationId xmlns:a16="http://schemas.microsoft.com/office/drawing/2014/main" id="{BC2A1C5F-9CC2-457E-B941-6DF24A808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00" y="6120000"/>
            <a:ext cx="557516" cy="5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7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8523-57D9-484F-B84C-17559AF4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Leppen</a:t>
            </a:r>
            <a:endParaRPr lang="de-AT" dirty="0"/>
          </a:p>
        </p:txBody>
      </p:sp>
      <p:pic>
        <p:nvPicPr>
          <p:cNvPr id="4" name="Graphic 3" descr="Home outline">
            <a:hlinkClick r:id="rId2" action="ppaction://hlinksldjump"/>
            <a:extLst>
              <a:ext uri="{FF2B5EF4-FFF2-40B4-BE49-F238E27FC236}">
                <a16:creationId xmlns:a16="http://schemas.microsoft.com/office/drawing/2014/main" id="{2F841263-D559-4360-AE3F-0811F6990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00" y="6120000"/>
            <a:ext cx="557516" cy="5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59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4CE-2484-4B9D-B324-4B2E38BD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Lobing</a:t>
            </a:r>
            <a:endParaRPr lang="de-AT" dirty="0"/>
          </a:p>
        </p:txBody>
      </p:sp>
      <p:pic>
        <p:nvPicPr>
          <p:cNvPr id="4" name="Graphic 3" descr="Home outline">
            <a:hlinkClick r:id="rId2" action="ppaction://hlinksldjump"/>
            <a:extLst>
              <a:ext uri="{FF2B5EF4-FFF2-40B4-BE49-F238E27FC236}">
                <a16:creationId xmlns:a16="http://schemas.microsoft.com/office/drawing/2014/main" id="{50DFD0AC-BA14-4068-BD47-75245892B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00" y="6120000"/>
            <a:ext cx="557516" cy="5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6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4135-2AB1-4EC7-B045-17B46C51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Remschenig</a:t>
            </a:r>
            <a:endParaRPr lang="de-AT" dirty="0"/>
          </a:p>
        </p:txBody>
      </p:sp>
      <p:pic>
        <p:nvPicPr>
          <p:cNvPr id="4" name="Graphic 3" descr="Home outline">
            <a:hlinkClick r:id="rId2" action="ppaction://hlinksldjump"/>
            <a:extLst>
              <a:ext uri="{FF2B5EF4-FFF2-40B4-BE49-F238E27FC236}">
                <a16:creationId xmlns:a16="http://schemas.microsoft.com/office/drawing/2014/main" id="{06A9BE14-21CE-4529-A949-ED9FB44D8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00" y="6120000"/>
            <a:ext cx="557516" cy="5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85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Startseite</vt:lpstr>
      <vt:lpstr>PowerPoint Presentation</vt:lpstr>
      <vt:lpstr>Ebriach</vt:lpstr>
      <vt:lpstr>Vellach</vt:lpstr>
      <vt:lpstr>Leppen</vt:lpstr>
      <vt:lpstr>Lobing</vt:lpstr>
      <vt:lpstr>Remschenig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Startseite</dc:title>
  <dc:creator>Nikolai Pronegg</dc:creator>
  <cp:lastModifiedBy>Nikolai Pronegg</cp:lastModifiedBy>
  <cp:revision>1</cp:revision>
  <dcterms:created xsi:type="dcterms:W3CDTF">2022-09-27T10:17:18Z</dcterms:created>
  <dcterms:modified xsi:type="dcterms:W3CDTF">2022-09-27T10:40:09Z</dcterms:modified>
</cp:coreProperties>
</file>