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41BD33-0883-43FE-BADF-77F99D92F8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4DF5174-1BE4-474F-B6F8-4093A25C2B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305800" cy="838200"/>
          </a:xfrm>
        </p:spPr>
        <p:txBody>
          <a:bodyPr/>
          <a:lstStyle/>
          <a:p>
            <a:r>
              <a:rPr lang="en-US" sz="3600" b="1" u="sng" dirty="0" smtClean="0"/>
              <a:t>FILING IN C PROGRAMMING SESSION FOR FRESHMEN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696200" cy="3048000"/>
          </a:xfrm>
        </p:spPr>
        <p:txBody>
          <a:bodyPr/>
          <a:lstStyle/>
          <a:p>
            <a:r>
              <a:rPr sz="2800" b="1" u="sng" dirty="0" smtClean="0"/>
              <a:t>NATIONAL UNIVERSITY OF COMPUTER</a:t>
            </a:r>
            <a:br>
              <a:rPr sz="2800" b="1" u="sng" dirty="0" smtClean="0"/>
            </a:br>
            <a:r>
              <a:rPr sz="2800" b="1" u="sng" dirty="0" smtClean="0"/>
              <a:t>AND EMERGING SCIENCES FAST - KARACHI CAMPUS</a:t>
            </a:r>
            <a:br>
              <a:rPr sz="2800" b="1" u="sng" dirty="0" smtClean="0"/>
            </a:br>
            <a:r>
              <a:rPr sz="4000" dirty="0" smtClean="0"/>
              <a:t/>
            </a:r>
            <a:br>
              <a:rPr sz="4000" dirty="0" smtClean="0"/>
            </a:br>
            <a:r>
              <a:rPr b="1" u="sng" dirty="0" smtClean="0"/>
              <a:t>CODERS </a:t>
            </a:r>
            <a:r>
              <a:rPr b="1" u="sng" smtClean="0"/>
              <a:t>CUP </a:t>
            </a:r>
            <a:r>
              <a:rPr b="1" u="sng" smtClean="0"/>
              <a:t>2017</a:t>
            </a:r>
            <a:endParaRPr lang="en-US" dirty="0"/>
          </a:p>
        </p:txBody>
      </p:sp>
      <p:pic>
        <p:nvPicPr>
          <p:cNvPr id="4" name="Picture 3" descr="National_University_of_Computer_and_Emerging_Sciences_log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599222" cy="648268"/>
          </a:xfrm>
          <a:prstGeom prst="rect">
            <a:avLst/>
          </a:prstGeom>
        </p:spPr>
      </p:pic>
      <p:pic>
        <p:nvPicPr>
          <p:cNvPr id="5" name="Picture 4" descr="National_University_of_Computer_and_Emerging_Sciences_log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609600"/>
            <a:ext cx="599222" cy="648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number;</a:t>
            </a:r>
            <a:endParaRPr lang="en-US" dirty="0"/>
          </a:p>
          <a:p>
            <a:pPr>
              <a:buNone/>
            </a:pPr>
            <a:r>
              <a:rPr lang="en-US" dirty="0"/>
              <a:t>FILE *</a:t>
            </a:r>
            <a:r>
              <a:rPr lang="en-US" dirty="0" err="1"/>
              <a:t>filePointer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filePointer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(“input.txt”, “r”);</a:t>
            </a:r>
          </a:p>
          <a:p>
            <a:pPr>
              <a:buNone/>
            </a:pP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filePointer</a:t>
            </a:r>
            <a:r>
              <a:rPr lang="en-US" dirty="0"/>
              <a:t>, </a:t>
            </a:r>
            <a:r>
              <a:rPr lang="en-US" dirty="0" smtClean="0"/>
              <a:t>“%d”, &amp;number);</a:t>
            </a:r>
            <a:endParaRPr lang="en-US" dirty="0"/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 smtClean="0"/>
              <a:t>(“%d\n</a:t>
            </a:r>
            <a:r>
              <a:rPr lang="en-US" dirty="0"/>
              <a:t>”, </a:t>
            </a:r>
            <a:r>
              <a:rPr lang="en-US" dirty="0" smtClean="0"/>
              <a:t>number);</a:t>
            </a:r>
            <a:endParaRPr lang="en-US" dirty="0"/>
          </a:p>
          <a:p>
            <a:pPr>
              <a:buNone/>
            </a:pP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filePointer</a:t>
            </a: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pPr lvl="0" algn="ctr"/>
            <a:r>
              <a:rPr sz="4000" b="1" dirty="0" smtClean="0"/>
              <a:t>Reading Integers From a Text </a:t>
            </a:r>
            <a:r>
              <a:rPr sz="3600" b="1" dirty="0" smtClean="0"/>
              <a:t>File</a:t>
            </a:r>
            <a:r>
              <a:rPr sz="4000" b="1" dirty="0" smtClean="0"/>
              <a:t> </a:t>
            </a:r>
            <a:endParaRPr lang="en-US" sz="4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char c[100];</a:t>
            </a:r>
          </a:p>
          <a:p>
            <a:pPr>
              <a:buNone/>
            </a:pPr>
            <a:r>
              <a:rPr lang="en-US" dirty="0" smtClean="0"/>
              <a:t>FILE *</a:t>
            </a:r>
            <a:r>
              <a:rPr lang="en-US" dirty="0" err="1" smtClean="0"/>
              <a:t>filePointer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filePointer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(“input.txt”, “r”);</a:t>
            </a:r>
          </a:p>
          <a:p>
            <a:pPr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, “%s”, c);</a:t>
            </a:r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(“%s\n”, c);</a:t>
            </a:r>
          </a:p>
          <a:p>
            <a:pPr>
              <a:buNone/>
            </a:pPr>
            <a:r>
              <a:rPr lang="en-US" dirty="0" err="1"/>
              <a:t>f</a:t>
            </a:r>
            <a:r>
              <a:rPr lang="en-US" dirty="0" err="1" smtClean="0"/>
              <a:t>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b="1" dirty="0" smtClean="0"/>
              <a:t>Reading String from a Text File: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c[100];</a:t>
            </a:r>
          </a:p>
          <a:p>
            <a:pPr marL="0" indent="0">
              <a:buNone/>
            </a:pPr>
            <a:r>
              <a:rPr lang="en-US" dirty="0" smtClean="0"/>
              <a:t>FILE *</a:t>
            </a:r>
            <a:r>
              <a:rPr lang="en-US" dirty="0" err="1" smtClean="0"/>
              <a:t>filePointer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filePointer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(“input.txt”, “r”);</a:t>
            </a:r>
          </a:p>
          <a:p>
            <a:pPr marL="0" indent="0">
              <a:buNone/>
            </a:pPr>
            <a:r>
              <a:rPr lang="en-US" dirty="0" err="1" smtClean="0"/>
              <a:t>fgets</a:t>
            </a:r>
            <a:r>
              <a:rPr lang="en-US" dirty="0" smtClean="0"/>
              <a:t>(c, 20, 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(“%s”, c);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 String from a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FILE *</a:t>
            </a:r>
            <a:r>
              <a:rPr lang="en-US" dirty="0" err="1" smtClean="0"/>
              <a:t>filePointer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err="1" smtClean="0"/>
              <a:t>filePointer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(“input.txt”, “r”);</a:t>
            </a:r>
          </a:p>
          <a:p>
            <a:pPr marL="0" indent="0">
              <a:buNone/>
            </a:pPr>
            <a:r>
              <a:rPr lang="en-US" dirty="0" smtClean="0"/>
              <a:t>while(!</a:t>
            </a:r>
            <a:r>
              <a:rPr lang="en-US" dirty="0" err="1" smtClean="0"/>
              <a:t>feof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, “%d”, &amp;a);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(“%d\n”, a);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Until End of File – Approach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*</a:t>
            </a:r>
            <a:r>
              <a:rPr lang="en-US" dirty="0" err="1"/>
              <a:t>filePointer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 err="1"/>
              <a:t>filePointer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(“input.txt”, “r”);</a:t>
            </a:r>
          </a:p>
          <a:p>
            <a:pPr marL="0" indent="0">
              <a:buNone/>
            </a:pPr>
            <a:r>
              <a:rPr lang="en-US" dirty="0"/>
              <a:t>while</a:t>
            </a:r>
            <a:r>
              <a:rPr lang="en-US" dirty="0" smtClean="0"/>
              <a:t>(~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, “%d”, &amp;a))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Until End of File – Approach 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4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</a:t>
            </a:r>
          </a:p>
          <a:p>
            <a:pPr lvl="1"/>
            <a:r>
              <a:rPr lang="en-US" dirty="0" smtClean="0"/>
              <a:t>First line of the input file contains n - the no. of elements.</a:t>
            </a:r>
          </a:p>
          <a:p>
            <a:pPr lvl="1"/>
            <a:r>
              <a:rPr lang="en-US" dirty="0" smtClean="0"/>
              <a:t>Next n lines contains the elements.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Traverse through file and store the numbers on array.</a:t>
            </a:r>
          </a:p>
          <a:p>
            <a:r>
              <a:rPr lang="en-US" dirty="0" smtClean="0"/>
              <a:t>Sum the elements of array.</a:t>
            </a:r>
          </a:p>
          <a:p>
            <a:r>
              <a:rPr lang="en-US" dirty="0" smtClean="0"/>
              <a:t>Print the sum.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– Single Array Sum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4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dirty="0" smtClean="0"/>
              <a:t>4 4</a:t>
            </a:r>
          </a:p>
          <a:p>
            <a:pPr marL="0" indent="0">
              <a:buNone/>
            </a:pPr>
            <a:r>
              <a:rPr lang="en-US" dirty="0" smtClean="0"/>
              <a:t>10 20 30 50</a:t>
            </a:r>
            <a:br>
              <a:rPr lang="en-US" dirty="0" smtClean="0"/>
            </a:br>
            <a:r>
              <a:rPr lang="en-US" dirty="0" smtClean="0"/>
              <a:t>30 50 12 13</a:t>
            </a:r>
            <a:br>
              <a:rPr lang="en-US" dirty="0" smtClean="0"/>
            </a:br>
            <a:r>
              <a:rPr lang="en-US" dirty="0" smtClean="0"/>
              <a:t>54 45 32 22</a:t>
            </a:r>
            <a:br>
              <a:rPr lang="en-US" dirty="0" smtClean="0"/>
            </a:br>
            <a:r>
              <a:rPr lang="en-US" dirty="0" smtClean="0"/>
              <a:t>12 22 34 56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Input Format</a:t>
            </a:r>
          </a:p>
          <a:p>
            <a:pPr lvl="1"/>
            <a:r>
              <a:rPr lang="en-US" dirty="0" smtClean="0"/>
              <a:t>First Line Contains no of rows - </a:t>
            </a:r>
            <a:r>
              <a:rPr lang="en-US" dirty="0" err="1" smtClean="0"/>
              <a:t>i</a:t>
            </a:r>
            <a:r>
              <a:rPr lang="en-US" dirty="0" smtClean="0"/>
              <a:t> and columns – j</a:t>
            </a:r>
          </a:p>
          <a:p>
            <a:pPr lvl="1"/>
            <a:r>
              <a:rPr lang="en-US" dirty="0" smtClean="0"/>
              <a:t> Next </a:t>
            </a:r>
            <a:r>
              <a:rPr lang="en-US" dirty="0" err="1" smtClean="0"/>
              <a:t>i</a:t>
            </a:r>
            <a:r>
              <a:rPr lang="en-US" dirty="0" smtClean="0"/>
              <a:t> lines contain j elements.</a:t>
            </a:r>
          </a:p>
          <a:p>
            <a:r>
              <a:rPr lang="en-US" dirty="0" smtClean="0"/>
              <a:t>Sum and print sum of each row.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– 2D Array Row Sum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0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/>
              <a:t>4</a:t>
            </a:r>
            <a:br>
              <a:rPr lang="en-US" dirty="0"/>
            </a:br>
            <a:r>
              <a:rPr lang="en-US" dirty="0" smtClean="0"/>
              <a:t>hello1</a:t>
            </a:r>
            <a:br>
              <a:rPr lang="en-US" dirty="0" smtClean="0"/>
            </a:br>
            <a:r>
              <a:rPr lang="en-US" dirty="0" smtClean="0"/>
              <a:t>hello2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ello3</a:t>
            </a:r>
          </a:p>
          <a:p>
            <a:pPr marL="0" indent="0">
              <a:buNone/>
            </a:pPr>
            <a:r>
              <a:rPr lang="en-US" dirty="0" smtClean="0"/>
              <a:t>hello4</a:t>
            </a:r>
          </a:p>
          <a:p>
            <a:r>
              <a:rPr lang="en-US" dirty="0" smtClean="0"/>
              <a:t>Input Format:</a:t>
            </a:r>
          </a:p>
          <a:p>
            <a:pPr lvl="1"/>
            <a:r>
              <a:rPr lang="en-US" dirty="0" smtClean="0"/>
              <a:t>First line contains the no. of words - w.</a:t>
            </a:r>
          </a:p>
          <a:p>
            <a:pPr lvl="1"/>
            <a:r>
              <a:rPr lang="en-US" dirty="0" smtClean="0"/>
              <a:t>Next w lines contain words without spaces.</a:t>
            </a:r>
            <a:endParaRPr lang="en-US" dirty="0"/>
          </a:p>
          <a:p>
            <a:r>
              <a:rPr lang="en-US" dirty="0" smtClean="0"/>
              <a:t>Store words in array and print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– Store Strings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6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219200"/>
          </a:xfrm>
        </p:spPr>
        <p:txBody>
          <a:bodyPr/>
          <a:lstStyle/>
          <a:p>
            <a:pPr algn="ctr"/>
            <a:r>
              <a:rPr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represents a sequence of </a:t>
            </a:r>
            <a:r>
              <a:rPr lang="en-US" dirty="0" smtClean="0"/>
              <a:t>bytes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When a program is terminated, the entire data is lost; Storing in a file will preserve your data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If you have to enter a large amount of data, it will take a lot of time to enter them all through console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WHY FILES ARE NEEDED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ypes of files: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Binary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our discussion and use in competition, we will consider only text files</a:t>
            </a:r>
          </a:p>
          <a:p>
            <a:endParaRPr lang="en-US" dirty="0"/>
          </a:p>
          <a:p>
            <a:r>
              <a:rPr lang="en-US" dirty="0"/>
              <a:t>Text files are the normal .txt files that you can easily create using Notepad or any simple text editors.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smtClean="0"/>
              <a:t>TYPES OF FILES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Opening a File ( </a:t>
            </a:r>
            <a:r>
              <a:rPr lang="en-US" dirty="0" err="1" smtClean="0"/>
              <a:t>fopen</a:t>
            </a:r>
            <a:r>
              <a:rPr lang="en-US" dirty="0" smtClean="0"/>
              <a:t>() )</a:t>
            </a:r>
          </a:p>
          <a:p>
            <a:endParaRPr lang="en-US" dirty="0" smtClean="0"/>
          </a:p>
          <a:p>
            <a:r>
              <a:rPr lang="en-US" dirty="0" smtClean="0"/>
              <a:t>Reading from a File ( </a:t>
            </a:r>
            <a:r>
              <a:rPr lang="en-US" dirty="0" err="1" smtClean="0"/>
              <a:t>fscanf</a:t>
            </a:r>
            <a:r>
              <a:rPr lang="en-US" dirty="0" smtClean="0"/>
              <a:t>(), </a:t>
            </a:r>
            <a:r>
              <a:rPr lang="en-US" dirty="0" err="1" smtClean="0"/>
              <a:t>fgets</a:t>
            </a:r>
            <a:r>
              <a:rPr lang="en-US" dirty="0" smtClean="0"/>
              <a:t>() )</a:t>
            </a:r>
          </a:p>
          <a:p>
            <a:endParaRPr lang="en-US" dirty="0" smtClean="0"/>
          </a:p>
          <a:p>
            <a:r>
              <a:rPr lang="en-US" dirty="0" smtClean="0"/>
              <a:t>Writing to a File (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fputs</a:t>
            </a:r>
            <a:r>
              <a:rPr lang="en-US" dirty="0" smtClean="0"/>
              <a:t>() )</a:t>
            </a:r>
          </a:p>
          <a:p>
            <a:endParaRPr lang="en-US" dirty="0" smtClean="0"/>
          </a:p>
          <a:p>
            <a:r>
              <a:rPr lang="en-US" dirty="0" smtClean="0"/>
              <a:t>Closing a File ( </a:t>
            </a:r>
            <a:r>
              <a:rPr lang="en-US" dirty="0" err="1" smtClean="0"/>
              <a:t>fclose</a:t>
            </a:r>
            <a:r>
              <a:rPr lang="en-US" dirty="0" smtClean="0"/>
              <a:t>() 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For our discussion, we are only concerned with reading</a:t>
            </a:r>
          </a:p>
          <a:p>
            <a:pPr>
              <a:buNone/>
            </a:pPr>
            <a:r>
              <a:rPr lang="en-US" dirty="0" smtClean="0"/>
              <a:t>files, you have to provide the output of your program on</a:t>
            </a:r>
          </a:p>
          <a:p>
            <a:pPr>
              <a:buNone/>
            </a:pPr>
            <a:r>
              <a:rPr lang="en-US" dirty="0" smtClean="0"/>
              <a:t>console ( </a:t>
            </a:r>
            <a:r>
              <a:rPr lang="en-US" u="sng" dirty="0" err="1" smtClean="0"/>
              <a:t>printf</a:t>
            </a:r>
            <a:r>
              <a:rPr lang="en-US" u="sng" dirty="0" smtClean="0"/>
              <a:t>()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FILE OPERATIONS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Declaring a file pointer to traverse through file:</a:t>
            </a:r>
          </a:p>
          <a:p>
            <a:pPr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smtClean="0"/>
              <a:t>	FILE *</a:t>
            </a:r>
            <a:r>
              <a:rPr lang="en-US" dirty="0" err="1" smtClean="0"/>
              <a:t>filePointer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GENERAL SYNTAX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Opening a file - for creation and edit: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filePointer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, mode);  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filepath</a:t>
            </a:r>
            <a:r>
              <a:rPr lang="en-US" dirty="0" smtClean="0"/>
              <a:t> = “D:\\Fast\\input.txt“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mode = {"r" = read , "w" = write}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 file does not exist, </a:t>
            </a:r>
            <a:r>
              <a:rPr lang="en-US" dirty="0" err="1" smtClean="0"/>
              <a:t>fopen</a:t>
            </a:r>
            <a:r>
              <a:rPr lang="en-US" dirty="0" smtClean="0"/>
              <a:t>() returns NULL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GENERAL SYNTAX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Closing a file: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filePointer</a:t>
            </a:r>
            <a:r>
              <a:rPr lang="en-US" dirty="0" smtClean="0"/>
              <a:t> is the file pointer associated with file to be closed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GENERAL SYNTAX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from file (</a:t>
            </a:r>
            <a:r>
              <a:rPr lang="en-US" dirty="0" err="1" smtClean="0"/>
              <a:t>fscanf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, modifiers, variable);</a:t>
            </a:r>
          </a:p>
          <a:p>
            <a:pPr lvl="1"/>
            <a:endParaRPr lang="en-US" dirty="0"/>
          </a:p>
          <a:p>
            <a:pPr lvl="2"/>
            <a:r>
              <a:rPr lang="en-US" dirty="0" err="1" smtClean="0"/>
              <a:t>filePointer</a:t>
            </a:r>
            <a:r>
              <a:rPr lang="en-US" dirty="0" smtClean="0"/>
              <a:t> -&gt; Pointer used to traverse file</a:t>
            </a:r>
          </a:p>
          <a:p>
            <a:pPr lvl="2"/>
            <a:r>
              <a:rPr lang="en-US" dirty="0" smtClean="0"/>
              <a:t>Modifiers -&gt; “%d” for integer, “%s” for string, “%c” for char, “%f” for float</a:t>
            </a:r>
          </a:p>
          <a:p>
            <a:pPr lvl="2"/>
            <a:r>
              <a:rPr lang="en-US" dirty="0" smtClean="0"/>
              <a:t>Variable -&gt; storage container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SYNTAX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2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from file (</a:t>
            </a:r>
            <a:r>
              <a:rPr lang="en-US" dirty="0" err="1" smtClean="0"/>
              <a:t>fgets</a:t>
            </a:r>
            <a:r>
              <a:rPr lang="en-US" dirty="0" smtClean="0"/>
              <a:t>() -&gt; input until new line)</a:t>
            </a:r>
          </a:p>
          <a:p>
            <a:endParaRPr lang="en-US" dirty="0"/>
          </a:p>
          <a:p>
            <a:pPr lvl="1"/>
            <a:r>
              <a:rPr lang="en-US" dirty="0" err="1" smtClean="0"/>
              <a:t>fgets</a:t>
            </a:r>
            <a:r>
              <a:rPr lang="en-US" dirty="0" smtClean="0"/>
              <a:t>(variable, size, 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2"/>
            <a:r>
              <a:rPr lang="en-US" dirty="0"/>
              <a:t>Variable -&gt; storage </a:t>
            </a:r>
            <a:r>
              <a:rPr lang="en-US" dirty="0" smtClean="0"/>
              <a:t>container</a:t>
            </a:r>
          </a:p>
          <a:p>
            <a:pPr lvl="2"/>
            <a:r>
              <a:rPr lang="en-US" dirty="0" smtClean="0"/>
              <a:t>Size -&gt; Size of the variable</a:t>
            </a:r>
          </a:p>
          <a:p>
            <a:pPr lvl="2"/>
            <a:r>
              <a:rPr lang="en-US" dirty="0" err="1" smtClean="0"/>
              <a:t>filePointer</a:t>
            </a:r>
            <a:r>
              <a:rPr lang="en-US" dirty="0" smtClean="0"/>
              <a:t> -&gt; Pointer used to traverse file.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SYNTAX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4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1078</TotalTime>
  <Words>543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Constantia</vt:lpstr>
      <vt:lpstr>Wingdings 2</vt:lpstr>
      <vt:lpstr>Paper</vt:lpstr>
      <vt:lpstr>NATIONAL UNIVERSITY OF COMPUTER AND EMERGING SCIENCES FAST - KARACHI CAMPUS  CODERS CUP 2017</vt:lpstr>
      <vt:lpstr>WHY FILES ARE NEEDED</vt:lpstr>
      <vt:lpstr>TYPES OF FILES</vt:lpstr>
      <vt:lpstr>FILE OPERATIONS</vt:lpstr>
      <vt:lpstr>GENERAL SYNTAX</vt:lpstr>
      <vt:lpstr>GENERAL SYNTAX</vt:lpstr>
      <vt:lpstr>GENERAL SYNTAX</vt:lpstr>
      <vt:lpstr>GENERAL SYNTAX </vt:lpstr>
      <vt:lpstr>GENERAL SYNTAX </vt:lpstr>
      <vt:lpstr>Reading Integers From a Text File </vt:lpstr>
      <vt:lpstr>Reading String from a Text File:</vt:lpstr>
      <vt:lpstr>Reading String from a Text File</vt:lpstr>
      <vt:lpstr>Read Until End of File – Approach 1</vt:lpstr>
      <vt:lpstr>Read Until End of File – Approach 2 </vt:lpstr>
      <vt:lpstr>Challenge 1 – Single Array Sum </vt:lpstr>
      <vt:lpstr>Challenge 2 – 2D Array Row Sum </vt:lpstr>
      <vt:lpstr>Challenge 3 – Store Strings in Array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UNIVERSITY OF COMPUTER AND EMERGING SCIENCES FAST - KARACHI CAMPUS  CODERS CUP 2016</dc:title>
  <dc:creator>Dominators</dc:creator>
  <cp:lastModifiedBy>Bahram Abbas</cp:lastModifiedBy>
  <cp:revision>79</cp:revision>
  <dcterms:created xsi:type="dcterms:W3CDTF">2016-11-09T04:25:29Z</dcterms:created>
  <dcterms:modified xsi:type="dcterms:W3CDTF">2017-11-07T14:28:08Z</dcterms:modified>
</cp:coreProperties>
</file>