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4" r:id="rId16"/>
    <p:sldId id="275" r:id="rId17"/>
    <p:sldId id="279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A05C-E33B-4158-945B-5FB5A8E926DD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3F30-7931-42C6-921F-74A652B2B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11025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 Islamic Civilization of Subcontinent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6700"/>
            <a:ext cx="6400800" cy="628650"/>
          </a:xfrm>
        </p:spPr>
        <p:txBody>
          <a:bodyPr/>
          <a:lstStyle/>
          <a:p>
            <a:r>
              <a:rPr lang="en-US" dirty="0" smtClean="0"/>
              <a:t>Pakistan studies</a:t>
            </a:r>
            <a:endParaRPr lang="en-US" dirty="0"/>
          </a:p>
        </p:txBody>
      </p:sp>
      <p:pic>
        <p:nvPicPr>
          <p:cNvPr id="3074" name="Picture 2" descr="E:\Ishtiaque\Mohenjodaro_Sindh.jpe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37062"/>
          <a:stretch>
            <a:fillRect/>
          </a:stretch>
        </p:blipFill>
        <p:spPr bwMode="auto">
          <a:xfrm>
            <a:off x="869950" y="1054100"/>
            <a:ext cx="7404100" cy="296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njothi\Pictures\Moenjodaro(a)_by_Usman_Ghani.jpg"/>
          <p:cNvPicPr>
            <a:picLocks noChangeAspect="1" noChangeArrowheads="1"/>
          </p:cNvPicPr>
          <p:nvPr/>
        </p:nvPicPr>
        <p:blipFill>
          <a:blip r:embed="rId2" cstate="print"/>
          <a:srcRect t="14706"/>
          <a:stretch>
            <a:fillRect/>
          </a:stretch>
        </p:blipFill>
        <p:spPr bwMode="auto">
          <a:xfrm>
            <a:off x="4175760" y="2724150"/>
            <a:ext cx="3901440" cy="2209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Moen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Daro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and Harappa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Seals</a:t>
            </a:r>
          </a:p>
          <a:p>
            <a:r>
              <a:rPr lang="en-US" dirty="0" smtClean="0"/>
              <a:t>Script</a:t>
            </a:r>
          </a:p>
          <a:p>
            <a:r>
              <a:rPr lang="en-US" dirty="0" smtClean="0"/>
              <a:t>Weights Technology</a:t>
            </a:r>
          </a:p>
          <a:p>
            <a:r>
              <a:rPr lang="en-US" dirty="0" smtClean="0"/>
              <a:t>City Planning</a:t>
            </a:r>
          </a:p>
          <a:p>
            <a:r>
              <a:rPr lang="en-US" dirty="0" smtClean="0"/>
              <a:t>Trade</a:t>
            </a:r>
          </a:p>
          <a:p>
            <a:r>
              <a:rPr lang="en-US" dirty="0" smtClean="0"/>
              <a:t>State/Authority</a:t>
            </a:r>
          </a:p>
          <a:p>
            <a:r>
              <a:rPr lang="en-US" dirty="0" smtClean="0"/>
              <a:t>Arts and Craft</a:t>
            </a:r>
          </a:p>
        </p:txBody>
      </p:sp>
      <p:pic>
        <p:nvPicPr>
          <p:cNvPr id="3074" name="Picture 2" descr="C:\Users\manjothi\Pictures\W8nafs_aic000005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047750"/>
            <a:ext cx="1631807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Theories of Fall of Indus Valley Civilization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/>
          <a:lstStyle/>
          <a:p>
            <a:r>
              <a:rPr lang="en-US" dirty="0" smtClean="0"/>
              <a:t>Aryan Invasion (</a:t>
            </a:r>
            <a:r>
              <a:rPr lang="en-US" dirty="0" err="1" smtClean="0"/>
              <a:t>Dasas</a:t>
            </a:r>
            <a:r>
              <a:rPr lang="en-US" dirty="0" smtClean="0"/>
              <a:t> or </a:t>
            </a:r>
            <a:r>
              <a:rPr lang="en-US" dirty="0" err="1" smtClean="0"/>
              <a:t>Dayus</a:t>
            </a:r>
            <a:r>
              <a:rPr lang="en-US" dirty="0" smtClean="0"/>
              <a:t>) Theory</a:t>
            </a:r>
          </a:p>
          <a:p>
            <a:r>
              <a:rPr lang="en-US" dirty="0" smtClean="0"/>
              <a:t>Drought Theory</a:t>
            </a:r>
          </a:p>
          <a:p>
            <a:r>
              <a:rPr lang="en-US" dirty="0" smtClean="0"/>
              <a:t>Change of River Course Theory</a:t>
            </a:r>
          </a:p>
          <a:p>
            <a:r>
              <a:rPr lang="en-US" dirty="0" smtClean="0"/>
              <a:t>Economic and Trade reduction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Vedic Period (Aryans) 1500 – 500 BC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Also bronze age</a:t>
            </a:r>
          </a:p>
          <a:p>
            <a:r>
              <a:rPr lang="en-US" dirty="0" smtClean="0"/>
              <a:t> Rig </a:t>
            </a:r>
            <a:r>
              <a:rPr lang="en-US" dirty="0" err="1" smtClean="0"/>
              <a:t>veda</a:t>
            </a:r>
            <a:r>
              <a:rPr lang="en-US" dirty="0" smtClean="0"/>
              <a:t>, </a:t>
            </a:r>
            <a:r>
              <a:rPr lang="en-US" dirty="0" err="1" smtClean="0"/>
              <a:t>Yajur</a:t>
            </a:r>
            <a:r>
              <a:rPr lang="en-US" dirty="0" smtClean="0"/>
              <a:t> </a:t>
            </a:r>
            <a:r>
              <a:rPr lang="en-US" dirty="0" err="1" smtClean="0"/>
              <a:t>veda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veda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and </a:t>
            </a:r>
            <a:r>
              <a:rPr lang="en-US" dirty="0" err="1" smtClean="0"/>
              <a:t>Atharva</a:t>
            </a:r>
            <a:r>
              <a:rPr lang="en-US" dirty="0" smtClean="0"/>
              <a:t> </a:t>
            </a:r>
            <a:r>
              <a:rPr lang="en-US" dirty="0" err="1" smtClean="0"/>
              <a:t>veda</a:t>
            </a:r>
            <a:endParaRPr lang="en-US" dirty="0" smtClean="0"/>
          </a:p>
          <a:p>
            <a:r>
              <a:rPr lang="en-US" dirty="0" smtClean="0"/>
              <a:t>Hymns, Poems, Prayers</a:t>
            </a:r>
          </a:p>
          <a:p>
            <a:r>
              <a:rPr lang="en-US" dirty="0" smtClean="0"/>
              <a:t>Society was not divided in early stage</a:t>
            </a:r>
          </a:p>
          <a:p>
            <a:r>
              <a:rPr lang="en-US" dirty="0" smtClean="0"/>
              <a:t>Varna, </a:t>
            </a:r>
            <a:r>
              <a:rPr lang="en-US" dirty="0" err="1" smtClean="0"/>
              <a:t>Vaishya</a:t>
            </a:r>
            <a:r>
              <a:rPr lang="en-US" dirty="0" smtClean="0"/>
              <a:t> and </a:t>
            </a:r>
            <a:r>
              <a:rPr lang="en-US" dirty="0" err="1" smtClean="0"/>
              <a:t>Shudar</a:t>
            </a:r>
            <a:r>
              <a:rPr lang="en-US" dirty="0" smtClean="0"/>
              <a:t> not mentioned in Vedas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Brahman Society and Emergence of Hinduism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/>
          <a:lstStyle/>
          <a:p>
            <a:r>
              <a:rPr lang="en-US" dirty="0" smtClean="0"/>
              <a:t>Cast based Society</a:t>
            </a:r>
          </a:p>
          <a:p>
            <a:r>
              <a:rPr lang="en-US" dirty="0" smtClean="0"/>
              <a:t>Brahmans, </a:t>
            </a:r>
            <a:r>
              <a:rPr lang="en-US" dirty="0" err="1" smtClean="0"/>
              <a:t>Kshatrya</a:t>
            </a:r>
            <a:r>
              <a:rPr lang="en-US" dirty="0" smtClean="0"/>
              <a:t>, </a:t>
            </a:r>
            <a:r>
              <a:rPr lang="en-US" dirty="0" err="1" smtClean="0"/>
              <a:t>Vaishya</a:t>
            </a:r>
            <a:r>
              <a:rPr lang="en-US" dirty="0" smtClean="0"/>
              <a:t> and </a:t>
            </a:r>
            <a:r>
              <a:rPr lang="en-US" dirty="0" err="1" smtClean="0"/>
              <a:t>Shudar</a:t>
            </a:r>
            <a:r>
              <a:rPr lang="en-US" dirty="0" smtClean="0"/>
              <a:t> (</a:t>
            </a:r>
            <a:r>
              <a:rPr lang="en-US" dirty="0" err="1" smtClean="0"/>
              <a:t>Dalit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Raja from clan leaders to Kings and rulers</a:t>
            </a:r>
          </a:p>
          <a:p>
            <a:r>
              <a:rPr lang="en-US" dirty="0" smtClean="0"/>
              <a:t>Iron age culture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Alexander and </a:t>
            </a:r>
            <a:r>
              <a:rPr lang="en-US" dirty="0" err="1" smtClean="0"/>
              <a:t>Porus</a:t>
            </a:r>
            <a:r>
              <a:rPr lang="en-US" dirty="0" smtClean="0"/>
              <a:t> of Punjab 326 BC</a:t>
            </a:r>
            <a:endParaRPr lang="en-US" dirty="0"/>
          </a:p>
        </p:txBody>
      </p:sp>
      <p:pic>
        <p:nvPicPr>
          <p:cNvPr id="4" name="Content Placeholder 3" descr="385px-AlexanderConquestsInInd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71550"/>
            <a:ext cx="3352800" cy="4180114"/>
          </a:xfrm>
        </p:spPr>
      </p:pic>
      <p:pic>
        <p:nvPicPr>
          <p:cNvPr id="1026" name="Picture 2" descr="C:\Documents and Settings\faizan\My Documents\My Pictures\Alexander_victory_coin_Babylon_silver_c_322_B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914400"/>
            <a:ext cx="2047875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Mauryan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Empire 322–185 BC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Chandragupta </a:t>
            </a:r>
            <a:r>
              <a:rPr lang="en-US" dirty="0" err="1" smtClean="0"/>
              <a:t>Maurya</a:t>
            </a:r>
            <a:endParaRPr lang="en-US" dirty="0" smtClean="0"/>
          </a:p>
          <a:p>
            <a:r>
              <a:rPr lang="en-US" dirty="0" smtClean="0"/>
              <a:t>Largest Empire of the World and India of that time</a:t>
            </a:r>
          </a:p>
          <a:p>
            <a:r>
              <a:rPr lang="en-US" dirty="0" err="1" smtClean="0"/>
              <a:t>Ashoka</a:t>
            </a:r>
            <a:r>
              <a:rPr lang="en-US" dirty="0" smtClean="0"/>
              <a:t> and </a:t>
            </a:r>
            <a:r>
              <a:rPr lang="en-US" dirty="0" err="1" smtClean="0"/>
              <a:t>Kalinga</a:t>
            </a:r>
            <a:r>
              <a:rPr lang="en-US" dirty="0" smtClean="0"/>
              <a:t> war</a:t>
            </a:r>
          </a:p>
          <a:p>
            <a:r>
              <a:rPr lang="en-US" dirty="0" err="1" smtClean="0"/>
              <a:t>Ashoka’s</a:t>
            </a:r>
            <a:r>
              <a:rPr lang="en-US" dirty="0" smtClean="0"/>
              <a:t> embrace of </a:t>
            </a:r>
            <a:r>
              <a:rPr lang="en-US" dirty="0" err="1" smtClean="0"/>
              <a:t>Budhism</a:t>
            </a:r>
            <a:endParaRPr lang="en-US" dirty="0" smtClean="0"/>
          </a:p>
          <a:p>
            <a:r>
              <a:rPr lang="en-US" dirty="0" err="1" smtClean="0"/>
              <a:t>Brihadrata</a:t>
            </a:r>
            <a:r>
              <a:rPr lang="en-US" dirty="0" smtClean="0"/>
              <a:t>, was last ruler of the </a:t>
            </a:r>
            <a:r>
              <a:rPr lang="en-US" dirty="0" err="1" smtClean="0"/>
              <a:t>Mauryan</a:t>
            </a:r>
            <a:r>
              <a:rPr lang="en-US" dirty="0" smtClean="0"/>
              <a:t> dynasty</a:t>
            </a:r>
            <a:endParaRPr lang="en-US" dirty="0"/>
          </a:p>
        </p:txBody>
      </p:sp>
      <p:pic>
        <p:nvPicPr>
          <p:cNvPr id="2050" name="Picture 2" descr="C:\Documents and Settings\faizan\My Documents\My Pictures\Indian_relief_from_Amaravati,_Guntur._Preserved_in_Guimet_Muse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143000"/>
            <a:ext cx="2869395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Mauryan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Empire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Kushans</a:t>
            </a:r>
            <a:endParaRPr lang="en-US" dirty="0" smtClean="0"/>
          </a:p>
          <a:p>
            <a:r>
              <a:rPr lang="en-US" dirty="0" smtClean="0"/>
              <a:t>Sassanid Empire</a:t>
            </a:r>
          </a:p>
          <a:p>
            <a:r>
              <a:rPr lang="en-US" dirty="0" err="1" smtClean="0"/>
              <a:t>Kidarites</a:t>
            </a:r>
            <a:endParaRPr lang="en-US" dirty="0" smtClean="0"/>
          </a:p>
          <a:p>
            <a:r>
              <a:rPr lang="en-US" dirty="0" smtClean="0"/>
              <a:t>Gupta Empire</a:t>
            </a:r>
          </a:p>
          <a:p>
            <a:r>
              <a:rPr lang="en-US" dirty="0" err="1" smtClean="0"/>
              <a:t>Rai</a:t>
            </a:r>
            <a:r>
              <a:rPr lang="en-US" dirty="0" smtClean="0"/>
              <a:t> Dynasty</a:t>
            </a:r>
          </a:p>
          <a:p>
            <a:r>
              <a:rPr lang="en-US" dirty="0" err="1" smtClean="0"/>
              <a:t>Chach</a:t>
            </a:r>
            <a:r>
              <a:rPr lang="en-US" dirty="0" smtClean="0"/>
              <a:t> of </a:t>
            </a:r>
            <a:r>
              <a:rPr lang="en-US" dirty="0" err="1" smtClean="0"/>
              <a:t>Alor</a:t>
            </a:r>
            <a:r>
              <a:rPr lang="en-US" dirty="0" smtClean="0"/>
              <a:t> or Brahman Dynasty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Society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Sindh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at  end of 7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and start of 8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Century AD.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</a:p>
          <a:p>
            <a:r>
              <a:rPr lang="en-US" dirty="0" smtClean="0"/>
              <a:t>Economy</a:t>
            </a:r>
          </a:p>
          <a:p>
            <a:r>
              <a:rPr lang="en-US" dirty="0" smtClean="0"/>
              <a:t>Religion</a:t>
            </a:r>
          </a:p>
          <a:p>
            <a:r>
              <a:rPr lang="en-US" dirty="0" smtClean="0"/>
              <a:t>Rule</a:t>
            </a:r>
          </a:p>
          <a:p>
            <a:r>
              <a:rPr lang="en-US" dirty="0" smtClean="0"/>
              <a:t>Ruler and his beliefs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Any Questions…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nt sure.jpg"/>
          <p:cNvPicPr>
            <a:picLocks noGrp="1" noChangeAspect="1"/>
          </p:cNvPicPr>
          <p:nvPr>
            <p:ph idx="1"/>
          </p:nvPr>
        </p:nvPicPr>
        <p:blipFill>
          <a:blip r:embed="rId2"/>
          <a:srcRect t="13125" b="10000"/>
          <a:stretch>
            <a:fillRect/>
          </a:stretch>
        </p:blipFill>
        <p:spPr>
          <a:xfrm>
            <a:off x="2971800" y="1352550"/>
            <a:ext cx="3048000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History?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Question Mar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3200400" y="1200150"/>
            <a:ext cx="2703915" cy="3394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 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Past records</a:t>
            </a:r>
          </a:p>
          <a:p>
            <a:endParaRPr lang="en-US" dirty="0" smtClean="0"/>
          </a:p>
          <a:p>
            <a:r>
              <a:rPr lang="en-US" dirty="0" smtClean="0"/>
              <a:t>Dictionary: </a:t>
            </a:r>
            <a:r>
              <a:rPr lang="en-US" b="1" dirty="0"/>
              <a:t>History</a:t>
            </a:r>
            <a:r>
              <a:rPr lang="en-US" dirty="0"/>
              <a:t> (from Greek </a:t>
            </a:r>
            <a:r>
              <a:rPr lang="en-US" dirty="0" err="1" smtClean="0"/>
              <a:t>historia</a:t>
            </a:r>
            <a:r>
              <a:rPr lang="en-US" dirty="0"/>
              <a:t>, meaning "inquiry, knowledge acquired by investigation") is the study of the past, particularly how it relates to humans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 also 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278"/>
            <a:ext cx="8229600" cy="3394472"/>
          </a:xfrm>
        </p:spPr>
        <p:txBody>
          <a:bodyPr/>
          <a:lstStyle/>
          <a:p>
            <a:pPr algn="ctr"/>
            <a:r>
              <a:rPr lang="en-US" dirty="0" smtClean="0"/>
              <a:t>His-Story</a:t>
            </a:r>
            <a:endParaRPr lang="en-US" dirty="0"/>
          </a:p>
        </p:txBody>
      </p:sp>
      <p:pic>
        <p:nvPicPr>
          <p:cNvPr id="2050" name="Picture 2" descr="E:\Ishtiaque\His-Story.jpg"/>
          <p:cNvPicPr>
            <a:picLocks noChangeAspect="1" noChangeArrowheads="1"/>
          </p:cNvPicPr>
          <p:nvPr/>
        </p:nvPicPr>
        <p:blipFill>
          <a:blip r:embed="rId2"/>
          <a:srcRect b="43379"/>
          <a:stretch>
            <a:fillRect/>
          </a:stretch>
        </p:blipFill>
        <p:spPr bwMode="auto">
          <a:xfrm>
            <a:off x="2895600" y="1871748"/>
            <a:ext cx="3505200" cy="3270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Pre-history?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in_question_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179" y="1200150"/>
            <a:ext cx="3183642" cy="3394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Study of past which has no written records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b="1" dirty="0"/>
              <a:t>Prehistory</a:t>
            </a:r>
            <a:r>
              <a:rPr lang="en-US" sz="2800" dirty="0"/>
              <a:t> refers to the period of human existence before the availability of those written records with which recorded </a:t>
            </a:r>
            <a:r>
              <a:rPr lang="en-US" sz="2800" b="1" dirty="0" smtClean="0"/>
              <a:t>history </a:t>
            </a:r>
            <a:r>
              <a:rPr lang="en-US" sz="2800" dirty="0" smtClean="0"/>
              <a:t>begins</a:t>
            </a:r>
            <a:r>
              <a:rPr lang="en-US" sz="2800" dirty="0"/>
              <a:t>. More broadly, it can refer to all the time preceding human existence and the invention of writing.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Rawat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Soanian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People 1.9 and 0.5 MYA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16997" r="63252" b="51175"/>
          <a:stretch>
            <a:fillRect/>
          </a:stretch>
        </p:blipFill>
        <p:spPr bwMode="auto">
          <a:xfrm>
            <a:off x="2514600" y="1581150"/>
            <a:ext cx="3886200" cy="295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966140" y="249555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Indus Valley Civilization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3300 BC – 1300 BC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640px-Indus_Valley_Civilization,_Mature_Phase_(2600-1900_BCE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78" t="21566" r="30869" b="14122"/>
          <a:stretch>
            <a:fillRect/>
          </a:stretch>
        </p:blipFill>
        <p:spPr>
          <a:xfrm>
            <a:off x="914400" y="1352550"/>
            <a:ext cx="4495800" cy="3181350"/>
          </a:xfrm>
        </p:spPr>
      </p:pic>
      <p:pic>
        <p:nvPicPr>
          <p:cNvPr id="5" name="Content Placeholder 3" descr="640px-Indus_Valley_Civilization,_Mature_Phase_(2600-1900_BCE).png"/>
          <p:cNvPicPr>
            <a:picLocks noChangeAspect="1"/>
          </p:cNvPicPr>
          <p:nvPr/>
        </p:nvPicPr>
        <p:blipFill>
          <a:blip r:embed="rId2"/>
          <a:srcRect l="67988" t="1" r="1" b="73812"/>
          <a:stretch>
            <a:fillRect/>
          </a:stretch>
        </p:blipFill>
        <p:spPr>
          <a:xfrm>
            <a:off x="5638800" y="1962150"/>
            <a:ext cx="21336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Indus Valley Civilization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Kot-Diji-Fort-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76350"/>
            <a:ext cx="4443812" cy="2971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manjothi\Pictures\Kot-Diji-Fort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276350"/>
            <a:ext cx="2030730" cy="30491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772596" y="1969353"/>
            <a:ext cx="1694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include</a:t>
            </a:r>
          </a:p>
          <a:p>
            <a:r>
              <a:rPr lang="en-US" sz="2400" b="1" dirty="0" err="1" smtClean="0"/>
              <a:t>Kot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Diji</a:t>
            </a:r>
            <a:endParaRPr lang="en-US" sz="2400" b="1" dirty="0" smtClean="0"/>
          </a:p>
          <a:p>
            <a:r>
              <a:rPr lang="en-US" sz="2400" b="1" dirty="0" err="1" smtClean="0"/>
              <a:t>Aamri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233</Words>
  <Application>Microsoft Office PowerPoint</Application>
  <PresentationFormat>On-screen Show (16:9)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Pre Islamic Civilization of Subcontinent</vt:lpstr>
      <vt:lpstr>What is History?</vt:lpstr>
      <vt:lpstr>History means</vt:lpstr>
      <vt:lpstr>History also means</vt:lpstr>
      <vt:lpstr>What is Pre-history?</vt:lpstr>
      <vt:lpstr>Study of past which has no written records</vt:lpstr>
      <vt:lpstr>Rawat and Soanian People 1.9 and 0.5 MYA</vt:lpstr>
      <vt:lpstr>Indus Valley Civilization 3300 BC – 1300 BC</vt:lpstr>
      <vt:lpstr>Indus Valley Civilization</vt:lpstr>
      <vt:lpstr>Moen jo Daro and Harappa</vt:lpstr>
      <vt:lpstr>Theories of Fall of Indus Valley Civilization</vt:lpstr>
      <vt:lpstr>Vedic Period (Aryans) 1500 – 500 BC</vt:lpstr>
      <vt:lpstr>Brahman Society and Emergence of Hinduism</vt:lpstr>
      <vt:lpstr>Alexander and Porus of Punjab 326 BC</vt:lpstr>
      <vt:lpstr>Mauryan Empire 322–185 BC</vt:lpstr>
      <vt:lpstr>After Mauryan Empire</vt:lpstr>
      <vt:lpstr>The Society of Sindh at  end of 7th and start of 8th Century AD.</vt:lpstr>
      <vt:lpstr>Any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Rashid48280</dc:creator>
  <cp:lastModifiedBy>kashif.ahmed</cp:lastModifiedBy>
  <cp:revision>104</cp:revision>
  <dcterms:created xsi:type="dcterms:W3CDTF">2015-08-15T11:35:18Z</dcterms:created>
  <dcterms:modified xsi:type="dcterms:W3CDTF">2018-01-29T10:49:29Z</dcterms:modified>
</cp:coreProperties>
</file>