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60" r:id="rId4"/>
    <p:sldId id="262" r:id="rId5"/>
    <p:sldId id="259" r:id="rId6"/>
    <p:sldId id="263" r:id="rId7"/>
    <p:sldId id="264" r:id="rId8"/>
    <p:sldId id="265" r:id="rId9"/>
    <p:sldId id="266" r:id="rId10"/>
    <p:sldId id="267" r:id="rId11"/>
    <p:sldId id="274" r:id="rId12"/>
    <p:sldId id="268" r:id="rId13"/>
    <p:sldId id="269" r:id="rId14"/>
    <p:sldId id="270" r:id="rId15"/>
    <p:sldId id="271" r:id="rId16"/>
    <p:sldId id="272" r:id="rId17"/>
    <p:sldId id="273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964" autoAdjust="0"/>
    <p:restoredTop sz="94643" autoAdjust="0"/>
  </p:normalViewPr>
  <p:slideViewPr>
    <p:cSldViewPr snapToGrid="0">
      <p:cViewPr varScale="1">
        <p:scale>
          <a:sx n="57" d="100"/>
          <a:sy n="57" d="100"/>
        </p:scale>
        <p:origin x="-102" y="-2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video" Target="file:///C:\Users\user\Desktop\WhatsApp%20Video%202018-04-22%20at%2010.28.05%20AM.mp4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069" y="279399"/>
            <a:ext cx="9001462" cy="2138363"/>
          </a:xfrm>
        </p:spPr>
        <p:txBody>
          <a:bodyPr/>
          <a:lstStyle/>
          <a:p>
            <a:r>
              <a:rPr lang="en-US" dirty="0" smtClean="0"/>
              <a:t>DLD PROJECT</a:t>
            </a:r>
            <a:br>
              <a:rPr lang="en-US" dirty="0" smtClean="0"/>
            </a:br>
            <a:r>
              <a:rPr lang="en-US" dirty="0" smtClean="0"/>
              <a:t>LINE FOLLOWING ROBOT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689" y="3346543"/>
            <a:ext cx="10845800" cy="2465130"/>
          </a:xfrm>
        </p:spPr>
        <p:txBody>
          <a:bodyPr>
            <a:noAutofit/>
          </a:bodyPr>
          <a:lstStyle/>
          <a:p>
            <a:pPr algn="r"/>
            <a:r>
              <a:rPr lang="en-US" b="1" u="sng" dirty="0" smtClean="0"/>
              <a:t>TEAM MEMBERS</a:t>
            </a:r>
            <a:r>
              <a:rPr lang="en-US" b="1" dirty="0" smtClean="0"/>
              <a:t> :     </a:t>
            </a:r>
          </a:p>
          <a:p>
            <a:pPr algn="r"/>
            <a:r>
              <a:rPr lang="en-US" b="1" dirty="0" smtClean="0"/>
              <a:t>EISHA 17K-3730                </a:t>
            </a:r>
          </a:p>
          <a:p>
            <a:pPr algn="r"/>
            <a:r>
              <a:rPr lang="en-US" b="1" dirty="0" smtClean="0"/>
              <a:t>FATIMA 17K-3639</a:t>
            </a:r>
          </a:p>
          <a:p>
            <a:pPr algn="r"/>
            <a:r>
              <a:rPr lang="en-US" b="1" dirty="0" smtClean="0"/>
              <a:t>TALHA 17K-3721</a:t>
            </a:r>
          </a:p>
          <a:p>
            <a:pPr algn="r"/>
            <a:r>
              <a:rPr lang="en-US" b="1" dirty="0" smtClean="0"/>
              <a:t>HAFIZ </a:t>
            </a:r>
            <a:r>
              <a:rPr lang="en-US" b="1" smtClean="0"/>
              <a:t>HASSAN 17K-3841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867017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5055" y="303770"/>
            <a:ext cx="10353761" cy="1326321"/>
          </a:xfrm>
        </p:spPr>
        <p:txBody>
          <a:bodyPr/>
          <a:lstStyle/>
          <a:p>
            <a:r>
              <a:rPr lang="en-US" dirty="0" smtClean="0"/>
              <a:t>OUR robot</a:t>
            </a:r>
            <a:endParaRPr lang="en-US" dirty="0"/>
          </a:p>
        </p:txBody>
      </p:sp>
      <p:pic>
        <p:nvPicPr>
          <p:cNvPr id="11" name="Content Placeholder 10" descr="WhatsApp Image 2018-05-06 at 11.06.59 PM (1).jpe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27086" y="1785257"/>
            <a:ext cx="6894285" cy="4064000"/>
          </a:xfrm>
        </p:spPr>
      </p:pic>
    </p:spTree>
    <p:extLst>
      <p:ext uri="{BB962C8B-B14F-4D97-AF65-F5344CB8AC3E}">
        <p14:creationId xmlns:p14="http://schemas.microsoft.com/office/powerpoint/2010/main" xmlns="" val="2867017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5055" y="303770"/>
            <a:ext cx="10353761" cy="1326321"/>
          </a:xfrm>
        </p:spPr>
        <p:txBody>
          <a:bodyPr/>
          <a:lstStyle/>
          <a:p>
            <a:r>
              <a:rPr lang="en-US" dirty="0" smtClean="0"/>
              <a:t>OUR robot</a:t>
            </a:r>
            <a:endParaRPr lang="en-US" dirty="0"/>
          </a:p>
        </p:txBody>
      </p:sp>
      <p:pic>
        <p:nvPicPr>
          <p:cNvPr id="8" name="WhatsApp Video 2018-04-22 at 10.28.05 AM.mp4">
            <a:hlinkClick r:id="" action="ppaction://media"/>
          </p:cNvPr>
          <p:cNvPicPr>
            <a:picLocks noGrp="1" noRot="1" noChangeAspect="1"/>
          </p:cNvPicPr>
          <p:nvPr>
            <p:ph sz="half"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09601" y="1745673"/>
            <a:ext cx="7899169" cy="435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701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5055" y="303770"/>
            <a:ext cx="10353761" cy="1326321"/>
          </a:xfrm>
        </p:spPr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6" name="Content Placeholder 5" descr="BD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30286" y="1750695"/>
            <a:ext cx="5849257" cy="4553586"/>
          </a:xfrm>
        </p:spPr>
      </p:pic>
    </p:spTree>
    <p:extLst>
      <p:ext uri="{BB962C8B-B14F-4D97-AF65-F5344CB8AC3E}">
        <p14:creationId xmlns:p14="http://schemas.microsoft.com/office/powerpoint/2010/main" xmlns="" val="286701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ensing IR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46515" y="1698705"/>
            <a:ext cx="7678056" cy="4208610"/>
          </a:xfr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1017455" y="45617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all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Principle of working </a:t>
            </a:r>
            <a:endParaRPr kumimoji="0" lang="en-US" sz="3400" b="1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7017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FSHF3CSIALXG09U.LARGE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28799" y="435429"/>
            <a:ext cx="8795657" cy="6052458"/>
          </a:xfrm>
        </p:spPr>
      </p:pic>
    </p:spTree>
    <p:extLst>
      <p:ext uri="{BB962C8B-B14F-4D97-AF65-F5344CB8AC3E}">
        <p14:creationId xmlns:p14="http://schemas.microsoft.com/office/powerpoint/2010/main" xmlns="" val="2867017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4" y="1872343"/>
            <a:ext cx="10305749" cy="4354286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 smtClean="0"/>
              <a:t>Industrial automated equipment carriers.</a:t>
            </a:r>
          </a:p>
          <a:p>
            <a:r>
              <a:rPr lang="en-US" sz="3200" b="1" dirty="0" smtClean="0"/>
              <a:t>Automated cars.</a:t>
            </a:r>
          </a:p>
          <a:p>
            <a:r>
              <a:rPr lang="en-US" sz="3200" b="1" dirty="0" smtClean="0"/>
              <a:t>Tours guides in museums and other similar applications.</a:t>
            </a:r>
          </a:p>
          <a:p>
            <a:r>
              <a:rPr lang="en-US" sz="3200" b="1" dirty="0" smtClean="0"/>
              <a:t>Deliver the mail within the office building.</a:t>
            </a:r>
          </a:p>
          <a:p>
            <a:r>
              <a:rPr lang="en-US" sz="3200" b="1" dirty="0" smtClean="0"/>
              <a:t>Deliver medication in a hospital.</a:t>
            </a:r>
          </a:p>
          <a:p>
            <a:pPr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5055" y="303770"/>
            <a:ext cx="10353761" cy="1326321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017455" y="45617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400" b="1" cap="all" dirty="0" smtClean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Application</a:t>
            </a:r>
            <a:r>
              <a:rPr kumimoji="0" lang="en-US" sz="34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400" b="1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7017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7337" y="1654629"/>
            <a:ext cx="10305749" cy="5020527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 smtClean="0"/>
              <a:t>Fit and forget.</a:t>
            </a:r>
          </a:p>
          <a:p>
            <a:r>
              <a:rPr lang="en-US" sz="3200" b="1" dirty="0" smtClean="0"/>
              <a:t>Insensitive to environment factors like noise and lightening.</a:t>
            </a:r>
          </a:p>
          <a:p>
            <a:r>
              <a:rPr lang="en-US" sz="3200" b="1" dirty="0" smtClean="0"/>
              <a:t>Capable of following a line which is specified to be followed.</a:t>
            </a:r>
          </a:p>
          <a:p>
            <a:r>
              <a:rPr lang="en-US" sz="3200" b="1" dirty="0" smtClean="0"/>
              <a:t>Capable of taking various degrees of turns.</a:t>
            </a:r>
          </a:p>
          <a:p>
            <a:r>
              <a:rPr lang="en-US" sz="3200" b="1" dirty="0" smtClean="0"/>
              <a:t>Cost effective.</a:t>
            </a:r>
          </a:p>
          <a:p>
            <a:r>
              <a:rPr lang="en-US" sz="3200" b="1" dirty="0" smtClean="0"/>
              <a:t>Long distance application.</a:t>
            </a:r>
          </a:p>
          <a:p>
            <a:pPr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5055" y="303770"/>
            <a:ext cx="10353761" cy="1326321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075512" y="188686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400" b="1" cap="all" dirty="0" smtClean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Advantages </a:t>
            </a:r>
            <a:r>
              <a:rPr kumimoji="0" lang="en-US" sz="34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400" b="1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7017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4" y="1872343"/>
            <a:ext cx="10305749" cy="4354286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It requires power supply .</a:t>
            </a:r>
          </a:p>
          <a:p>
            <a:r>
              <a:rPr lang="en-US" sz="3200" b="1" dirty="0" smtClean="0"/>
              <a:t>Lack of speed control makes it unstable .</a:t>
            </a:r>
          </a:p>
          <a:p>
            <a:r>
              <a:rPr lang="en-US" sz="3200" b="1" dirty="0" smtClean="0"/>
              <a:t>Choice of line is made in the hardware abstraction and cannot be changed by software.</a:t>
            </a:r>
          </a:p>
          <a:p>
            <a:r>
              <a:rPr lang="en-US" sz="3200" b="1" dirty="0" smtClean="0"/>
              <a:t>It moves on a fixed track .</a:t>
            </a:r>
          </a:p>
          <a:p>
            <a:pPr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7017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QUESTION?</a:t>
            </a:r>
            <a:endParaRPr lang="en-US" dirty="0"/>
          </a:p>
        </p:txBody>
      </p:sp>
      <p:pic>
        <p:nvPicPr>
          <p:cNvPr id="6" name="Content Placeholder 5" descr="line-follower-robot-14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6065" y="2298699"/>
            <a:ext cx="7265773" cy="3830251"/>
          </a:xfrm>
        </p:spPr>
      </p:pic>
    </p:spTree>
    <p:extLst>
      <p:ext uri="{BB962C8B-B14F-4D97-AF65-F5344CB8AC3E}">
        <p14:creationId xmlns:p14="http://schemas.microsoft.com/office/powerpoint/2010/main" xmlns="" val="286701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we are going TO DISCUSS: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952367"/>
            <a:ext cx="9996617" cy="4522573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 smtClean="0"/>
              <a:t>Introduction .</a:t>
            </a:r>
          </a:p>
          <a:p>
            <a:r>
              <a:rPr lang="en-US" sz="3200" b="1" dirty="0" smtClean="0"/>
              <a:t>Components .</a:t>
            </a:r>
          </a:p>
          <a:p>
            <a:r>
              <a:rPr lang="en-US" sz="3200" b="1" dirty="0" smtClean="0"/>
              <a:t>Our Robot .</a:t>
            </a:r>
          </a:p>
          <a:p>
            <a:r>
              <a:rPr lang="en-US" sz="3200" b="1" dirty="0" smtClean="0"/>
              <a:t>Working Principle .</a:t>
            </a:r>
          </a:p>
          <a:p>
            <a:r>
              <a:rPr lang="en-US" sz="3200" b="1" dirty="0" smtClean="0"/>
              <a:t>Applications .</a:t>
            </a:r>
          </a:p>
          <a:p>
            <a:r>
              <a:rPr lang="en-US" sz="3200" b="1" dirty="0" smtClean="0"/>
              <a:t>Advantages .</a:t>
            </a:r>
          </a:p>
          <a:p>
            <a:r>
              <a:rPr lang="en-US" sz="3200" b="1" dirty="0" smtClean="0"/>
              <a:t>Disadvantages .</a:t>
            </a:r>
          </a:p>
        </p:txBody>
      </p:sp>
    </p:spTree>
    <p:extLst>
      <p:ext uri="{BB962C8B-B14F-4D97-AF65-F5344CB8AC3E}">
        <p14:creationId xmlns:p14="http://schemas.microsoft.com/office/powerpoint/2010/main" xmlns="" val="286701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LINE FOLLOWING ROBOT?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47783" y="2298356"/>
            <a:ext cx="7475838" cy="346813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IT’S A MACHINE THAT CAN FOLLOW A PATH.THE LINE CAN BE VISIBLE LIKE A BLACK LINE OR A WHITE SURFACE(or VICE VERSA) OR IT CAN BE A MAGNETIC LINE 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286701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5514" y="300681"/>
            <a:ext cx="10353761" cy="1326321"/>
          </a:xfrm>
        </p:spPr>
        <p:txBody>
          <a:bodyPr/>
          <a:lstStyle/>
          <a:p>
            <a:r>
              <a:rPr lang="en-US" dirty="0" smtClean="0"/>
              <a:t>COMPONENTS 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29049" y="1828801"/>
            <a:ext cx="9094572" cy="4819134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ARDUINO BOARD .</a:t>
            </a:r>
          </a:p>
          <a:p>
            <a:r>
              <a:rPr lang="en-US" sz="3200" b="1" dirty="0" smtClean="0"/>
              <a:t>DC MOTOR .</a:t>
            </a:r>
          </a:p>
          <a:p>
            <a:r>
              <a:rPr lang="en-US" sz="3200" b="1" dirty="0" smtClean="0"/>
              <a:t>MOTOR DRIVER .</a:t>
            </a:r>
          </a:p>
          <a:p>
            <a:r>
              <a:rPr lang="en-US" sz="3200" b="1" dirty="0" smtClean="0"/>
              <a:t>5 SENSOR ARRAY .</a:t>
            </a:r>
          </a:p>
          <a:p>
            <a:r>
              <a:rPr lang="en-US" sz="3200" b="1" dirty="0" smtClean="0"/>
              <a:t>BATTERY .</a:t>
            </a:r>
          </a:p>
          <a:p>
            <a:r>
              <a:rPr lang="en-US" sz="3200" b="1" dirty="0" smtClean="0"/>
              <a:t>WHEELS .</a:t>
            </a:r>
          </a:p>
          <a:p>
            <a:endParaRPr lang="en-US" sz="3200" b="1" dirty="0" smtClean="0"/>
          </a:p>
          <a:p>
            <a:endParaRPr lang="en-US" sz="3200" b="1" dirty="0" smtClean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286701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655" y="189470"/>
            <a:ext cx="10353761" cy="1326321"/>
          </a:xfrm>
        </p:spPr>
        <p:txBody>
          <a:bodyPr/>
          <a:lstStyle/>
          <a:p>
            <a:r>
              <a:rPr lang="en-US" dirty="0" smtClean="0"/>
              <a:t>ARDUINO MICROPROCESSOR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66760" y="1558970"/>
            <a:ext cx="5032595" cy="4620604"/>
          </a:xfrm>
        </p:spPr>
        <p:txBody>
          <a:bodyPr>
            <a:normAutofit/>
          </a:bodyPr>
          <a:lstStyle/>
          <a:p>
            <a:r>
              <a:rPr lang="en-US" sz="2700" b="1" dirty="0" smtClean="0"/>
              <a:t>The brain of robot in which program is loaded to do required functioning and is interfaced with sensors and motor driver to make the system work according to the requirement .</a:t>
            </a:r>
            <a:endParaRPr lang="en-US" sz="2700" b="1" dirty="0"/>
          </a:p>
        </p:txBody>
      </p:sp>
      <p:pic>
        <p:nvPicPr>
          <p:cNvPr id="11" name="Content Placeholder 10" descr="Arduino-callouts1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69460" y="1466959"/>
            <a:ext cx="5485114" cy="4254219"/>
          </a:xfrm>
        </p:spPr>
      </p:pic>
    </p:spTree>
    <p:extLst>
      <p:ext uri="{BB962C8B-B14F-4D97-AF65-F5344CB8AC3E}">
        <p14:creationId xmlns:p14="http://schemas.microsoft.com/office/powerpoint/2010/main" xmlns="" val="286701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5055" y="303770"/>
            <a:ext cx="10353761" cy="1326321"/>
          </a:xfrm>
        </p:spPr>
        <p:txBody>
          <a:bodyPr/>
          <a:lstStyle/>
          <a:p>
            <a:r>
              <a:rPr lang="en-US" dirty="0" smtClean="0"/>
              <a:t>Motor driver </a:t>
            </a:r>
            <a:r>
              <a:rPr lang="en-US" b="0" dirty="0" smtClean="0"/>
              <a:t>(L298N)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06011" y="1673681"/>
            <a:ext cx="4869167" cy="4324838"/>
          </a:xfrm>
        </p:spPr>
        <p:txBody>
          <a:bodyPr>
            <a:normAutofit/>
          </a:bodyPr>
          <a:lstStyle/>
          <a:p>
            <a:r>
              <a:rPr lang="en-US" sz="2700" b="1" dirty="0" smtClean="0"/>
              <a:t>The</a:t>
            </a:r>
            <a:r>
              <a:rPr lang="en-US" sz="2800" b="1" dirty="0" smtClean="0"/>
              <a:t> function of motor drivers is to take a low-current control signal and then turn it into a higher-current signal that can drive a motor .(5V-35V)</a:t>
            </a:r>
            <a:endParaRPr lang="en-US" sz="2700" b="1" dirty="0"/>
          </a:p>
        </p:txBody>
      </p:sp>
      <p:pic>
        <p:nvPicPr>
          <p:cNvPr id="7" name="Content Placeholder 6" descr="SKU113918 (1)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1600" y="1752601"/>
            <a:ext cx="4407695" cy="4198144"/>
          </a:xfrm>
        </p:spPr>
      </p:pic>
    </p:spTree>
    <p:extLst>
      <p:ext uri="{BB962C8B-B14F-4D97-AF65-F5344CB8AC3E}">
        <p14:creationId xmlns:p14="http://schemas.microsoft.com/office/powerpoint/2010/main" xmlns="" val="286701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5055" y="303770"/>
            <a:ext cx="10353761" cy="1326321"/>
          </a:xfrm>
        </p:spPr>
        <p:txBody>
          <a:bodyPr/>
          <a:lstStyle/>
          <a:p>
            <a:r>
              <a:rPr lang="en-US" dirty="0" smtClean="0"/>
              <a:t>DC MOTORS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06011" y="1673680"/>
            <a:ext cx="5117808" cy="4874603"/>
          </a:xfrm>
        </p:spPr>
        <p:txBody>
          <a:bodyPr>
            <a:normAutofit/>
          </a:bodyPr>
          <a:lstStyle/>
          <a:p>
            <a:r>
              <a:rPr lang="en-US" sz="2700" b="1" dirty="0" smtClean="0"/>
              <a:t>It’s controlled with DC voltage ,which are controlled through stepper motor driver, and can move in forward and backward direction .</a:t>
            </a:r>
          </a:p>
        </p:txBody>
      </p:sp>
      <p:pic>
        <p:nvPicPr>
          <p:cNvPr id="8" name="Content Placeholder 7" descr="s-l300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8100" y="1676400"/>
            <a:ext cx="4445000" cy="4241800"/>
          </a:xfrm>
        </p:spPr>
      </p:pic>
    </p:spTree>
    <p:extLst>
      <p:ext uri="{BB962C8B-B14F-4D97-AF65-F5344CB8AC3E}">
        <p14:creationId xmlns:p14="http://schemas.microsoft.com/office/powerpoint/2010/main" xmlns="" val="286701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5055" y="303770"/>
            <a:ext cx="10353761" cy="1326321"/>
          </a:xfrm>
        </p:spPr>
        <p:txBody>
          <a:bodyPr/>
          <a:lstStyle/>
          <a:p>
            <a:r>
              <a:rPr lang="en-US" dirty="0" smtClean="0"/>
              <a:t>5 IR sensor array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83957" y="1732675"/>
            <a:ext cx="4559643" cy="4324838"/>
          </a:xfrm>
        </p:spPr>
        <p:txBody>
          <a:bodyPr>
            <a:normAutofit/>
          </a:bodyPr>
          <a:lstStyle/>
          <a:p>
            <a:r>
              <a:rPr lang="en-US" sz="2700" b="1" dirty="0" smtClean="0"/>
              <a:t>Detect light emitted by transmitter, if receiver receives light, the wheel of that side will keep on moving and vice versa.</a:t>
            </a:r>
            <a:endParaRPr lang="en-US" sz="2700" b="1" dirty="0"/>
          </a:p>
        </p:txBody>
      </p:sp>
      <p:pic>
        <p:nvPicPr>
          <p:cNvPr id="7" name="Content Placeholder 6" descr="5-tracking-a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7588" y="1701800"/>
            <a:ext cx="5094287" cy="4203700"/>
          </a:xfrm>
        </p:spPr>
      </p:pic>
    </p:spTree>
    <p:extLst>
      <p:ext uri="{BB962C8B-B14F-4D97-AF65-F5344CB8AC3E}">
        <p14:creationId xmlns:p14="http://schemas.microsoft.com/office/powerpoint/2010/main" xmlns="" val="2867017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5055" y="303770"/>
            <a:ext cx="10353761" cy="1326321"/>
          </a:xfrm>
        </p:spPr>
        <p:txBody>
          <a:bodyPr/>
          <a:lstStyle/>
          <a:p>
            <a:r>
              <a:rPr lang="en-US" dirty="0" smtClean="0"/>
              <a:t>BATTERY, wheels and accessories</a:t>
            </a:r>
            <a:endParaRPr lang="en-US" dirty="0"/>
          </a:p>
        </p:txBody>
      </p:sp>
      <p:pic>
        <p:nvPicPr>
          <p:cNvPr id="8" name="Content Placeholder 7" descr="rrb_robot_chassis_parts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90172" y="1886856"/>
            <a:ext cx="4934857" cy="3991429"/>
          </a:xfrm>
        </p:spPr>
      </p:pic>
      <p:pic>
        <p:nvPicPr>
          <p:cNvPr id="9" name="Content Placeholder 8" descr="100-lifepo4-battery-LFR14500-3-2V-50mAh-rechargeable-battery-AA-lithium-battery-for-digital-camera.jpg_640x640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3714" y="1930401"/>
            <a:ext cx="4151086" cy="3933370"/>
          </a:xfrm>
        </p:spPr>
      </p:pic>
    </p:spTree>
    <p:extLst>
      <p:ext uri="{BB962C8B-B14F-4D97-AF65-F5344CB8AC3E}">
        <p14:creationId xmlns:p14="http://schemas.microsoft.com/office/powerpoint/2010/main" xmlns="" val="2867017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tf00001222</Template>
  <TotalTime>586</TotalTime>
  <Words>320</Words>
  <Application>Microsoft Office PowerPoint</Application>
  <PresentationFormat>Custom</PresentationFormat>
  <Paragraphs>61</Paragraphs>
  <Slides>18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Damask</vt:lpstr>
      <vt:lpstr>DLD PROJECT LINE FOLLOWING ROBOT</vt:lpstr>
      <vt:lpstr> we are going TO DISCUSS:</vt:lpstr>
      <vt:lpstr>WHAT IS A LINE FOLLOWING ROBOT?</vt:lpstr>
      <vt:lpstr>COMPONENTS :</vt:lpstr>
      <vt:lpstr>ARDUINO MICROPROCESSOR</vt:lpstr>
      <vt:lpstr>Motor driver (L298N)</vt:lpstr>
      <vt:lpstr>DC MOTORS</vt:lpstr>
      <vt:lpstr>5 IR sensor array </vt:lpstr>
      <vt:lpstr>BATTERY, wheels and accessories</vt:lpstr>
      <vt:lpstr>OUR robot</vt:lpstr>
      <vt:lpstr>OUR robot</vt:lpstr>
      <vt:lpstr>Block diagram</vt:lpstr>
      <vt:lpstr>Slide 13</vt:lpstr>
      <vt:lpstr>Slide 14</vt:lpstr>
      <vt:lpstr> </vt:lpstr>
      <vt:lpstr> </vt:lpstr>
      <vt:lpstr>disadvantages</vt:lpstr>
      <vt:lpstr>ANY QUESTION?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8</cp:revision>
  <dcterms:created xsi:type="dcterms:W3CDTF">2014-08-26T23:50:27Z</dcterms:created>
  <dcterms:modified xsi:type="dcterms:W3CDTF">2018-05-08T01:56:25Z</dcterms:modified>
</cp:coreProperties>
</file>