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1F1835-098E-4DC8-B9B6-A3185A10ADB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8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1600" dirty="0" smtClean="0"/>
              <a:t>Jan 29- 31,2018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Instructor: </a:t>
            </a:r>
          </a:p>
          <a:p>
            <a:endParaRPr lang="en-US" dirty="0"/>
          </a:p>
          <a:p>
            <a:r>
              <a:rPr lang="en-US" b="1" dirty="0"/>
              <a:t>Abdul Aziz</a:t>
            </a:r>
          </a:p>
          <a:p>
            <a:r>
              <a:rPr lang="en-US" sz="2000" dirty="0"/>
              <a:t>Assistant Professor </a:t>
            </a:r>
          </a:p>
          <a:p>
            <a:r>
              <a:rPr lang="en-US" dirty="0"/>
              <a:t>(Computer Science Department) </a:t>
            </a:r>
          </a:p>
          <a:p>
            <a:r>
              <a:rPr lang="en-US" dirty="0"/>
              <a:t>National University- FAST (KHI Campus)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05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Encapsulation</a:t>
            </a:r>
          </a:p>
        </p:txBody>
      </p:sp>
      <p:sp>
        <p:nvSpPr>
          <p:cNvPr id="125955" name="Rectangle 2051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Phone stores phone numbers in digital format and knows how to convert it into human-readable characters</a:t>
            </a:r>
          </a:p>
          <a:p>
            <a:endParaRPr lang="en-US" sz="3600" dirty="0"/>
          </a:p>
          <a:p>
            <a:r>
              <a:rPr lang="en-US" sz="3600" dirty="0"/>
              <a:t>We don’t know</a:t>
            </a:r>
          </a:p>
          <a:p>
            <a:pPr lvl="1"/>
            <a:r>
              <a:rPr lang="en-US" sz="3200" dirty="0"/>
              <a:t>How the data is stored</a:t>
            </a:r>
          </a:p>
          <a:p>
            <a:pPr lvl="1"/>
            <a:r>
              <a:rPr lang="en-US" sz="3200" dirty="0"/>
              <a:t>How it is converted to human-readable characters</a:t>
            </a:r>
          </a:p>
        </p:txBody>
      </p:sp>
    </p:spTree>
    <p:extLst>
      <p:ext uri="{BB962C8B-B14F-4D97-AF65-F5344CB8AC3E}">
        <p14:creationId xmlns:p14="http://schemas.microsoft.com/office/powerpoint/2010/main" val="3765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Advantages</a:t>
            </a:r>
          </a:p>
        </p:txBody>
      </p:sp>
      <p:sp>
        <p:nvSpPr>
          <p:cNvPr id="126979" name="Rectangle 1027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Simplicity and clarity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Low complexity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Better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096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has an Interface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object encapsulates data and </a:t>
            </a:r>
            <a:r>
              <a:rPr lang="en-US" sz="3200" dirty="0" smtClean="0"/>
              <a:t>behavior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So how objects interact with each other</a:t>
            </a:r>
            <a:r>
              <a:rPr lang="en-US" sz="32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Each object provides an interface (operations</a:t>
            </a:r>
            <a:r>
              <a:rPr lang="en-US" sz="3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Other objects communicate through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1657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Interface of a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Keyboard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Functions:</a:t>
            </a:r>
          </a:p>
        </p:txBody>
      </p:sp>
    </p:spTree>
    <p:extLst>
      <p:ext uri="{BB962C8B-B14F-4D97-AF65-F5344CB8AC3E}">
        <p14:creationId xmlns:p14="http://schemas.microsoft.com/office/powerpoint/2010/main" val="8764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Interface of a Phone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Keypad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Ear piece</a:t>
            </a:r>
          </a:p>
          <a:p>
            <a:endParaRPr lang="en-US" sz="2000" dirty="0" smtClean="0"/>
          </a:p>
          <a:p>
            <a:r>
              <a:rPr lang="en-US" sz="2000" dirty="0" smtClean="0"/>
              <a:t>Functions:</a:t>
            </a:r>
          </a:p>
          <a:p>
            <a:pPr lvl="1"/>
            <a:r>
              <a:rPr lang="en-US" sz="1600" dirty="0" smtClean="0"/>
              <a:t>Input </a:t>
            </a:r>
            <a:r>
              <a:rPr lang="en-US" sz="1600" dirty="0"/>
              <a:t>Number</a:t>
            </a:r>
          </a:p>
          <a:p>
            <a:pPr lvl="1"/>
            <a:r>
              <a:rPr lang="en-US" sz="1600" dirty="0"/>
              <a:t>Place Call</a:t>
            </a:r>
          </a:p>
          <a:p>
            <a:pPr lvl="1"/>
            <a:r>
              <a:rPr lang="en-US" sz="1600" dirty="0"/>
              <a:t>Disconnect Call</a:t>
            </a:r>
          </a:p>
          <a:p>
            <a:pPr lvl="1"/>
            <a:r>
              <a:rPr lang="en-US" sz="1600" dirty="0"/>
              <a:t>Add number to address book</a:t>
            </a:r>
          </a:p>
          <a:p>
            <a:pPr lvl="1"/>
            <a:r>
              <a:rPr lang="en-US" sz="1600" dirty="0"/>
              <a:t>Remove number</a:t>
            </a:r>
          </a:p>
          <a:p>
            <a:pPr lvl="1"/>
            <a:r>
              <a:rPr lang="en-US" sz="1600" dirty="0"/>
              <a:t>Update number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80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5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111619" name="Rectangle 2051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services offered by the object interface</a:t>
            </a:r>
          </a:p>
          <a:p>
            <a:endParaRPr lang="en-US" sz="3600" dirty="0"/>
          </a:p>
          <a:p>
            <a:r>
              <a:rPr lang="en-US" sz="3600" dirty="0"/>
              <a:t>This includes</a:t>
            </a:r>
          </a:p>
          <a:p>
            <a:pPr lvl="1"/>
            <a:r>
              <a:rPr lang="en-US" sz="3200" dirty="0"/>
              <a:t>Data structures to hold object state</a:t>
            </a:r>
          </a:p>
          <a:p>
            <a:pPr lvl="1"/>
            <a:r>
              <a:rPr lang="en-US" sz="3200" dirty="0"/>
              <a:t>Functionality that provides required services</a:t>
            </a:r>
          </a:p>
        </p:txBody>
      </p:sp>
    </p:spTree>
    <p:extLst>
      <p:ext uri="{BB962C8B-B14F-4D97-AF65-F5344CB8AC3E}">
        <p14:creationId xmlns:p14="http://schemas.microsoft.com/office/powerpoint/2010/main" val="368041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07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Implementation of </a:t>
            </a:r>
            <a:r>
              <a:rPr lang="en-US" dirty="0" smtClean="0"/>
              <a:t>Keyboard</a:t>
            </a:r>
            <a:endParaRPr lang="en-US" dirty="0"/>
          </a:p>
        </p:txBody>
      </p:sp>
      <p:sp>
        <p:nvSpPr>
          <p:cNvPr id="112643" name="Rectangle 3075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Data Structure</a:t>
            </a:r>
          </a:p>
          <a:p>
            <a:pPr lvl="1"/>
            <a:r>
              <a:rPr lang="en-US" sz="3200" dirty="0" smtClean="0"/>
              <a:t>Mechanical/Electrical </a:t>
            </a:r>
            <a:r>
              <a:rPr lang="en-US" sz="3200" dirty="0"/>
              <a:t>structure of </a:t>
            </a:r>
            <a:r>
              <a:rPr lang="en-US" sz="3200" dirty="0" smtClean="0"/>
              <a:t>Keyboard</a:t>
            </a:r>
          </a:p>
          <a:p>
            <a:pPr lvl="1"/>
            <a:endParaRPr lang="en-US" sz="3200" dirty="0"/>
          </a:p>
          <a:p>
            <a:r>
              <a:rPr lang="en-US" sz="3600" dirty="0"/>
              <a:t>Functionality</a:t>
            </a:r>
          </a:p>
          <a:p>
            <a:pPr lvl="1"/>
            <a:r>
              <a:rPr lang="en-US" sz="3200" dirty="0"/>
              <a:t>Mechanism to </a:t>
            </a:r>
            <a:r>
              <a:rPr lang="en-US" sz="3200" dirty="0" smtClean="0"/>
              <a:t>input characters, numbers, symbols, commands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8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Implementation of Address Book in a Phone</a:t>
            </a:r>
          </a:p>
        </p:txBody>
      </p:sp>
      <p:sp>
        <p:nvSpPr>
          <p:cNvPr id="113667" name="Rectangle 1027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Data Structure</a:t>
            </a:r>
          </a:p>
          <a:p>
            <a:pPr lvl="1"/>
            <a:r>
              <a:rPr lang="en-US" sz="3200" dirty="0"/>
              <a:t>SIM card</a:t>
            </a:r>
          </a:p>
          <a:p>
            <a:endParaRPr lang="en-US" sz="3600" dirty="0"/>
          </a:p>
          <a:p>
            <a:r>
              <a:rPr lang="en-US" sz="3600" dirty="0"/>
              <a:t>Functionality</a:t>
            </a:r>
          </a:p>
          <a:p>
            <a:pPr lvl="1"/>
            <a:r>
              <a:rPr lang="en-US" sz="3200" dirty="0"/>
              <a:t>Read/write circuitry</a:t>
            </a:r>
          </a:p>
        </p:txBody>
      </p:sp>
    </p:spTree>
    <p:extLst>
      <p:ext uri="{BB962C8B-B14F-4D97-AF65-F5344CB8AC3E}">
        <p14:creationId xmlns:p14="http://schemas.microsoft.com/office/powerpoint/2010/main" val="169556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Separation of Interface &amp; Implementation</a:t>
            </a:r>
          </a:p>
        </p:txBody>
      </p:sp>
      <p:sp>
        <p:nvSpPr>
          <p:cNvPr id="114691" name="Rectangle 2051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Means change in implementation does not effect object interface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is achieved via principles of information hiding and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35485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Separation of Interface &amp; Implementation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driver can drive a car independent of engine type (petrol, diesel)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Because interface does not change with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7807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Publish material by Virtual </a:t>
            </a:r>
            <a:r>
              <a:rPr lang="en-US" dirty="0"/>
              <a:t>University of </a:t>
            </a:r>
            <a:r>
              <a:rPr lang="en-US" dirty="0" smtClean="0"/>
              <a:t>Pakistan.</a:t>
            </a:r>
          </a:p>
          <a:p>
            <a:r>
              <a:rPr lang="en-US" dirty="0" smtClean="0"/>
              <a:t>- </a:t>
            </a:r>
            <a:r>
              <a:rPr lang="en-US" dirty="0"/>
              <a:t>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Publish material by </a:t>
            </a:r>
            <a:r>
              <a:rPr lang="en-US" dirty="0" smtClean="0"/>
              <a:t>Rober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Lafore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Separation of Interface &amp; </a:t>
            </a:r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117763" name="Rectangle 1027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 driver can apply brakes independent of brakes type (simple, disk)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Again, reason is the same interface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 user can call independent of vendor from a phone.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628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Separation</a:t>
            </a: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Users need not to worry about a change until the interface is same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Low Complexity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Direct access to information structure of an object can produce errors</a:t>
            </a:r>
          </a:p>
        </p:txBody>
      </p:sp>
    </p:spTree>
    <p:extLst>
      <p:ext uri="{BB962C8B-B14F-4D97-AF65-F5344CB8AC3E}">
        <p14:creationId xmlns:p14="http://schemas.microsoft.com/office/powerpoint/2010/main" val="194856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Objects </a:t>
            </a:r>
            <a:r>
              <a:rPr lang="en-US" sz="3200" dirty="0"/>
              <a:t>communicate through </a:t>
            </a:r>
            <a:r>
              <a:rPr lang="en-US" sz="3200" dirty="0" smtClean="0"/>
              <a:t>messages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They </a:t>
            </a:r>
            <a:r>
              <a:rPr lang="en-US" sz="3200" dirty="0"/>
              <a:t>send messages (stimuli) by invoking appropriate operations on the target 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number and kind of messages that can be sent to an object depends upon its interface</a:t>
            </a:r>
          </a:p>
        </p:txBody>
      </p:sp>
    </p:spTree>
    <p:extLst>
      <p:ext uri="{BB962C8B-B14F-4D97-AF65-F5344CB8AC3E}">
        <p14:creationId xmlns:p14="http://schemas.microsoft.com/office/powerpoint/2010/main" val="22042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– Messages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Person sends message (stimulus) “stop” to a Car by applying brakes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Person sends message “place call” to a Phone by pressing appropriate button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89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is the abstraction of some real word scenario. It helps us to understand that scenario.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 oriented model of any scenario (problem) describes that scenario (problem) in the form of interacting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 Object Orientation because it helps us in mapping real world problem in a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 Orientation is achieved using </a:t>
            </a:r>
            <a:r>
              <a:rPr lang="en-US" dirty="0" smtClean="0"/>
              <a:t>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Objects </a:t>
            </a:r>
            <a:r>
              <a:rPr lang="en-US" dirty="0" smtClean="0"/>
              <a:t>is anything for which we want to save information.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Properties </a:t>
            </a:r>
            <a:r>
              <a:rPr lang="en-US" dirty="0"/>
              <a:t>of an object are described using its </a:t>
            </a:r>
            <a:r>
              <a:rPr lang="en-US" i="1" dirty="0"/>
              <a:t>data members</a:t>
            </a:r>
            <a:r>
              <a:rPr lang="en-US" dirty="0"/>
              <a:t> and behavior of an object is described using its </a:t>
            </a:r>
            <a:r>
              <a:rPr lang="en-US" i="1" dirty="0"/>
              <a:t>functions.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easier to develop programs using Object Oriented Programming because it is closer to real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Abstraction, Encapsulation, Polymorphism, Inheritance, Reusability.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Generally when we have given a certain problem description, </a:t>
            </a:r>
            <a:r>
              <a:rPr lang="en-US" sz="3600" b="1" dirty="0"/>
              <a:t>nouns</a:t>
            </a:r>
            <a:r>
              <a:rPr lang="en-US" sz="3600" dirty="0"/>
              <a:t> in that problem description are </a:t>
            </a:r>
            <a:r>
              <a:rPr lang="en-US" sz="3600" i="1" dirty="0"/>
              <a:t>candidates</a:t>
            </a:r>
            <a:r>
              <a:rPr lang="en-US" sz="3600" dirty="0"/>
              <a:t> for becoming objects of our system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Information is stored within the 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It is hidden from the outside world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It can only be manipulated by the object itself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38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Hiding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Ali’s name is stored within his brain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We can’t access his name directly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Rather we can ask him to tell his name</a:t>
            </a:r>
          </a:p>
        </p:txBody>
      </p:sp>
    </p:spTree>
    <p:extLst>
      <p:ext uri="{BB962C8B-B14F-4D97-AF65-F5344CB8AC3E}">
        <p14:creationId xmlns:p14="http://schemas.microsoft.com/office/powerpoint/2010/main" val="1210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Information Hiding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phone stores several phone </a:t>
            </a:r>
            <a:r>
              <a:rPr lang="en-US" sz="3600" dirty="0" smtClean="0"/>
              <a:t>numbers in SIM card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We can’t read the numbers directly from the SIM card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Rather phone-set reads this information for us</a:t>
            </a:r>
          </a:p>
        </p:txBody>
      </p:sp>
    </p:spTree>
    <p:extLst>
      <p:ext uri="{BB962C8B-B14F-4D97-AF65-F5344CB8AC3E}">
        <p14:creationId xmlns:p14="http://schemas.microsoft.com/office/powerpoint/2010/main" val="6259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Hiding</a:t>
            </a:r>
            <a:br>
              <a:rPr lang="en-US"/>
            </a:br>
            <a:r>
              <a:rPr lang="en-US"/>
              <a:t>Advantages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Simplifies </a:t>
            </a:r>
            <a:r>
              <a:rPr lang="en-US" sz="3600" dirty="0"/>
              <a:t>the model by hiding implementation </a:t>
            </a:r>
            <a:r>
              <a:rPr lang="en-US" sz="3600" dirty="0" smtClean="0"/>
              <a:t>details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It is a barrier against change </a:t>
            </a:r>
            <a:r>
              <a:rPr lang="en-US" sz="3600" dirty="0" smtClean="0"/>
              <a:t>propagation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Accidental Access or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Illegal access or manipulation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66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First principle of Object Oriented Paradigm.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 </a:t>
            </a:r>
            <a:r>
              <a:rPr lang="en-US" sz="3200" dirty="0"/>
              <a:t>and </a:t>
            </a:r>
            <a:r>
              <a:rPr lang="en-US" sz="3200" dirty="0" smtClean="0"/>
              <a:t>behavior </a:t>
            </a:r>
            <a:r>
              <a:rPr lang="en-US" sz="3200" dirty="0"/>
              <a:t>are tightly coupled inside an 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Both the information structure and implementation details of its operations are hidden from the outer world</a:t>
            </a:r>
          </a:p>
        </p:txBody>
      </p:sp>
    </p:spTree>
    <p:extLst>
      <p:ext uri="{BB962C8B-B14F-4D97-AF65-F5344CB8AC3E}">
        <p14:creationId xmlns:p14="http://schemas.microsoft.com/office/powerpoint/2010/main" val="4125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Encapsulation</a:t>
            </a:r>
          </a:p>
        </p:txBody>
      </p:sp>
      <p:sp>
        <p:nvSpPr>
          <p:cNvPr id="124931" name="Rectangle 1027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3600" dirty="0"/>
          </a:p>
          <a:p>
            <a:r>
              <a:rPr lang="en-US" sz="3600" dirty="0"/>
              <a:t>Ali stores his personal information and knows how to translate it to the desired language</a:t>
            </a:r>
          </a:p>
          <a:p>
            <a:endParaRPr lang="en-US" sz="3600" dirty="0"/>
          </a:p>
          <a:p>
            <a:r>
              <a:rPr lang="en-US" sz="3600" dirty="0"/>
              <a:t>We don’t know</a:t>
            </a:r>
          </a:p>
          <a:p>
            <a:pPr lvl="1"/>
            <a:r>
              <a:rPr lang="en-US" sz="3200" dirty="0"/>
              <a:t>How the data is stored</a:t>
            </a:r>
          </a:p>
          <a:p>
            <a:pPr lvl="1"/>
            <a:r>
              <a:rPr lang="en-US" sz="3200" dirty="0"/>
              <a:t>How Ali translates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9385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</TotalTime>
  <Words>734</Words>
  <Application>Microsoft Office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Tw Cen MT</vt:lpstr>
      <vt:lpstr>Tw Cen MT Condensed</vt:lpstr>
      <vt:lpstr>Wingdings 3</vt:lpstr>
      <vt:lpstr>Integral</vt:lpstr>
      <vt:lpstr>Computer Programming week 2 Jan 29- 31,2018</vt:lpstr>
      <vt:lpstr>acknowledgment</vt:lpstr>
      <vt:lpstr>Last week Summary </vt:lpstr>
      <vt:lpstr>Information Hiding</vt:lpstr>
      <vt:lpstr>Example – Information Hiding</vt:lpstr>
      <vt:lpstr>Example – Information Hiding</vt:lpstr>
      <vt:lpstr>Information Hiding Advantages</vt:lpstr>
      <vt:lpstr>Encapsulation</vt:lpstr>
      <vt:lpstr>Example – Encapsulation</vt:lpstr>
      <vt:lpstr>Example – Encapsulation</vt:lpstr>
      <vt:lpstr>Encapsulation – Advantages</vt:lpstr>
      <vt:lpstr>Object has an Interface</vt:lpstr>
      <vt:lpstr>Example – Interface of a Computer</vt:lpstr>
      <vt:lpstr>Example – Interface of a Phone</vt:lpstr>
      <vt:lpstr>Implementation</vt:lpstr>
      <vt:lpstr>Example – Implementation of Keyboard</vt:lpstr>
      <vt:lpstr>Example – Implementation of Address Book in a Phone</vt:lpstr>
      <vt:lpstr>Separation of Interface &amp; Implementation</vt:lpstr>
      <vt:lpstr>Example – Separation of Interface &amp; Implementation</vt:lpstr>
      <vt:lpstr>Example – Separation of Interface &amp; Implementation </vt:lpstr>
      <vt:lpstr>Advantages of Separation</vt:lpstr>
      <vt:lpstr>Messages</vt:lpstr>
      <vt:lpstr>Examples – Messages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week 2</dc:title>
  <dc:creator>Fast</dc:creator>
  <cp:lastModifiedBy>Fast</cp:lastModifiedBy>
  <cp:revision>6</cp:revision>
  <dcterms:created xsi:type="dcterms:W3CDTF">2017-06-12T04:44:47Z</dcterms:created>
  <dcterms:modified xsi:type="dcterms:W3CDTF">2018-01-28T14:58:44Z</dcterms:modified>
</cp:coreProperties>
</file>