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1F1835-098E-4DC8-B9B6-A3185A10ADB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8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</a:t>
            </a:r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>week 2</a:t>
            </a:r>
            <a:br>
              <a:rPr lang="en-US" dirty="0" smtClean="0"/>
            </a:br>
            <a:r>
              <a:rPr lang="en-US" sz="1300" smtClean="0"/>
              <a:t>29–31 Jan, 2018</a:t>
            </a:r>
            <a:endParaRPr lang="en-US" sz="1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Instructor: </a:t>
            </a:r>
          </a:p>
          <a:p>
            <a:endParaRPr lang="en-US" dirty="0"/>
          </a:p>
          <a:p>
            <a:r>
              <a:rPr lang="en-US" b="1" dirty="0"/>
              <a:t>Abdul Aziz</a:t>
            </a:r>
          </a:p>
          <a:p>
            <a:r>
              <a:rPr lang="en-US" sz="2000" dirty="0"/>
              <a:t>Assistant Professor </a:t>
            </a:r>
          </a:p>
          <a:p>
            <a:r>
              <a:rPr lang="en-US" dirty="0"/>
              <a:t>(Computer Science Department) </a:t>
            </a:r>
          </a:p>
          <a:p>
            <a:r>
              <a:rPr lang="en-US" dirty="0"/>
              <a:t>National University- FAST (KHI Campus)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Collection of Similar object. </a:t>
            </a:r>
          </a:p>
          <a:p>
            <a:r>
              <a:rPr lang="en-US" dirty="0" smtClean="0"/>
              <a:t>- The objects that share some common features.</a:t>
            </a:r>
          </a:p>
          <a:p>
            <a:r>
              <a:rPr lang="en-US" dirty="0" smtClean="0"/>
              <a:t>- It is the a design of an object.</a:t>
            </a:r>
          </a:p>
          <a:p>
            <a:r>
              <a:rPr lang="en-US" dirty="0" smtClean="0"/>
              <a:t>- It is a detail of an object.</a:t>
            </a:r>
          </a:p>
          <a:p>
            <a:r>
              <a:rPr lang="en-US" dirty="0" smtClean="0"/>
              <a:t>- It tell us what an object contains in it.</a:t>
            </a:r>
          </a:p>
          <a:p>
            <a:r>
              <a:rPr lang="en-US" dirty="0" smtClean="0"/>
              <a:t>Technical Definition:</a:t>
            </a:r>
          </a:p>
          <a:p>
            <a:r>
              <a:rPr lang="en-US" dirty="0" smtClean="0"/>
              <a:t>“ A class is blueprint of an object”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60242"/>
            <a:ext cx="9720073" cy="4023360"/>
          </a:xfrm>
        </p:spPr>
        <p:txBody>
          <a:bodyPr/>
          <a:lstStyle/>
          <a:p>
            <a:r>
              <a:rPr lang="en-US" dirty="0" smtClean="0"/>
              <a:t>A class :</a:t>
            </a:r>
          </a:p>
          <a:p>
            <a:pPr lvl="1"/>
            <a:r>
              <a:rPr lang="en-US" dirty="0" smtClean="0"/>
              <a:t>It’s a blue print .</a:t>
            </a:r>
          </a:p>
          <a:p>
            <a:pPr lvl="1"/>
            <a:r>
              <a:rPr lang="en-US" dirty="0" smtClean="0"/>
              <a:t>It’s a design or template.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An Object:</a:t>
            </a:r>
          </a:p>
          <a:p>
            <a:pPr lvl="1"/>
            <a:r>
              <a:rPr lang="en-US" dirty="0" smtClean="0"/>
              <a:t>Its an instance of a class.</a:t>
            </a:r>
          </a:p>
          <a:p>
            <a:pPr lvl="1"/>
            <a:r>
              <a:rPr lang="en-US" dirty="0" smtClean="0"/>
              <a:t>Implementation of a class.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NOTE: Classes are invisible, object are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The class that only exhibits the common features of its objects.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r>
              <a:rPr lang="en-US" dirty="0" smtClean="0"/>
              <a:t>- ANIMAL</a:t>
            </a:r>
          </a:p>
          <a:p>
            <a:r>
              <a:rPr lang="en-US" dirty="0" smtClean="0"/>
              <a:t>- BIRDS</a:t>
            </a:r>
          </a:p>
          <a:p>
            <a:r>
              <a:rPr lang="en-US" dirty="0" smtClean="0"/>
              <a:t>- HUMAN</a:t>
            </a:r>
          </a:p>
          <a:p>
            <a:r>
              <a:rPr lang="en-US" dirty="0" smtClean="0"/>
              <a:t>- No object of generalized class is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The class that exhibits different or unique features (behaviors) </a:t>
            </a:r>
          </a:p>
          <a:p>
            <a:endParaRPr lang="en-US" dirty="0"/>
          </a:p>
          <a:p>
            <a:r>
              <a:rPr lang="en-US" dirty="0" smtClean="0"/>
              <a:t>ANIMAL (Generalized)</a:t>
            </a:r>
          </a:p>
          <a:p>
            <a:pPr lvl="1"/>
            <a:r>
              <a:rPr lang="en-US" dirty="0" smtClean="0"/>
              <a:t>Specialized:</a:t>
            </a:r>
          </a:p>
          <a:p>
            <a:pPr lvl="2"/>
            <a:r>
              <a:rPr lang="en-US" dirty="0" smtClean="0"/>
              <a:t>Mammals</a:t>
            </a:r>
          </a:p>
          <a:p>
            <a:pPr lvl="2"/>
            <a:r>
              <a:rPr lang="en-US" dirty="0" smtClean="0"/>
              <a:t>Cats</a:t>
            </a:r>
          </a:p>
          <a:p>
            <a:pPr lvl="2"/>
            <a:r>
              <a:rPr lang="en-US" dirty="0" smtClean="0"/>
              <a:t>Dog</a:t>
            </a:r>
          </a:p>
          <a:p>
            <a:pPr marL="310896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3679" y="3825025"/>
            <a:ext cx="4636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ANIMAL</a:t>
            </a:r>
          </a:p>
          <a:p>
            <a:r>
              <a:rPr lang="en-US" dirty="0" smtClean="0"/>
              <a:t>WILD			PET</a:t>
            </a:r>
          </a:p>
          <a:p>
            <a:endParaRPr lang="en-US" dirty="0" smtClean="0"/>
          </a:p>
          <a:p>
            <a:r>
              <a:rPr lang="en-US" dirty="0" smtClean="0"/>
              <a:t>CAT</a:t>
            </a:r>
            <a:r>
              <a:rPr lang="en-US" dirty="0"/>
              <a:t> </a:t>
            </a:r>
            <a:r>
              <a:rPr lang="en-US" dirty="0" smtClean="0"/>
              <a:t>			CAT</a:t>
            </a:r>
          </a:p>
          <a:p>
            <a:endParaRPr lang="en-US" dirty="0" smtClean="0"/>
          </a:p>
          <a:p>
            <a:r>
              <a:rPr lang="en-US" dirty="0" smtClean="0"/>
              <a:t>Lion   </a:t>
            </a:r>
            <a:r>
              <a:rPr lang="en-US" dirty="0" err="1" smtClean="0"/>
              <a:t>Streat</a:t>
            </a:r>
            <a:r>
              <a:rPr lang="en-US" dirty="0" smtClean="0"/>
              <a:t> Cat</a:t>
            </a:r>
            <a:r>
              <a:rPr lang="en-US" dirty="0"/>
              <a:t> </a:t>
            </a:r>
            <a:r>
              <a:rPr lang="en-US" dirty="0" smtClean="0"/>
              <a:t>           Persian        Siamese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070501" y="4031087"/>
            <a:ext cx="631065" cy="20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12935" y="4069724"/>
            <a:ext cx="708338" cy="128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97014" y="4404575"/>
            <a:ext cx="12879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14456" y="4378817"/>
            <a:ext cx="0" cy="32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606862" y="4919730"/>
            <a:ext cx="90152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97014" y="4906851"/>
            <a:ext cx="373487" cy="34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221273" y="4919730"/>
            <a:ext cx="193183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14456" y="4919730"/>
            <a:ext cx="502276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Publish material by Virtual </a:t>
            </a:r>
            <a:r>
              <a:rPr lang="en-US" dirty="0"/>
              <a:t>University of </a:t>
            </a:r>
            <a:r>
              <a:rPr lang="en-US" dirty="0" smtClean="0"/>
              <a:t>Pakistan.</a:t>
            </a:r>
          </a:p>
          <a:p>
            <a:r>
              <a:rPr lang="en-US" dirty="0" smtClean="0"/>
              <a:t>- </a:t>
            </a:r>
            <a:r>
              <a:rPr lang="en-US" dirty="0"/>
              <a:t>Publish material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Publish material by </a:t>
            </a:r>
            <a:r>
              <a:rPr lang="en-US" dirty="0" smtClean="0"/>
              <a:t>Rober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Lafore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11758"/>
            <a:ext cx="9720073" cy="4023360"/>
          </a:xfrm>
        </p:spPr>
        <p:txBody>
          <a:bodyPr/>
          <a:lstStyle/>
          <a:p>
            <a:r>
              <a:rPr lang="en-US" dirty="0" smtClean="0"/>
              <a:t>Technical Definition:</a:t>
            </a:r>
          </a:p>
          <a:p>
            <a:r>
              <a:rPr lang="en-US" dirty="0" smtClean="0"/>
              <a:t>- “An Object is an Instance of a class”</a:t>
            </a:r>
          </a:p>
          <a:p>
            <a:r>
              <a:rPr lang="en-US" dirty="0" smtClean="0"/>
              <a:t>- “An Object is the implementation of a class”</a:t>
            </a:r>
          </a:p>
          <a:p>
            <a:endParaRPr lang="en-US" dirty="0" smtClean="0"/>
          </a:p>
          <a:p>
            <a:r>
              <a:rPr lang="en-US" dirty="0" smtClean="0"/>
              <a:t>In general we say :</a:t>
            </a:r>
          </a:p>
          <a:p>
            <a:r>
              <a:rPr lang="en-US" dirty="0" smtClean="0"/>
              <a:t>“ Any tangible thing for which we want to </a:t>
            </a:r>
            <a:r>
              <a:rPr lang="en-US" dirty="0"/>
              <a:t>save </a:t>
            </a:r>
            <a:r>
              <a:rPr lang="en-US" dirty="0" smtClean="0"/>
              <a:t>Information”</a:t>
            </a:r>
          </a:p>
          <a:p>
            <a:endParaRPr lang="en-US" dirty="0" smtClean="0"/>
          </a:p>
          <a:p>
            <a:r>
              <a:rPr lang="en-US" dirty="0" smtClean="0"/>
              <a:t>Now onwards we treat object technically.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6" name="AutoShape 6" descr="Image result for shoes"/>
          <p:cNvSpPr>
            <a:spLocks noChangeAspect="1" noChangeArrowheads="1"/>
          </p:cNvSpPr>
          <p:nvPr/>
        </p:nvSpPr>
        <p:spPr bwMode="auto">
          <a:xfrm>
            <a:off x="1024127" y="3010861"/>
            <a:ext cx="2208469" cy="220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25381" y="2090648"/>
            <a:ext cx="1971675" cy="2314575"/>
            <a:chOff x="1025381" y="2090648"/>
            <a:chExt cx="1971675" cy="23145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81" y="2090648"/>
              <a:ext cx="1971675" cy="23145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36372" y="3982820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Men sandal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020" y="1453193"/>
            <a:ext cx="2522578" cy="2362200"/>
            <a:chOff x="7424020" y="1453193"/>
            <a:chExt cx="2522578" cy="2362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020" y="1453193"/>
              <a:ext cx="1933575" cy="23622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422783" y="2704563"/>
              <a:ext cx="152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Female sandal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5131" y="1907348"/>
            <a:ext cx="2562225" cy="2093826"/>
            <a:chOff x="4105131" y="1907348"/>
            <a:chExt cx="2562225" cy="20938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131" y="1907348"/>
              <a:ext cx="2562225" cy="17811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72000" y="363184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Casuals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9616" y="4483676"/>
            <a:ext cx="2876550" cy="1900090"/>
            <a:chOff x="839616" y="4483676"/>
            <a:chExt cx="2876550" cy="19000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616" y="4483676"/>
              <a:ext cx="2876550" cy="15906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717442" y="60144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Loafers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70489" y="4631505"/>
            <a:ext cx="2978784" cy="1705244"/>
            <a:chOff x="5370489" y="4631505"/>
            <a:chExt cx="2978784" cy="170524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489" y="4631505"/>
              <a:ext cx="2819400" cy="16192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24020" y="5967417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Pumpies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65323" y="3892428"/>
            <a:ext cx="2781300" cy="2117850"/>
            <a:chOff x="8665323" y="3892428"/>
            <a:chExt cx="2781300" cy="21178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5323" y="3892428"/>
              <a:ext cx="2781300" cy="16383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839459" y="5640946"/>
              <a:ext cx="812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Formal</a:t>
              </a:r>
              <a:endParaRPr lang="en-US" dirty="0"/>
            </a:p>
          </p:txBody>
        </p:sp>
      </p:grpSp>
      <p:sp>
        <p:nvSpPr>
          <p:cNvPr id="25" name="Explosion 1 24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2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33" y="4126597"/>
            <a:ext cx="2076450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70" y="1633082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69" y="1891547"/>
            <a:ext cx="2628900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9" y="3131489"/>
            <a:ext cx="2600325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29" y="4431397"/>
            <a:ext cx="2409825" cy="1895475"/>
          </a:xfrm>
          <a:prstGeom prst="rect">
            <a:avLst/>
          </a:prstGeom>
        </p:spPr>
      </p:pic>
      <p:sp>
        <p:nvSpPr>
          <p:cNvPr id="9" name="Explosion 1 8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66" y="3939526"/>
            <a:ext cx="32766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42" y="1433512"/>
            <a:ext cx="351472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40" y="4808142"/>
            <a:ext cx="315277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03" y="1619249"/>
            <a:ext cx="2524125" cy="180975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73" y="4233862"/>
            <a:ext cx="1914525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619" y="4233862"/>
            <a:ext cx="2466975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68" y="1874024"/>
            <a:ext cx="2686050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84" y="1726386"/>
            <a:ext cx="2286000" cy="200025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2828991" y="1818783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42" y="1276348"/>
            <a:ext cx="1743075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40" y="4437103"/>
            <a:ext cx="2705100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30" y="1362641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65" y="3970379"/>
            <a:ext cx="1743075" cy="2619375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9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 smtClean="0"/>
              <a:t>- Object belongs to a group.</a:t>
            </a:r>
          </a:p>
          <a:p>
            <a:r>
              <a:rPr lang="en-US" dirty="0" smtClean="0"/>
              <a:t>- Which similar.</a:t>
            </a:r>
          </a:p>
          <a:p>
            <a:r>
              <a:rPr lang="en-US" dirty="0" smtClean="0"/>
              <a:t>- Have some common attributes. </a:t>
            </a:r>
          </a:p>
          <a:p>
            <a:r>
              <a:rPr lang="en-US" dirty="0" smtClean="0"/>
              <a:t>- Have some common behaviors.</a:t>
            </a:r>
          </a:p>
          <a:p>
            <a:r>
              <a:rPr lang="en-US" dirty="0" smtClean="0"/>
              <a:t>- We can categorized objects on some basic features ….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</TotalTime>
  <Words>298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Computer Programming week 2 29–31 Jan, 2018</vt:lpstr>
      <vt:lpstr>acknowledgment</vt:lpstr>
      <vt:lpstr>Object </vt:lpstr>
      <vt:lpstr>Some Examples</vt:lpstr>
      <vt:lpstr>PowerPoint Presentation</vt:lpstr>
      <vt:lpstr>PowerPoint Presentation</vt:lpstr>
      <vt:lpstr>PowerPoint Presentation</vt:lpstr>
      <vt:lpstr>PowerPoint Presentation</vt:lpstr>
      <vt:lpstr>Discussion</vt:lpstr>
      <vt:lpstr>Class</vt:lpstr>
      <vt:lpstr>Summarize</vt:lpstr>
      <vt:lpstr>Generalized Class</vt:lpstr>
      <vt:lpstr>Specialized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week 2</dc:title>
  <dc:creator>Fast</dc:creator>
  <cp:lastModifiedBy>Fast</cp:lastModifiedBy>
  <cp:revision>11</cp:revision>
  <dcterms:created xsi:type="dcterms:W3CDTF">2017-06-12T04:44:47Z</dcterms:created>
  <dcterms:modified xsi:type="dcterms:W3CDTF">2018-01-24T07:38:29Z</dcterms:modified>
</cp:coreProperties>
</file>