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9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74CB-93FE-4669-B4BA-DF0271A5C6B5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56C7-A1D2-4798-AB95-8A85BFB6C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1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9"/>
            <a:ext cx="585897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element;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{element=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uppercase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((element&gt;=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)&amp;&amp;(element&lt;=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'z'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element+=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element;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064" y="2277747"/>
            <a:ext cx="599843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(7);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00030"/>
                </a:solidFill>
                <a:effectLst/>
                <a:latin typeface="Arial Unicode MS" panose="020B0604020202020204" pitchFamily="34" charset="-128"/>
              </a:rPr>
              <a:t>'j'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myint.increase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mychar.uppercase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&lt;&lt;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9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and Specialized 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9"/>
            <a:ext cx="938013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...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&lt;&gt;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char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{ ...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Note:</a:t>
            </a:r>
            <a:r>
              <a:rPr lang="en-US" sz="2400" dirty="0"/>
              <a:t> </a:t>
            </a: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When </a:t>
            </a:r>
            <a:r>
              <a:rPr lang="en-US" sz="2400" dirty="0"/>
              <a:t>we declare specializations for a template class, </a:t>
            </a: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must also define all its members, </a:t>
            </a: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even </a:t>
            </a:r>
            <a:r>
              <a:rPr lang="en-US" sz="2400" dirty="0"/>
              <a:t>those exactly equal to the generic template class, </a:t>
            </a:r>
            <a:endParaRPr lang="en-US" sz="2400" dirty="0" smtClean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because </a:t>
            </a:r>
            <a:r>
              <a:rPr lang="en-US" sz="2400" dirty="0"/>
              <a:t>there is no "inheritance" of members from the generic template </a:t>
            </a:r>
            <a:endParaRPr lang="en-US" sz="2400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to </a:t>
            </a:r>
            <a:r>
              <a:rPr lang="en-US" sz="2400" dirty="0"/>
              <a:t>the specialization.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28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Non-type parameters for </a:t>
            </a:r>
            <a:r>
              <a:rPr lang="en-US" b="1" dirty="0" smtClean="0"/>
              <a:t>templates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9"/>
            <a:ext cx="677429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mysequence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memblock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[N];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void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setmember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x, T value);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getmember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6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4963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class can have members that use template parameters as types. For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values [2];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first, T second) {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values[0]=first;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values[1]=second; }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1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3"/>
            <a:ext cx="1030602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class that we have just defined serves to store two elements of any valid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For example, if we wanted to declare an object of this class to store two integer values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type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with the values 115 and 36 we would write: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lang="en-US" sz="2000" dirty="0" smtClean="0">
                <a:solidFill>
                  <a:srgbClr val="0000B0"/>
                </a:solidFill>
                <a:latin typeface="Arial Unicode MS" panose="020B0604020202020204" pitchFamily="34" charset="-128"/>
              </a:rPr>
              <a:t>float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lang="en-US" sz="2000" dirty="0" smtClean="0">
                <a:solidFill>
                  <a:srgbClr val="0000B0"/>
                </a:solidFill>
                <a:latin typeface="Arial Unicode MS" panose="020B0604020202020204" pitchFamily="34" charset="-128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(115, 36);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69753"/>
            <a:ext cx="348012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first, T second)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a=first; b=second;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&lt;T&gt;::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a&gt;b? a :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	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retval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mypair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(100, 75);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myobject.getmax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that operates with generic types.</a:t>
            </a:r>
          </a:p>
          <a:p>
            <a:r>
              <a:rPr lang="en-US" dirty="0" smtClean="0"/>
              <a:t>A function whose functionality can be adapted to more than one type or class.</a:t>
            </a:r>
          </a:p>
          <a:p>
            <a:r>
              <a:rPr lang="en-US" dirty="0" smtClean="0"/>
              <a:t>A template parameter is a special type of parameter.</a:t>
            </a:r>
          </a:p>
          <a:p>
            <a:r>
              <a:rPr lang="en-US" dirty="0" smtClean="0"/>
              <a:t>Used to pass a type as argument.</a:t>
            </a:r>
          </a:p>
          <a:p>
            <a:r>
              <a:rPr lang="en-US" dirty="0" smtClean="0"/>
              <a:t>Just like parameter , type is also passed.</a:t>
            </a:r>
          </a:p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template </a:t>
            </a:r>
            <a:r>
              <a:rPr lang="en-US" dirty="0"/>
              <a:t>&lt;class identifier&gt; </a:t>
            </a:r>
            <a:r>
              <a:rPr lang="en-US" dirty="0" err="1"/>
              <a:t>function_declaration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OR</a:t>
            </a:r>
            <a:br>
              <a:rPr lang="en-US" dirty="0" smtClean="0"/>
            </a:br>
            <a:r>
              <a:rPr lang="en-US" dirty="0" smtClean="0"/>
              <a:t>	template </a:t>
            </a:r>
            <a:r>
              <a:rPr lang="en-US" dirty="0"/>
              <a:t>&lt;</a:t>
            </a:r>
            <a:r>
              <a:rPr lang="en-US" dirty="0" err="1"/>
              <a:t>typename</a:t>
            </a:r>
            <a:r>
              <a:rPr lang="en-US" dirty="0"/>
              <a:t> identifier&gt; </a:t>
            </a:r>
            <a:r>
              <a:rPr lang="en-US" dirty="0" err="1"/>
              <a:t>function_declaration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157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3448"/>
            <a:ext cx="480740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(a &gt; b ? </a:t>
            </a:r>
            <a:r>
              <a:rPr lang="en-US" sz="2000" dirty="0">
                <a:solidFill>
                  <a:srgbClr val="000000"/>
                </a:solidFill>
                <a:latin typeface="Arial Unicode MS" panose="020B0604020202020204" pitchFamily="34" charset="-128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: b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Arial" panose="020B0604020202020204" pitchFamily="34" charset="0"/>
              </a:rPr>
              <a:t>Function call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err="1"/>
              <a:t>function_name</a:t>
            </a:r>
            <a:r>
              <a:rPr lang="en-US" sz="2000" dirty="0"/>
              <a:t> </a:t>
            </a:r>
            <a:r>
              <a:rPr lang="en-US" sz="2000" dirty="0" smtClean="0"/>
              <a:t> &lt;</a:t>
            </a:r>
            <a:r>
              <a:rPr lang="en-US" sz="2000" dirty="0"/>
              <a:t>type&gt; </a:t>
            </a:r>
            <a:r>
              <a:rPr lang="en-US" sz="2000" dirty="0" smtClean="0"/>
              <a:t> (</a:t>
            </a:r>
            <a:r>
              <a:rPr lang="en-US" sz="2000" dirty="0"/>
              <a:t>parameters</a:t>
            </a:r>
            <a:r>
              <a:rPr lang="en-US" sz="2000" dirty="0" smtClean="0"/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x,y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x,y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3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5197"/>
            <a:ext cx="6280052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iostream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500070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namespace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a, T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result; result = (a&gt;b)? a :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(result);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=5, j=6, 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l=10, m=5,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i,j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l,m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k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n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72"/>
            <a:ext cx="10515600" cy="1325563"/>
          </a:xfrm>
        </p:spPr>
        <p:txBody>
          <a:bodyPr/>
          <a:lstStyle/>
          <a:p>
            <a:r>
              <a:rPr lang="en-US" dirty="0" smtClean="0"/>
              <a:t>Using two types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1309"/>
            <a:ext cx="321722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T, </a:t>
            </a:r>
            <a:r>
              <a:rPr lang="en-US" sz="2000" dirty="0">
                <a:solidFill>
                  <a:srgbClr val="0000B0"/>
                </a:solidFill>
                <a:latin typeface="Arial Unicode MS" panose="020B0604020202020204" pitchFamily="34" charset="-128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a, U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(a&gt;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b?a:b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main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B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=5, j=6, 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long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l=10, m=5,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k=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i,j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n=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GetMax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l,m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k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&lt;&lt; n &lt;&lt;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0;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70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we want to define a different implementation for a template when a specific type is passed as template parameter,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declare a specialization of that template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template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T&gt; </a:t>
            </a:r>
          </a:p>
          <a:p>
            <a:pPr marL="0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element;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mycontainer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(T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 {element=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;}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 increase () {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B0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++element;} </a:t>
            </a:r>
          </a:p>
          <a:p>
            <a:pPr marL="457200" lvl="1" indent="0"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550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Templates</vt:lpstr>
      <vt:lpstr>Class Templates</vt:lpstr>
      <vt:lpstr>PowerPoint Presentation</vt:lpstr>
      <vt:lpstr>Example</vt:lpstr>
      <vt:lpstr>Function template</vt:lpstr>
      <vt:lpstr>Example</vt:lpstr>
      <vt:lpstr>Example 2</vt:lpstr>
      <vt:lpstr>Using two types</vt:lpstr>
      <vt:lpstr>Template Specialization </vt:lpstr>
      <vt:lpstr>PowerPoint Presentation</vt:lpstr>
      <vt:lpstr>PowerPoint Presentation</vt:lpstr>
      <vt:lpstr>Generic and Specialized syntax</vt:lpstr>
      <vt:lpstr>Non-type parameters for templates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Fast</dc:creator>
  <cp:lastModifiedBy>Fast</cp:lastModifiedBy>
  <cp:revision>6</cp:revision>
  <dcterms:created xsi:type="dcterms:W3CDTF">2017-11-19T14:05:25Z</dcterms:created>
  <dcterms:modified xsi:type="dcterms:W3CDTF">2017-11-19T14:35:58Z</dcterms:modified>
</cp:coreProperties>
</file>