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7200" b="1" dirty="0" smtClean="0"/>
              <a:t>COAL Lab (EL-213)</a:t>
            </a:r>
            <a:endParaRPr lang="en-US" sz="72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Fall 2017</a:t>
            </a:r>
            <a:endParaRPr lang="en-US" sz="6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Unsigned Hexadecimal to Decimal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828800"/>
            <a:ext cx="80676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589" y="4724400"/>
            <a:ext cx="8785411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Unsigned Decimal to Hexadecimal</a:t>
            </a:r>
            <a:endParaRPr lang="en-US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981200"/>
            <a:ext cx="601211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Signed Integers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905000"/>
            <a:ext cx="6176059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Two’s Complement of 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Negative integers can be represented as Two’s Complement</a:t>
            </a:r>
          </a:p>
          <a:p>
            <a:r>
              <a:rPr lang="en-US" dirty="0" smtClean="0"/>
              <a:t>It is useful because it eliminates the need for separate digital circuits</a:t>
            </a:r>
          </a:p>
          <a:p>
            <a:r>
              <a:rPr lang="en-US" dirty="0" smtClean="0"/>
              <a:t>Example:  A – B can be represented as A + (-B)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Two’s Complement of Hexadecimal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two’s complement of Hexadecimal integer: reverse all bits and add 1</a:t>
            </a:r>
          </a:p>
          <a:p>
            <a:r>
              <a:rPr lang="en-US" dirty="0" smtClean="0"/>
              <a:t>To reverse a bit in Hexadecimal integers, subtract the digit from 15</a:t>
            </a:r>
          </a:p>
          <a:p>
            <a:r>
              <a:rPr lang="en-US" dirty="0" smtClean="0"/>
              <a:t>Example:</a:t>
            </a:r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4648200"/>
            <a:ext cx="431180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Signed Binary to Decimal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highest bit is 0, the conversion is trivial</a:t>
            </a:r>
          </a:p>
          <a:p>
            <a:r>
              <a:rPr lang="en-US" dirty="0" smtClean="0"/>
              <a:t>If the highest bit is 1, take two’s complement of the binary integer and perform conversion</a:t>
            </a:r>
          </a:p>
          <a:p>
            <a:r>
              <a:rPr lang="en-US" dirty="0" smtClean="0"/>
              <a:t>Write a (-) sign with the converted decimal number to indicate negative integer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Signed Decimal to 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absolute decimal number to Binary as before</a:t>
            </a:r>
          </a:p>
          <a:p>
            <a:r>
              <a:rPr lang="en-US" dirty="0" smtClean="0"/>
              <a:t>Take two’s complement of converted binary integer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Signed Hexadecimal to Decimal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hexadecimal integer is negative, take it’s two’s complement and convert it to Decimal</a:t>
            </a:r>
          </a:p>
          <a:p>
            <a:r>
              <a:rPr lang="en-US" dirty="0" smtClean="0"/>
              <a:t>Write a (-) sign with converted decimal</a:t>
            </a:r>
          </a:p>
          <a:p>
            <a:endParaRPr lang="en-US" dirty="0" smtClean="0"/>
          </a:p>
          <a:p>
            <a:r>
              <a:rPr lang="en-US" dirty="0" smtClean="0"/>
              <a:t>Note: A hexadecimal number is –</a:t>
            </a:r>
            <a:r>
              <a:rPr lang="en-US" dirty="0" err="1" smtClean="0"/>
              <a:t>ve</a:t>
            </a:r>
            <a:r>
              <a:rPr lang="en-US" dirty="0" smtClean="0"/>
              <a:t> if . . 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Signed Decimal to Hexadecimal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absolute value of decimal to hexadecimal</a:t>
            </a:r>
          </a:p>
          <a:p>
            <a:r>
              <a:rPr lang="en-US" dirty="0" smtClean="0"/>
              <a:t>Take two’s complement of the converted hexadecimal integer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ASCII</a:t>
            </a:r>
          </a:p>
          <a:p>
            <a:r>
              <a:rPr lang="en-US" dirty="0" smtClean="0"/>
              <a:t>ANSI</a:t>
            </a:r>
          </a:p>
          <a:p>
            <a:r>
              <a:rPr lang="en-US" dirty="0" smtClean="0"/>
              <a:t>Unicode (UTF-8, UTF-16 &amp; UTF-32)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Representation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Representing the contents of memory</a:t>
            </a:r>
          </a:p>
          <a:p>
            <a:r>
              <a:rPr lang="en-US" dirty="0" smtClean="0"/>
              <a:t>Each numbering format, or system, has a </a:t>
            </a:r>
            <a:r>
              <a:rPr lang="en-US" i="1" dirty="0" smtClean="0"/>
              <a:t>base, or maximum number of symbols that can be </a:t>
            </a:r>
            <a:r>
              <a:rPr lang="en-US" dirty="0" smtClean="0"/>
              <a:t>assigned to a single digit</a:t>
            </a:r>
          </a:p>
          <a:p>
            <a:r>
              <a:rPr lang="en-US" dirty="0" smtClean="0"/>
              <a:t>This base is also called . . 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Operations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799" y="1828800"/>
            <a:ext cx="459509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Binary Numbers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MSB and LSB bit numbers of a 16-bit binary number are shown as: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048000"/>
            <a:ext cx="5866311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Unsigned Binary to Decimal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2362200"/>
            <a:ext cx="767442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Unsigned Decimal to 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convert from unsigned decimal to binary, repeated division method is usually used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895600"/>
            <a:ext cx="5409832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Addition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28800"/>
            <a:ext cx="6629400" cy="3281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Subtraction</a:t>
            </a:r>
            <a:endParaRPr lang="en-US" dirty="0"/>
          </a:p>
        </p:txBody>
      </p:sp>
      <p:pic>
        <p:nvPicPr>
          <p:cNvPr id="4" name="Content Placeholder 3" descr="dsafa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2286000"/>
            <a:ext cx="4991102" cy="22098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Unsigned Binary to Decimal (</a:t>
            </a:r>
            <a:r>
              <a:rPr lang="en-US" i="1" dirty="0" smtClean="0"/>
              <a:t>contd.)</a:t>
            </a:r>
            <a:endParaRPr lang="en-US" i="1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2133600"/>
            <a:ext cx="33147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758" y="2971800"/>
            <a:ext cx="885524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Hexadecimal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Hexadecimal digits offer a convenient way to represent binary data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743200"/>
            <a:ext cx="7068206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324</Words>
  <Application>Microsoft Office PowerPoint</Application>
  <PresentationFormat>On-screen Show (4:3)</PresentationFormat>
  <Paragraphs>48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COAL Lab (EL-213)</vt:lpstr>
      <vt:lpstr>Data Representation</vt:lpstr>
      <vt:lpstr>Binary Numbers</vt:lpstr>
      <vt:lpstr>Unsigned Binary to Decimal</vt:lpstr>
      <vt:lpstr>Unsigned Decimal to Binary</vt:lpstr>
      <vt:lpstr>Binary Addition</vt:lpstr>
      <vt:lpstr>Binary Subtraction</vt:lpstr>
      <vt:lpstr>Unsigned Binary to Decimal (contd.)</vt:lpstr>
      <vt:lpstr>Hexadecimal Numbers</vt:lpstr>
      <vt:lpstr>Unsigned Hexadecimal to Decimal</vt:lpstr>
      <vt:lpstr>Unsigned Decimal to Hexadecimal</vt:lpstr>
      <vt:lpstr>Signed Integers</vt:lpstr>
      <vt:lpstr>Two’s Complement of Binary</vt:lpstr>
      <vt:lpstr>Two’s Complement of Hexadecimal</vt:lpstr>
      <vt:lpstr>Signed Binary to Decimal</vt:lpstr>
      <vt:lpstr>Signed Decimal to Binary</vt:lpstr>
      <vt:lpstr>Signed Hexadecimal to Decimal</vt:lpstr>
      <vt:lpstr>Signed Decimal to Hexadecimal</vt:lpstr>
      <vt:lpstr>Character Storage</vt:lpstr>
      <vt:lpstr>Boolean Operations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General</dc:creator>
  <cp:lastModifiedBy>Syed Zain-Ul-Hassan</cp:lastModifiedBy>
  <cp:revision>28</cp:revision>
  <dcterms:created xsi:type="dcterms:W3CDTF">2006-08-16T00:00:00Z</dcterms:created>
  <dcterms:modified xsi:type="dcterms:W3CDTF">2017-08-15T03:01:53Z</dcterms:modified>
</cp:coreProperties>
</file>