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F03D-27A3-4BD0-9625-04381861C2C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5C64-45AE-488E-89C9-D6285C16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ia@nu.edu.p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1015"/>
            <a:ext cx="12192000" cy="6506308"/>
          </a:xfrm>
        </p:spPr>
      </p:pic>
    </p:spTree>
    <p:extLst>
      <p:ext uri="{BB962C8B-B14F-4D97-AF65-F5344CB8AC3E}">
        <p14:creationId xmlns:p14="http://schemas.microsoft.com/office/powerpoint/2010/main" val="21381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738" y="0"/>
            <a:ext cx="9144000" cy="2567354"/>
          </a:xfrm>
        </p:spPr>
        <p:txBody>
          <a:bodyPr/>
          <a:lstStyle/>
          <a:p>
            <a:r>
              <a:rPr lang="en-US" b="1" dirty="0" smtClean="0"/>
              <a:t>DATA STRUCTURE Lab CS 201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845" y="3024554"/>
            <a:ext cx="10451123" cy="33762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Safia</a:t>
            </a:r>
          </a:p>
          <a:p>
            <a:r>
              <a:rPr lang="en-US" sz="3200" dirty="0" smtClean="0"/>
              <a:t>PhD Room: (next to R109 and in front Lab3)</a:t>
            </a:r>
          </a:p>
          <a:p>
            <a:r>
              <a:rPr lang="en-US" sz="3200" dirty="0" smtClean="0"/>
              <a:t>Email: s</a:t>
            </a:r>
            <a:r>
              <a:rPr lang="en-US" sz="3200" dirty="0" smtClean="0">
                <a:hlinkClick r:id="rId2"/>
              </a:rPr>
              <a:t>afia@nu.edu.pk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24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Total: 25 </a:t>
            </a:r>
            <a:r>
              <a:rPr lang="en-US" sz="3600" dirty="0" smtClean="0"/>
              <a:t> Marks</a:t>
            </a:r>
            <a:endParaRPr lang="en-US" sz="3600" dirty="0" smtClean="0"/>
          </a:p>
          <a:p>
            <a:r>
              <a:rPr lang="en-US" sz="3600" dirty="0" smtClean="0"/>
              <a:t>Labs:  15</a:t>
            </a:r>
            <a:r>
              <a:rPr lang="en-US" sz="3600" dirty="0" smtClean="0"/>
              <a:t> Marks</a:t>
            </a:r>
            <a:endParaRPr lang="en-US" sz="3600" dirty="0" smtClean="0"/>
          </a:p>
          <a:p>
            <a:r>
              <a:rPr lang="en-US" sz="3600" dirty="0" smtClean="0"/>
              <a:t>Assignments: 6 </a:t>
            </a:r>
            <a:r>
              <a:rPr lang="en-US" sz="3600" dirty="0" smtClean="0"/>
              <a:t> Marks (might be 2 )</a:t>
            </a:r>
          </a:p>
          <a:p>
            <a:r>
              <a:rPr lang="en-US" sz="3600" dirty="0" smtClean="0"/>
              <a:t>Quizzes: 4 </a:t>
            </a:r>
            <a:r>
              <a:rPr lang="en-US" sz="3600" dirty="0" smtClean="0"/>
              <a:t> Marks 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Attendance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2" y="1690688"/>
            <a:ext cx="11078307" cy="4428758"/>
          </a:xfrm>
        </p:spPr>
      </p:pic>
    </p:spTree>
    <p:extLst>
      <p:ext uri="{BB962C8B-B14F-4D97-AF65-F5344CB8AC3E}">
        <p14:creationId xmlns:p14="http://schemas.microsoft.com/office/powerpoint/2010/main" val="231734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Will be shared </a:t>
            </a:r>
            <a:endParaRPr lang="en-US" sz="4400" b="1" dirty="0" smtClean="0"/>
          </a:p>
          <a:p>
            <a:pPr algn="ctr"/>
            <a:r>
              <a:rPr lang="en-US" sz="4400" b="1" dirty="0" smtClean="0"/>
              <a:t>Introduction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Rules </a:t>
            </a:r>
          </a:p>
          <a:p>
            <a:pPr algn="ctr"/>
            <a:r>
              <a:rPr lang="en-US" dirty="0" smtClean="0"/>
              <a:t>Honesty with your self 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4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DATA STRUCTURE Lab CS 201</vt:lpstr>
      <vt:lpstr>Marks Distribution</vt:lpstr>
      <vt:lpstr>Attendance</vt:lpstr>
      <vt:lpstr>Topics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Safia</dc:creator>
  <cp:lastModifiedBy>Safia</cp:lastModifiedBy>
  <cp:revision>10</cp:revision>
  <dcterms:created xsi:type="dcterms:W3CDTF">2018-08-27T06:52:41Z</dcterms:created>
  <dcterms:modified xsi:type="dcterms:W3CDTF">2018-08-27T07:52:23Z</dcterms:modified>
</cp:coreProperties>
</file>