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B0CBE57-53AD-4487-A92F-71B8530AE54C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257F13-B91A-4907-8CA7-7CA5798B9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Hashing, Hash function, Hash Table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    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detailed material discussed in class this slides are merely represent roadmap of  lecture coverage.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</a:p>
          <a:p>
            <a:pPr lvl="1"/>
            <a:r>
              <a:rPr lang="en-US" dirty="0" smtClean="0"/>
              <a:t>Why introduced</a:t>
            </a:r>
          </a:p>
          <a:p>
            <a:pPr lvl="1"/>
            <a:r>
              <a:rPr lang="en-US" dirty="0" smtClean="0"/>
              <a:t>Hash function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Collision</a:t>
            </a:r>
          </a:p>
          <a:p>
            <a:pPr lvl="1"/>
            <a:r>
              <a:rPr lang="en-US" dirty="0" smtClean="0"/>
              <a:t>Resolving methods</a:t>
            </a:r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111009"/>
          </a:xfrm>
        </p:spPr>
        <p:txBody>
          <a:bodyPr/>
          <a:lstStyle/>
          <a:p>
            <a:r>
              <a:rPr lang="en-US" dirty="0" smtClean="0"/>
              <a:t>Associative arrays</a:t>
            </a:r>
          </a:p>
          <a:p>
            <a:r>
              <a:rPr lang="en-US" dirty="0" smtClean="0"/>
              <a:t>ADT</a:t>
            </a:r>
          </a:p>
          <a:p>
            <a:r>
              <a:rPr lang="en-US" dirty="0" smtClean="0"/>
              <a:t>Takes (key, value)</a:t>
            </a:r>
            <a:endParaRPr lang="en-US" dirty="0"/>
          </a:p>
        </p:txBody>
      </p:sp>
      <p:pic>
        <p:nvPicPr>
          <p:cNvPr id="1026" name="Picture 2" descr="Image result for hash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738119"/>
            <a:ext cx="4876801" cy="37388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Bucket of Arrays</a:t>
            </a:r>
            <a:endParaRPr lang="en-US" dirty="0"/>
          </a:p>
        </p:txBody>
      </p:sp>
      <p:pic>
        <p:nvPicPr>
          <p:cNvPr id="1638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84086"/>
            <a:ext cx="6477000" cy="4729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04493"/>
            <a:ext cx="6553200" cy="5019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Channing</a:t>
            </a:r>
          </a:p>
          <a:p>
            <a:r>
              <a:rPr lang="en-US" dirty="0" smtClean="0"/>
              <a:t>Open Addressing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Hash collision by separate chaining </a:t>
            </a:r>
            <a:r>
              <a:rPr lang="en-US" b="0" dirty="0" smtClean="0"/>
              <a:t>using </a:t>
            </a:r>
            <a:r>
              <a:rPr lang="en-US" b="0" dirty="0" smtClean="0"/>
              <a:t>bucket array.</a:t>
            </a:r>
            <a:endParaRPr lang="en-US" dirty="0"/>
          </a:p>
        </p:txBody>
      </p:sp>
      <p:pic>
        <p:nvPicPr>
          <p:cNvPr id="18434" name="Picture 2" descr="https://upload.wikimedia.org/wikipedia/commons/thumb/5/5a/Hash_table_5_0_1_1_1_1_0_LL.svg/620px-Hash_table_5_0_1_1_1_1_0_L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839196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Separate Channing</a:t>
            </a:r>
          </a:p>
          <a:p>
            <a:pPr lvl="1"/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isadvantage</a:t>
            </a:r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Load factor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</TotalTime>
  <Words>83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Hashing, Hash function, Hash Table </vt:lpstr>
      <vt:lpstr>Note     !!!!!</vt:lpstr>
      <vt:lpstr>contents</vt:lpstr>
      <vt:lpstr>Implementation of Hashing</vt:lpstr>
      <vt:lpstr>Using Bucket of Arrays</vt:lpstr>
      <vt:lpstr>Collision</vt:lpstr>
      <vt:lpstr>Resolve</vt:lpstr>
      <vt:lpstr>Hash collision by separate chaining using bucket array.</vt:lpstr>
      <vt:lpstr>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Hashing, Hash function, Hash Table</dc:title>
  <dc:creator>Administrator</dc:creator>
  <cp:lastModifiedBy>Administrator</cp:lastModifiedBy>
  <cp:revision>6</cp:revision>
  <dcterms:created xsi:type="dcterms:W3CDTF">2017-11-07T23:52:44Z</dcterms:created>
  <dcterms:modified xsi:type="dcterms:W3CDTF">2017-11-08T00:21:03Z</dcterms:modified>
</cp:coreProperties>
</file>