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5" r:id="rId5"/>
    <p:sldId id="268" r:id="rId6"/>
    <p:sldId id="259" r:id="rId7"/>
    <p:sldId id="260" r:id="rId8"/>
    <p:sldId id="261" r:id="rId9"/>
    <p:sldId id="263" r:id="rId10"/>
    <p:sldId id="264" r:id="rId11"/>
    <p:sldId id="269" r:id="rId12"/>
    <p:sldId id="266" r:id="rId13"/>
    <p:sldId id="270" r:id="rId14"/>
    <p:sldId id="271" r:id="rId15"/>
    <p:sldId id="272" r:id="rId16"/>
    <p:sldId id="27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9" autoAdjust="0"/>
  </p:normalViewPr>
  <p:slideViewPr>
    <p:cSldViewPr>
      <p:cViewPr>
        <p:scale>
          <a:sx n="66" d="100"/>
          <a:sy n="66" d="100"/>
        </p:scale>
        <p:origin x="-150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6E0E-E216-4F82-8E86-94F3B620B25C}" type="datetimeFigureOut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AF0A-8F1D-499E-872E-2C66C79C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graphical user interface is a type of user interface that allows users to interact with machines through graphical icons and visual indicators instead of text-based user interfaces</a:t>
            </a:r>
            <a:r>
              <a:rPr lang="en-US" baseline="0" dirty="0" smtClean="0"/>
              <a:t> which needs commands to operate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Prism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 hardware–accelerated graphical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used to render the graphics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GWT connects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to the Native Operating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Quantum ties Prism and GWT together and makes them available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component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used to process HTML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2147-E5B7-4E99-BF76-A99FF628820D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C55D-1874-4E87-8EB2-4BCCEE94DAEF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D1F0-79EB-4C01-B0C4-45C5822396C7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E590-1B88-4638-92C5-397289DCD052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DA59-2020-45DB-A4AE-AE520FFF510A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3D2-8AA0-4953-85FF-C19F98BB6B32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F056-F4BC-4F6F-822B-043401AB3FFF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E4AC7-EC1D-4BB8-BC7B-0944C34F31E5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8CF5-1E20-4DA5-B63E-EDB26A05882C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A2D9-E1ED-4FCF-A161-7D0BE9F909C9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7B7-3F19-4E49-BC12-EB2E99DFA225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3AE1-347D-4B90-8006-EDF7B70A6710}" type="datetime1">
              <a:rPr lang="en-US" smtClean="0"/>
              <a:pPr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446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GUI Applications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Java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4038600" cy="609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Object Oriented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29200" y="56388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Prepared by:</a:t>
            </a:r>
            <a:r>
              <a:rPr lang="en-US" sz="2000" dirty="0"/>
              <a:t> </a:t>
            </a:r>
            <a:r>
              <a:rPr lang="en-US" sz="2000" dirty="0" smtClean="0"/>
              <a:t>Mehak Usmani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90600" y="2057400"/>
            <a:ext cx="4038600" cy="42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2" descr="Image result for javafx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javafx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390326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pic>
        <p:nvPicPr>
          <p:cNvPr id="5122" name="Picture 2" descr="JavaFX Applicatio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89745"/>
            <a:ext cx="4343400" cy="465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b="1" dirty="0"/>
              <a:t>Stage</a:t>
            </a:r>
          </a:p>
          <a:p>
            <a:pPr marL="0" indent="0">
              <a:buNone/>
            </a:pPr>
            <a:r>
              <a:rPr lang="en-US" sz="2000" dirty="0"/>
              <a:t>A stage (a window) contains all the objects of a </a:t>
            </a:r>
            <a:r>
              <a:rPr lang="en-US" sz="2000" dirty="0" err="1"/>
              <a:t>JavaFX</a:t>
            </a:r>
            <a:r>
              <a:rPr lang="en-US" sz="2000" dirty="0"/>
              <a:t> application.</a:t>
            </a:r>
          </a:p>
          <a:p>
            <a:r>
              <a:rPr lang="en-US" sz="2000" b="1" dirty="0"/>
              <a:t>Scene</a:t>
            </a:r>
          </a:p>
          <a:p>
            <a:pPr marL="0" indent="0">
              <a:buNone/>
            </a:pPr>
            <a:r>
              <a:rPr lang="en-US" sz="2000" dirty="0"/>
              <a:t>A scene represents the physical contents of a </a:t>
            </a:r>
            <a:r>
              <a:rPr lang="en-US" sz="2000" dirty="0" err="1"/>
              <a:t>JavaFX</a:t>
            </a:r>
            <a:r>
              <a:rPr lang="en-US" sz="2000" dirty="0"/>
              <a:t> application. It contains all the contents of a scene graph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Scene Graph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 scene graph is a tree-like data structure (hierarchical) representing the contents of a scene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Geometrical (Graphical) objects (2D and 3D) such as − Circle, Rectangle, Polygon,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UI Controls such as − Button, Checkbox, Choice Box, Text Area,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Containers (Layout Panes) such as Border Pane, Grid Pane, Flow Pane,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Media elements such as Audio, Video and Image Objects.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GUI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Lets start </a:t>
            </a:r>
            <a:r>
              <a:rPr lang="en-US" sz="2400" dirty="0" smtClean="0"/>
              <a:t>development in </a:t>
            </a:r>
            <a:r>
              <a:rPr lang="en-US" sz="2400" dirty="0" err="1" smtClean="0"/>
              <a:t>JavaFx</a:t>
            </a:r>
            <a:r>
              <a:rPr lang="en-US" sz="2400" dirty="0" smtClean="0"/>
              <a:t> for a demo project called Expense Manager.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57745"/>
            <a:ext cx="292417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9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Home Stage with menus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295400"/>
            <a:ext cx="6553200" cy="458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43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Add record in File using data from </a:t>
            </a:r>
            <a:r>
              <a:rPr lang="en-US" sz="2800" dirty="0" err="1" smtClean="0"/>
              <a:t>JavaFx</a:t>
            </a:r>
            <a:r>
              <a:rPr lang="en-US" sz="2800" dirty="0" smtClean="0"/>
              <a:t> controls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35909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85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Read data from file and display in </a:t>
            </a:r>
            <a:r>
              <a:rPr lang="en-US" sz="2800" dirty="0" err="1" smtClean="0"/>
              <a:t>TableView</a:t>
            </a:r>
            <a:r>
              <a:rPr lang="en-US" sz="2800" dirty="0" smtClean="0"/>
              <a:t> control of </a:t>
            </a:r>
            <a:r>
              <a:rPr lang="en-US" sz="2800" dirty="0" err="1"/>
              <a:t>JavaFx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033463"/>
            <a:ext cx="83915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07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Read data from file and draw graphs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2641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45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Login Screen Design</a:t>
            </a:r>
          </a:p>
          <a:p>
            <a:pPr lvl="1"/>
            <a:r>
              <a:rPr lang="en-US" sz="2000" dirty="0" smtClean="0"/>
              <a:t>Stage, Root, Scene, Scene Graph, Image, Text, </a:t>
            </a:r>
            <a:r>
              <a:rPr lang="en-US" sz="2000" dirty="0" err="1" smtClean="0"/>
              <a:t>Lable</a:t>
            </a:r>
            <a:r>
              <a:rPr lang="en-US" sz="2000" dirty="0" smtClean="0"/>
              <a:t>, </a:t>
            </a:r>
            <a:r>
              <a:rPr lang="en-US" sz="2000" dirty="0" err="1" smtClean="0"/>
              <a:t>TextField</a:t>
            </a:r>
            <a:r>
              <a:rPr lang="en-US" sz="2000" dirty="0" smtClean="0"/>
              <a:t>. </a:t>
            </a:r>
          </a:p>
          <a:p>
            <a:pPr lvl="1"/>
            <a:r>
              <a:rPr lang="en-US" sz="2000" dirty="0" smtClean="0"/>
              <a:t>Events</a:t>
            </a:r>
            <a:endParaRPr lang="en-US" sz="2000" dirty="0" smtClean="0"/>
          </a:p>
          <a:p>
            <a:pPr lvl="1"/>
            <a:r>
              <a:rPr lang="en-US" sz="2000" dirty="0" smtClean="0"/>
              <a:t>Login Code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/>
              <a:t>Data transfer between screens,</a:t>
            </a:r>
          </a:p>
          <a:p>
            <a:pPr lvl="1"/>
            <a:r>
              <a:rPr lang="en-US" sz="2000" dirty="0" smtClean="0"/>
              <a:t>Menu</a:t>
            </a:r>
          </a:p>
          <a:p>
            <a:pPr lvl="1"/>
            <a:r>
              <a:rPr lang="en-US" sz="2000" dirty="0" smtClean="0"/>
              <a:t>Dialogue Box</a:t>
            </a:r>
          </a:p>
          <a:p>
            <a:pPr lvl="1"/>
            <a:r>
              <a:rPr lang="en-US" sz="2000" dirty="0" smtClean="0"/>
              <a:t>Add Expense Screen design with Layouts</a:t>
            </a:r>
          </a:p>
          <a:p>
            <a:pPr lvl="1"/>
            <a:r>
              <a:rPr lang="en-US" sz="2000" dirty="0" smtClean="0"/>
              <a:t>Add </a:t>
            </a:r>
            <a:r>
              <a:rPr lang="en-US" sz="2000" dirty="0"/>
              <a:t>Expense </a:t>
            </a:r>
            <a:r>
              <a:rPr lang="en-US" sz="2000" dirty="0" smtClean="0"/>
              <a:t>Screen; data write in file.</a:t>
            </a:r>
          </a:p>
          <a:p>
            <a:pPr lvl="1"/>
            <a:r>
              <a:rPr lang="en-US" sz="2000" dirty="0" smtClean="0"/>
              <a:t>View Expense Screen; data read in application using </a:t>
            </a:r>
            <a:r>
              <a:rPr lang="en-US" sz="2000" dirty="0" err="1" smtClean="0"/>
              <a:t>TableView</a:t>
            </a:r>
            <a:r>
              <a:rPr lang="en-US" sz="2000" dirty="0" smtClean="0"/>
              <a:t>. </a:t>
            </a:r>
            <a:endParaRPr lang="en-US" sz="2000" dirty="0"/>
          </a:p>
          <a:p>
            <a:pPr lvl="1"/>
            <a:r>
              <a:rPr lang="en-US" sz="2000" dirty="0" smtClean="0"/>
              <a:t> Graphs (Bar, Pie</a:t>
            </a:r>
            <a:r>
              <a:rPr lang="en-US" sz="2000" dirty="0" smtClean="0"/>
              <a:t>) 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Intro to GUI &amp; </a:t>
            </a:r>
            <a:r>
              <a:rPr lang="en-US" sz="2000" dirty="0" err="1" smtClean="0"/>
              <a:t>JavaFX</a:t>
            </a:r>
            <a:r>
              <a:rPr lang="en-US" sz="20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JavaFX</a:t>
            </a:r>
            <a:r>
              <a:rPr lang="en-US" sz="2000" dirty="0"/>
              <a:t> </a:t>
            </a:r>
            <a:r>
              <a:rPr lang="en-US" sz="2000" dirty="0" smtClean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Application </a:t>
            </a:r>
            <a:r>
              <a:rPr lang="en-US" sz="2000" dirty="0" smtClean="0"/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Developing a first UI based application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 to GUI &amp; </a:t>
            </a:r>
            <a:r>
              <a:rPr lang="en-US" dirty="0" err="1" smtClean="0"/>
              <a:t>javaFX</a:t>
            </a:r>
            <a:endParaRPr lang="en-US" sz="4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97145"/>
            <a:ext cx="6781800" cy="47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 to GUI &amp; </a:t>
            </a:r>
            <a:r>
              <a:rPr lang="en-US" dirty="0" err="1" smtClean="0"/>
              <a:t>javaFX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419599"/>
          </a:xfrm>
        </p:spPr>
        <p:txBody>
          <a:bodyPr>
            <a:normAutofit/>
          </a:bodyPr>
          <a:lstStyle/>
          <a:p>
            <a:r>
              <a:rPr lang="en-US" sz="2000" dirty="0" err="1"/>
              <a:t>JavaFX</a:t>
            </a:r>
            <a:r>
              <a:rPr lang="en-US" sz="2000" dirty="0"/>
              <a:t> is a set of graphics and media packages that enables developers to design, create, test, debug, and deploy rich client applications that operate consistently across diverse platforms</a:t>
            </a:r>
            <a:r>
              <a:rPr lang="en-US" sz="2000" dirty="0" smtClean="0"/>
              <a:t>. 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applications developed using </a:t>
            </a:r>
            <a:r>
              <a:rPr lang="en-US" sz="2000" dirty="0" err="1"/>
              <a:t>JavaFX</a:t>
            </a:r>
            <a:r>
              <a:rPr lang="en-US" sz="2000" dirty="0"/>
              <a:t> can run on various devices such as Desktop Computers, Mobile Phones, TVs, Tablets, etc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To develop GUI Applications using Java programming language, the programmers rely on libraries such as Advanced Windowing Tool kit and Swings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the advent of </a:t>
            </a:r>
            <a:r>
              <a:rPr lang="en-US" sz="2000" dirty="0" err="1"/>
              <a:t>JavaFX</a:t>
            </a:r>
            <a:r>
              <a:rPr lang="en-US" sz="2000" dirty="0"/>
              <a:t>, </a:t>
            </a:r>
            <a:r>
              <a:rPr lang="en-US" sz="2000" dirty="0" smtClean="0"/>
              <a:t>Java </a:t>
            </a:r>
            <a:r>
              <a:rPr lang="en-US" sz="2000" dirty="0"/>
              <a:t>programmers can now develop GUI applications effectively with rich content.</a:t>
            </a:r>
          </a:p>
          <a:p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</a:t>
            </a:r>
            <a:r>
              <a:rPr lang="en-US" dirty="0"/>
              <a:t>independent</a:t>
            </a:r>
            <a:endParaRPr lang="en-US" dirty="0" smtClean="0"/>
          </a:p>
          <a:p>
            <a:r>
              <a:rPr lang="en-US" dirty="0" smtClean="0"/>
              <a:t>Built-in </a:t>
            </a:r>
            <a:r>
              <a:rPr lang="en-US" dirty="0"/>
              <a:t>UI </a:t>
            </a:r>
            <a:r>
              <a:rPr lang="en-US" dirty="0" smtClean="0"/>
              <a:t>controls</a:t>
            </a:r>
          </a:p>
          <a:p>
            <a:r>
              <a:rPr lang="en-US" dirty="0" smtClean="0"/>
              <a:t>Smooth </a:t>
            </a:r>
            <a:r>
              <a:rPr lang="en-US" dirty="0"/>
              <a:t>graphics</a:t>
            </a:r>
          </a:p>
          <a:p>
            <a:r>
              <a:rPr lang="en-US" dirty="0" smtClean="0"/>
              <a:t>Cascading </a:t>
            </a:r>
            <a:r>
              <a:rPr lang="en-US" dirty="0"/>
              <a:t>Style Sheets (CSS) </a:t>
            </a:r>
            <a:endParaRPr lang="en-US" dirty="0" smtClean="0"/>
          </a:p>
          <a:p>
            <a:r>
              <a:rPr lang="en-US" dirty="0"/>
              <a:t>FXML </a:t>
            </a:r>
            <a:endParaRPr lang="en-US" dirty="0" smtClean="0"/>
          </a:p>
          <a:p>
            <a:r>
              <a:rPr lang="en-US" dirty="0" smtClean="0"/>
              <a:t>Scene </a:t>
            </a:r>
            <a:r>
              <a:rPr lang="en-US" dirty="0"/>
              <a:t>Builder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pic>
        <p:nvPicPr>
          <p:cNvPr id="3074" name="Picture 2" descr="Architecture of JavaFX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162800" cy="437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Scene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pic>
        <p:nvPicPr>
          <p:cNvPr id="4098" name="Picture 2" descr="Scene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765818" cy="3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10" y="1600200"/>
            <a:ext cx="839699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From Java8 onwards, the JDK </a:t>
            </a:r>
            <a:r>
              <a:rPr lang="en-US" sz="2000" b="1" dirty="0"/>
              <a:t>(Java Development Kit)</a:t>
            </a:r>
            <a:r>
              <a:rPr lang="en-US" sz="2000" dirty="0"/>
              <a:t> includes </a:t>
            </a:r>
            <a:r>
              <a:rPr lang="en-US" sz="2000" b="1" dirty="0" err="1" smtClean="0"/>
              <a:t>JavaFX</a:t>
            </a:r>
            <a:r>
              <a:rPr lang="en-US" sz="2000" b="1" dirty="0" smtClean="0"/>
              <a:t> </a:t>
            </a:r>
            <a:r>
              <a:rPr lang="en-US" sz="2000" dirty="0" smtClean="0"/>
              <a:t>library </a:t>
            </a:r>
            <a:r>
              <a:rPr lang="en-US" sz="2000" dirty="0"/>
              <a:t>in it. Therefore, to run </a:t>
            </a:r>
            <a:r>
              <a:rPr lang="en-US" sz="2000" dirty="0" err="1"/>
              <a:t>JavaFX</a:t>
            </a:r>
            <a:r>
              <a:rPr lang="en-US" sz="2000" dirty="0"/>
              <a:t> applications, you simply need to install Java8 or later version in your system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 IDE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important packages of this </a:t>
            </a:r>
            <a:r>
              <a:rPr lang="en-US" sz="2000" dirty="0" err="1" smtClean="0"/>
              <a:t>JavaFX</a:t>
            </a:r>
            <a:r>
              <a:rPr lang="en-US" sz="2000" dirty="0" smtClean="0"/>
              <a:t> are </a:t>
            </a:r>
          </a:p>
          <a:p>
            <a:r>
              <a:rPr lang="en-US" sz="2000" b="1" dirty="0" err="1" smtClean="0"/>
              <a:t>javafx.animation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err="1" smtClean="0"/>
              <a:t>javafx.application</a:t>
            </a:r>
            <a:r>
              <a:rPr lang="en-US" sz="2000" dirty="0" smtClean="0"/>
              <a:t> .</a:t>
            </a:r>
            <a:endParaRPr lang="en-US" sz="2000" dirty="0"/>
          </a:p>
          <a:p>
            <a:r>
              <a:rPr lang="en-US" sz="2000" b="1" dirty="0"/>
              <a:t>javafx.css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err="1" smtClean="0"/>
              <a:t>javafx.event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err="1" smtClean="0"/>
              <a:t>javafx.geometry</a:t>
            </a:r>
            <a:r>
              <a:rPr lang="en-US" sz="2000" dirty="0" smtClean="0"/>
              <a:t>  </a:t>
            </a:r>
            <a:endParaRPr lang="en-US" sz="2000" dirty="0"/>
          </a:p>
          <a:p>
            <a:r>
              <a:rPr lang="en-US" sz="2000" b="1" dirty="0" err="1" smtClean="0"/>
              <a:t>javafx.stage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err="1"/>
              <a:t>javafx.scene</a:t>
            </a:r>
            <a:r>
              <a:rPr lang="en-US" sz="2000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390</Words>
  <Application>Microsoft Office PowerPoint</Application>
  <PresentationFormat>On-screen Show (4:3)</PresentationFormat>
  <Paragraphs>105</Paragraphs>
  <Slides>17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GUI Applications  using Java programming language</vt:lpstr>
      <vt:lpstr>Content</vt:lpstr>
      <vt:lpstr>Intro to GUI &amp; javaFX</vt:lpstr>
      <vt:lpstr>Intro to GUI &amp; javaFX</vt:lpstr>
      <vt:lpstr>Features</vt:lpstr>
      <vt:lpstr>JavaFX Architecture</vt:lpstr>
      <vt:lpstr>Scene Graph</vt:lpstr>
      <vt:lpstr>Requirements</vt:lpstr>
      <vt:lpstr>Packages</vt:lpstr>
      <vt:lpstr>Application Structure</vt:lpstr>
      <vt:lpstr>Application Structure</vt:lpstr>
      <vt:lpstr>First GUI project</vt:lpstr>
      <vt:lpstr>Home Stage with menus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mehak</dc:creator>
  <cp:lastModifiedBy>admin</cp:lastModifiedBy>
  <cp:revision>73</cp:revision>
  <dcterms:created xsi:type="dcterms:W3CDTF">2016-09-04T12:01:02Z</dcterms:created>
  <dcterms:modified xsi:type="dcterms:W3CDTF">2017-11-25T06:50:26Z</dcterms:modified>
</cp:coreProperties>
</file>