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3.xml" ContentType="application/vnd.openxmlformats-officedocument.drawingml.char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rawings/drawing1.xml" ContentType="application/vnd.openxmlformats-officedocument.drawingml.chartshap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0" r:id="rId3"/>
    <p:sldId id="271" r:id="rId4"/>
    <p:sldId id="272" r:id="rId5"/>
    <p:sldId id="26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54" autoAdjust="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1.xlsx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3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6"/>
  <c:chart>
    <c:autoTitleDeleted val="1"/>
    <c:plotArea>
      <c:layout/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Neither agree nor disagree</c:v>
                </c:pt>
              </c:strCache>
            </c:strRef>
          </c:tx>
          <c:dLbls>
            <c:showVal val="1"/>
          </c:dLbls>
          <c:cat>
            <c:strRef>
              <c:f>Sheet1!$A$2</c:f>
              <c:strCache>
                <c:ptCount val="1"/>
                <c:pt idx="0">
                  <c:v>Question 1</c:v>
                </c:pt>
              </c:strCache>
            </c:strRef>
          </c:cat>
          <c:val>
            <c:numRef>
              <c:f>Sheet1!$B$2</c:f>
              <c:numCache>
                <c:formatCode>0.00%</c:formatCode>
                <c:ptCount val="1"/>
                <c:pt idx="0">
                  <c:v>3.4799999999999998E-2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Disagree</c:v>
                </c:pt>
              </c:strCache>
            </c:strRef>
          </c:tx>
          <c:dLbls>
            <c:showVal val="1"/>
          </c:dLbls>
          <c:cat>
            <c:strRef>
              <c:f>Sheet1!$A$2</c:f>
              <c:strCache>
                <c:ptCount val="1"/>
                <c:pt idx="0">
                  <c:v>Question 1</c:v>
                </c:pt>
              </c:strCache>
            </c:strRef>
          </c:cat>
          <c:val>
            <c:numRef>
              <c:f>Sheet1!$C$2</c:f>
              <c:numCache>
                <c:formatCode>0.00%</c:formatCode>
                <c:ptCount val="1"/>
                <c:pt idx="0">
                  <c:v>0.45340000000000003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Agree</c:v>
                </c:pt>
              </c:strCache>
            </c:strRef>
          </c:tx>
          <c:dLbls>
            <c:showVal val="1"/>
          </c:dLbls>
          <c:cat>
            <c:strRef>
              <c:f>Sheet1!$A$2</c:f>
              <c:strCache>
                <c:ptCount val="1"/>
                <c:pt idx="0">
                  <c:v>Question 1</c:v>
                </c:pt>
              </c:strCache>
            </c:strRef>
          </c:cat>
          <c:val>
            <c:numRef>
              <c:f>Sheet1!$D$2</c:f>
              <c:numCache>
                <c:formatCode>0.00%</c:formatCode>
                <c:ptCount val="1"/>
                <c:pt idx="0">
                  <c:v>0.51160000000000005</c:v>
                </c:pt>
              </c:numCache>
            </c:numRef>
          </c:val>
        </c:ser>
        <c:dLbls>
          <c:showVal val="1"/>
        </c:dLbls>
        <c:gapWidth val="75"/>
        <c:axId val="120688640"/>
        <c:axId val="120690176"/>
      </c:barChart>
      <c:catAx>
        <c:axId val="120688640"/>
        <c:scaling>
          <c:orientation val="minMax"/>
        </c:scaling>
        <c:axPos val="l"/>
        <c:majorTickMark val="none"/>
        <c:tickLblPos val="nextTo"/>
        <c:crossAx val="120690176"/>
        <c:crosses val="autoZero"/>
        <c:auto val="1"/>
        <c:lblAlgn val="ctr"/>
        <c:lblOffset val="100"/>
      </c:catAx>
      <c:valAx>
        <c:axId val="120690176"/>
        <c:scaling>
          <c:orientation val="minMax"/>
        </c:scaling>
        <c:axPos val="b"/>
        <c:numFmt formatCode="0.00%" sourceLinked="1"/>
        <c:majorTickMark val="none"/>
        <c:tickLblPos val="nextTo"/>
        <c:crossAx val="120688640"/>
        <c:crosses val="autoZero"/>
        <c:crossBetween val="between"/>
      </c:valAx>
    </c:plotArea>
    <c:legend>
      <c:legendPos val="b"/>
      <c:layout/>
    </c:legend>
    <c:plotVisOnly val="1"/>
  </c:chart>
  <c:spPr>
    <a:solidFill>
      <a:schemeClr val="accent4">
        <a:lumMod val="50000"/>
      </a:schemeClr>
    </a:solidFill>
  </c:spPr>
  <c:txPr>
    <a:bodyPr/>
    <a:lstStyle/>
    <a:p>
      <a:pPr>
        <a:defRPr sz="1800"/>
      </a:pPr>
      <a:endParaRPr lang="en-US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6"/>
  <c:chart>
    <c:autoTitleDeleted val="1"/>
    <c:plotArea>
      <c:layout/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Neither Agree Nor Disagree</c:v>
                </c:pt>
              </c:strCache>
            </c:strRef>
          </c:tx>
          <c:dLbls>
            <c:showVal val="1"/>
          </c:dLbls>
          <c:cat>
            <c:strRef>
              <c:f>Sheet1!$A$2</c:f>
              <c:strCache>
                <c:ptCount val="1"/>
                <c:pt idx="0">
                  <c:v>Question 1</c:v>
                </c:pt>
              </c:strCache>
            </c:strRef>
          </c:cat>
          <c:val>
            <c:numRef>
              <c:f>Sheet1!$B$2</c:f>
              <c:numCache>
                <c:formatCode>0.00%</c:formatCode>
                <c:ptCount val="1"/>
                <c:pt idx="0">
                  <c:v>0.11620000000000001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Disagree</c:v>
                </c:pt>
              </c:strCache>
            </c:strRef>
          </c:tx>
          <c:dLbls>
            <c:showVal val="1"/>
          </c:dLbls>
          <c:cat>
            <c:strRef>
              <c:f>Sheet1!$A$2</c:f>
              <c:strCache>
                <c:ptCount val="1"/>
                <c:pt idx="0">
                  <c:v>Question 1</c:v>
                </c:pt>
              </c:strCache>
            </c:strRef>
          </c:cat>
          <c:val>
            <c:numRef>
              <c:f>Sheet1!$C$2</c:f>
              <c:numCache>
                <c:formatCode>0.00%</c:formatCode>
                <c:ptCount val="1"/>
                <c:pt idx="0">
                  <c:v>0.16270000000000001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Agree</c:v>
                </c:pt>
              </c:strCache>
            </c:strRef>
          </c:tx>
          <c:dLbls>
            <c:showVal val="1"/>
          </c:dLbls>
          <c:cat>
            <c:strRef>
              <c:f>Sheet1!$A$2</c:f>
              <c:strCache>
                <c:ptCount val="1"/>
                <c:pt idx="0">
                  <c:v>Question 1</c:v>
                </c:pt>
              </c:strCache>
            </c:strRef>
          </c:cat>
          <c:val>
            <c:numRef>
              <c:f>Sheet1!$D$2</c:f>
              <c:numCache>
                <c:formatCode>0.00%</c:formatCode>
                <c:ptCount val="1"/>
                <c:pt idx="0">
                  <c:v>0.7209000000000001</c:v>
                </c:pt>
              </c:numCache>
            </c:numRef>
          </c:val>
        </c:ser>
        <c:dLbls>
          <c:showVal val="1"/>
        </c:dLbls>
        <c:gapWidth val="75"/>
        <c:axId val="125246080"/>
        <c:axId val="124901632"/>
      </c:barChart>
      <c:catAx>
        <c:axId val="125246080"/>
        <c:scaling>
          <c:orientation val="minMax"/>
        </c:scaling>
        <c:axPos val="l"/>
        <c:majorTickMark val="none"/>
        <c:tickLblPos val="nextTo"/>
        <c:crossAx val="124901632"/>
        <c:crosses val="autoZero"/>
        <c:auto val="1"/>
        <c:lblAlgn val="ctr"/>
        <c:lblOffset val="100"/>
      </c:catAx>
      <c:valAx>
        <c:axId val="124901632"/>
        <c:scaling>
          <c:orientation val="minMax"/>
        </c:scaling>
        <c:axPos val="b"/>
        <c:numFmt formatCode="0.00%" sourceLinked="1"/>
        <c:majorTickMark val="none"/>
        <c:tickLblPos val="nextTo"/>
        <c:crossAx val="125246080"/>
        <c:crosses val="autoZero"/>
        <c:crossBetween val="between"/>
      </c:valAx>
    </c:plotArea>
    <c:legend>
      <c:legendPos val="b"/>
      <c:layout/>
    </c:legend>
    <c:plotVisOnly val="1"/>
  </c:chart>
  <c:spPr>
    <a:solidFill>
      <a:schemeClr val="accent4">
        <a:lumMod val="50000"/>
      </a:schemeClr>
    </a:solidFill>
  </c:spPr>
  <c:txPr>
    <a:bodyPr/>
    <a:lstStyle/>
    <a:p>
      <a:pPr>
        <a:defRPr sz="1800"/>
      </a:pPr>
      <a:endParaRPr lang="en-US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6"/>
  <c:chart>
    <c:autoTitleDeleted val="1"/>
    <c:plotArea>
      <c:layout/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Neither Agree Nor Disagree</c:v>
                </c:pt>
              </c:strCache>
            </c:strRef>
          </c:tx>
          <c:dLbls>
            <c:showVal val="1"/>
          </c:dLbls>
          <c:cat>
            <c:strRef>
              <c:f>Sheet1!$A$2</c:f>
              <c:strCache>
                <c:ptCount val="1"/>
                <c:pt idx="0">
                  <c:v>Question 1</c:v>
                </c:pt>
              </c:strCache>
            </c:strRef>
          </c:cat>
          <c:val>
            <c:numRef>
              <c:f>Sheet1!$B$2</c:f>
              <c:numCache>
                <c:formatCode>0.00%</c:formatCode>
                <c:ptCount val="1"/>
                <c:pt idx="0">
                  <c:v>0.18600000000000003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Disagree</c:v>
                </c:pt>
              </c:strCache>
            </c:strRef>
          </c:tx>
          <c:dLbls>
            <c:showVal val="1"/>
          </c:dLbls>
          <c:cat>
            <c:strRef>
              <c:f>Sheet1!$A$2</c:f>
              <c:strCache>
                <c:ptCount val="1"/>
                <c:pt idx="0">
                  <c:v>Question 1</c:v>
                </c:pt>
              </c:strCache>
            </c:strRef>
          </c:cat>
          <c:val>
            <c:numRef>
              <c:f>Sheet1!$C$2</c:f>
              <c:numCache>
                <c:formatCode>0.00%</c:formatCode>
                <c:ptCount val="1"/>
                <c:pt idx="0">
                  <c:v>9.3000000000000041E-2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Agree</c:v>
                </c:pt>
              </c:strCache>
            </c:strRef>
          </c:tx>
          <c:dLbls>
            <c:showVal val="1"/>
          </c:dLbls>
          <c:cat>
            <c:strRef>
              <c:f>Sheet1!$A$2</c:f>
              <c:strCache>
                <c:ptCount val="1"/>
                <c:pt idx="0">
                  <c:v>Question 1</c:v>
                </c:pt>
              </c:strCache>
            </c:strRef>
          </c:cat>
          <c:val>
            <c:numRef>
              <c:f>Sheet1!$D$2</c:f>
              <c:numCache>
                <c:formatCode>0.00%</c:formatCode>
                <c:ptCount val="1"/>
                <c:pt idx="0">
                  <c:v>0.7209000000000001</c:v>
                </c:pt>
              </c:numCache>
            </c:numRef>
          </c:val>
        </c:ser>
        <c:dLbls>
          <c:showVal val="1"/>
        </c:dLbls>
        <c:gapWidth val="75"/>
        <c:axId val="125890560"/>
        <c:axId val="125892480"/>
      </c:barChart>
      <c:catAx>
        <c:axId val="125890560"/>
        <c:scaling>
          <c:orientation val="minMax"/>
        </c:scaling>
        <c:axPos val="l"/>
        <c:majorTickMark val="none"/>
        <c:tickLblPos val="nextTo"/>
        <c:crossAx val="125892480"/>
        <c:crosses val="autoZero"/>
        <c:auto val="1"/>
        <c:lblAlgn val="ctr"/>
        <c:lblOffset val="100"/>
      </c:catAx>
      <c:valAx>
        <c:axId val="125892480"/>
        <c:scaling>
          <c:orientation val="minMax"/>
        </c:scaling>
        <c:axPos val="b"/>
        <c:numFmt formatCode="0.00%" sourceLinked="1"/>
        <c:majorTickMark val="none"/>
        <c:tickLblPos val="nextTo"/>
        <c:crossAx val="125890560"/>
        <c:crosses val="autoZero"/>
        <c:crossBetween val="between"/>
      </c:valAx>
    </c:plotArea>
    <c:legend>
      <c:legendPos val="b"/>
      <c:layout/>
    </c:legend>
    <c:plotVisOnly val="1"/>
  </c:chart>
  <c:spPr>
    <a:solidFill>
      <a:schemeClr val="accent4">
        <a:lumMod val="50000"/>
      </a:schemeClr>
    </a:solidFill>
  </c:spPr>
  <c:txPr>
    <a:bodyPr/>
    <a:lstStyle/>
    <a:p>
      <a:pPr>
        <a:defRPr sz="1800"/>
      </a:pPr>
      <a:endParaRPr lang="en-US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6"/>
  <c:chart>
    <c:autoTitleDeleted val="1"/>
    <c:plotArea>
      <c:layout>
        <c:manualLayout>
          <c:layoutTarget val="inner"/>
          <c:xMode val="edge"/>
          <c:yMode val="edge"/>
          <c:x val="0.17741016886163571"/>
          <c:y val="8.1632653061224497E-2"/>
          <c:w val="0.31754929970036938"/>
          <c:h val="0.42908297177138577"/>
        </c:manualLayout>
      </c:layout>
      <c:barChart>
        <c:barDir val="bar"/>
        <c:grouping val="clustered"/>
        <c:dLbls>
          <c:showVal val="1"/>
        </c:dLbls>
        <c:gapWidth val="75"/>
        <c:axId val="128972288"/>
        <c:axId val="129122304"/>
      </c:barChart>
      <c:catAx>
        <c:axId val="128972288"/>
        <c:scaling>
          <c:orientation val="minMax"/>
        </c:scaling>
        <c:delete val="1"/>
        <c:axPos val="l"/>
        <c:majorTickMark val="none"/>
        <c:tickLblPos val="nextTo"/>
        <c:crossAx val="129122304"/>
        <c:crosses val="autoZero"/>
        <c:auto val="1"/>
        <c:lblAlgn val="ctr"/>
        <c:lblOffset val="100"/>
      </c:catAx>
      <c:valAx>
        <c:axId val="129122304"/>
        <c:scaling>
          <c:orientation val="minMax"/>
        </c:scaling>
        <c:delete val="1"/>
        <c:axPos val="b"/>
        <c:numFmt formatCode="0.00%" sourceLinked="1"/>
        <c:majorTickMark val="none"/>
        <c:tickLblPos val="nextTo"/>
        <c:crossAx val="128972288"/>
        <c:crosses val="autoZero"/>
        <c:crossBetween val="between"/>
      </c:valAx>
      <c:spPr>
        <a:noFill/>
        <a:ln w="25400">
          <a:noFill/>
        </a:ln>
      </c:spPr>
    </c:plotArea>
    <c:plotVisOnly val="1"/>
  </c:chart>
  <c:spPr>
    <a:solidFill>
      <a:schemeClr val="accent4">
        <a:lumMod val="50000"/>
      </a:schemeClr>
    </a:solidFill>
  </c:spPr>
  <c:txPr>
    <a:bodyPr/>
    <a:lstStyle/>
    <a:p>
      <a:pPr>
        <a:defRPr sz="1800"/>
      </a:pPr>
      <a:endParaRPr lang="en-US"/>
    </a:p>
  </c:txPr>
  <c:externalData r:id="rId1"/>
  <c:userShapes r:id="rId2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6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Coping</a:t>
            </a:r>
            <a:r>
              <a:rPr lang="en-US" baseline="0" dirty="0" smtClean="0"/>
              <a:t> methods!</a:t>
            </a:r>
            <a:endParaRPr lang="en-US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Get angry and start shouting</c:v>
                </c:pt>
              </c:strCache>
            </c:strRef>
          </c:tx>
          <c:dLbls>
            <c:showVal val="1"/>
          </c:dLbls>
          <c:cat>
            <c:strRef>
              <c:f>Sheet1!$A$2</c:f>
              <c:strCache>
                <c:ptCount val="1"/>
                <c:pt idx="0">
                  <c:v>Coping Methods</c:v>
                </c:pt>
              </c:strCache>
            </c:strRef>
          </c:cat>
          <c:val>
            <c:numRef>
              <c:f>Sheet1!$B$2</c:f>
              <c:numCache>
                <c:formatCode>0.00%</c:formatCode>
                <c:ptCount val="1"/>
                <c:pt idx="0">
                  <c:v>0.25580000000000008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Self hurting</c:v>
                </c:pt>
              </c:strCache>
            </c:strRef>
          </c:tx>
          <c:dLbls>
            <c:showVal val="1"/>
          </c:dLbls>
          <c:cat>
            <c:strRef>
              <c:f>Sheet1!$A$2</c:f>
              <c:strCache>
                <c:ptCount val="1"/>
                <c:pt idx="0">
                  <c:v>Coping Methods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0.13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Find solution</c:v>
                </c:pt>
              </c:strCache>
            </c:strRef>
          </c:tx>
          <c:dLbls>
            <c:showVal val="1"/>
          </c:dLbls>
          <c:cat>
            <c:strRef>
              <c:f>Sheet1!$A$2</c:f>
              <c:strCache>
                <c:ptCount val="1"/>
                <c:pt idx="0">
                  <c:v>Coping Methods</c:v>
                </c:pt>
              </c:strCache>
            </c:strRef>
          </c:cat>
          <c:val>
            <c:numRef>
              <c:f>Sheet1!$D$2</c:f>
              <c:numCache>
                <c:formatCode>0.00%</c:formatCode>
                <c:ptCount val="1"/>
                <c:pt idx="0">
                  <c:v>0.31880000000000003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Avoidance</c:v>
                </c:pt>
              </c:strCache>
            </c:strRef>
          </c:tx>
          <c:dLbls>
            <c:showVal val="1"/>
          </c:dLbls>
          <c:cat>
            <c:strRef>
              <c:f>Sheet1!$A$2</c:f>
              <c:strCache>
                <c:ptCount val="1"/>
                <c:pt idx="0">
                  <c:v>Coping Methods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0.29000000000000004</c:v>
                </c:pt>
              </c:numCache>
            </c:numRef>
          </c:val>
        </c:ser>
        <c:dLbls>
          <c:showVal val="1"/>
        </c:dLbls>
        <c:overlap val="-25"/>
        <c:axId val="129407232"/>
        <c:axId val="129474560"/>
      </c:barChart>
      <c:catAx>
        <c:axId val="129407232"/>
        <c:scaling>
          <c:orientation val="minMax"/>
        </c:scaling>
        <c:delete val="1"/>
        <c:axPos val="b"/>
        <c:majorTickMark val="none"/>
        <c:tickLblPos val="nextTo"/>
        <c:crossAx val="129474560"/>
        <c:crosses val="autoZero"/>
        <c:auto val="1"/>
        <c:lblAlgn val="ctr"/>
        <c:lblOffset val="100"/>
      </c:catAx>
      <c:valAx>
        <c:axId val="129474560"/>
        <c:scaling>
          <c:orientation val="minMax"/>
        </c:scaling>
        <c:delete val="1"/>
        <c:axPos val="l"/>
        <c:numFmt formatCode="0.00%" sourceLinked="1"/>
        <c:tickLblPos val="nextTo"/>
        <c:crossAx val="129407232"/>
        <c:crosses val="autoZero"/>
        <c:crossBetween val="between"/>
      </c:valAx>
    </c:plotArea>
    <c:legend>
      <c:legendPos val="t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6"/>
  <c:chart>
    <c:autoTitleDeleted val="1"/>
    <c:plotArea>
      <c:layout/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Neither agree nor disagree</c:v>
                </c:pt>
              </c:strCache>
            </c:strRef>
          </c:tx>
          <c:dLbls>
            <c:showVal val="1"/>
          </c:dLbls>
          <c:cat>
            <c:strRef>
              <c:f>Sheet1!$A$2</c:f>
              <c:strCache>
                <c:ptCount val="1"/>
                <c:pt idx="0">
                  <c:v>Question 1</c:v>
                </c:pt>
              </c:strCache>
            </c:strRef>
          </c:cat>
          <c:val>
            <c:numRef>
              <c:f>Sheet1!$B$2</c:f>
              <c:numCache>
                <c:formatCode>0.00%</c:formatCode>
                <c:ptCount val="1"/>
                <c:pt idx="0">
                  <c:v>5.8100000000000006E-2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Disagree</c:v>
                </c:pt>
              </c:strCache>
            </c:strRef>
          </c:tx>
          <c:dLbls>
            <c:showVal val="1"/>
          </c:dLbls>
          <c:cat>
            <c:strRef>
              <c:f>Sheet1!$A$2</c:f>
              <c:strCache>
                <c:ptCount val="1"/>
                <c:pt idx="0">
                  <c:v>Question 1</c:v>
                </c:pt>
              </c:strCache>
            </c:strRef>
          </c:cat>
          <c:val>
            <c:numRef>
              <c:f>Sheet1!$C$2</c:f>
              <c:numCache>
                <c:formatCode>0.00%</c:formatCode>
                <c:ptCount val="1"/>
                <c:pt idx="0">
                  <c:v>0.6674000000000001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Agree</c:v>
                </c:pt>
              </c:strCache>
            </c:strRef>
          </c:tx>
          <c:dLbls>
            <c:showVal val="1"/>
          </c:dLbls>
          <c:cat>
            <c:strRef>
              <c:f>Sheet1!$A$2</c:f>
              <c:strCache>
                <c:ptCount val="1"/>
                <c:pt idx="0">
                  <c:v>Question 1</c:v>
                </c:pt>
              </c:strCache>
            </c:strRef>
          </c:cat>
          <c:val>
            <c:numRef>
              <c:f>Sheet1!$D$2</c:f>
              <c:numCache>
                <c:formatCode>0.00%</c:formatCode>
                <c:ptCount val="1"/>
                <c:pt idx="0">
                  <c:v>0.27440000000000003</c:v>
                </c:pt>
              </c:numCache>
            </c:numRef>
          </c:val>
        </c:ser>
        <c:dLbls>
          <c:showVal val="1"/>
        </c:dLbls>
        <c:gapWidth val="75"/>
        <c:axId val="120760960"/>
        <c:axId val="120767232"/>
      </c:barChart>
      <c:catAx>
        <c:axId val="120760960"/>
        <c:scaling>
          <c:orientation val="minMax"/>
        </c:scaling>
        <c:axPos val="l"/>
        <c:majorTickMark val="none"/>
        <c:tickLblPos val="nextTo"/>
        <c:crossAx val="120767232"/>
        <c:crosses val="autoZero"/>
        <c:auto val="1"/>
        <c:lblAlgn val="ctr"/>
        <c:lblOffset val="100"/>
      </c:catAx>
      <c:valAx>
        <c:axId val="120767232"/>
        <c:scaling>
          <c:orientation val="minMax"/>
        </c:scaling>
        <c:axPos val="b"/>
        <c:numFmt formatCode="0.00%" sourceLinked="1"/>
        <c:majorTickMark val="none"/>
        <c:tickLblPos val="nextTo"/>
        <c:crossAx val="120760960"/>
        <c:crosses val="autoZero"/>
        <c:crossBetween val="between"/>
      </c:valAx>
    </c:plotArea>
    <c:legend>
      <c:legendPos val="b"/>
      <c:layout/>
    </c:legend>
    <c:plotVisOnly val="1"/>
  </c:chart>
  <c:spPr>
    <a:solidFill>
      <a:schemeClr val="accent4">
        <a:lumMod val="50000"/>
      </a:schemeClr>
    </a:solidFill>
  </c:spPr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6"/>
  <c:chart>
    <c:autoTitleDeleted val="1"/>
    <c:plotArea>
      <c:layout/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Neither agree nor disagree</c:v>
                </c:pt>
              </c:strCache>
            </c:strRef>
          </c:tx>
          <c:dLbls>
            <c:showVal val="1"/>
          </c:dLbls>
          <c:cat>
            <c:strRef>
              <c:f>Sheet1!$A$2</c:f>
              <c:strCache>
                <c:ptCount val="1"/>
                <c:pt idx="0">
                  <c:v>Question 1</c:v>
                </c:pt>
              </c:strCache>
            </c:strRef>
          </c:cat>
          <c:val>
            <c:numRef>
              <c:f>Sheet1!$B$2</c:f>
              <c:numCache>
                <c:formatCode>0.00%</c:formatCode>
                <c:ptCount val="1"/>
                <c:pt idx="0">
                  <c:v>8.1300000000000011E-2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Disagree</c:v>
                </c:pt>
              </c:strCache>
            </c:strRef>
          </c:tx>
          <c:dLbls>
            <c:showVal val="1"/>
          </c:dLbls>
          <c:cat>
            <c:strRef>
              <c:f>Sheet1!$A$2</c:f>
              <c:strCache>
                <c:ptCount val="1"/>
                <c:pt idx="0">
                  <c:v>Question 1</c:v>
                </c:pt>
              </c:strCache>
            </c:strRef>
          </c:cat>
          <c:val>
            <c:numRef>
              <c:f>Sheet1!$C$2</c:f>
              <c:numCache>
                <c:formatCode>0.00%</c:formatCode>
                <c:ptCount val="1"/>
                <c:pt idx="0">
                  <c:v>0.12790000000000001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Agree</c:v>
                </c:pt>
              </c:strCache>
            </c:strRef>
          </c:tx>
          <c:dLbls>
            <c:showVal val="1"/>
          </c:dLbls>
          <c:cat>
            <c:strRef>
              <c:f>Sheet1!$A$2</c:f>
              <c:strCache>
                <c:ptCount val="1"/>
                <c:pt idx="0">
                  <c:v>Question 1</c:v>
                </c:pt>
              </c:strCache>
            </c:strRef>
          </c:cat>
          <c:val>
            <c:numRef>
              <c:f>Sheet1!$D$2</c:f>
              <c:numCache>
                <c:formatCode>0.00%</c:formatCode>
                <c:ptCount val="1"/>
                <c:pt idx="0">
                  <c:v>0.79059999999999997</c:v>
                </c:pt>
              </c:numCache>
            </c:numRef>
          </c:val>
        </c:ser>
        <c:dLbls>
          <c:showVal val="1"/>
        </c:dLbls>
        <c:gapWidth val="75"/>
        <c:axId val="120626560"/>
        <c:axId val="120640640"/>
      </c:barChart>
      <c:catAx>
        <c:axId val="120626560"/>
        <c:scaling>
          <c:orientation val="minMax"/>
        </c:scaling>
        <c:axPos val="l"/>
        <c:majorTickMark val="none"/>
        <c:tickLblPos val="nextTo"/>
        <c:crossAx val="120640640"/>
        <c:crosses val="autoZero"/>
        <c:auto val="1"/>
        <c:lblAlgn val="ctr"/>
        <c:lblOffset val="100"/>
      </c:catAx>
      <c:valAx>
        <c:axId val="120640640"/>
        <c:scaling>
          <c:orientation val="minMax"/>
        </c:scaling>
        <c:axPos val="b"/>
        <c:numFmt formatCode="0.00%" sourceLinked="1"/>
        <c:majorTickMark val="none"/>
        <c:tickLblPos val="nextTo"/>
        <c:crossAx val="120626560"/>
        <c:crosses val="autoZero"/>
        <c:crossBetween val="between"/>
      </c:valAx>
    </c:plotArea>
    <c:legend>
      <c:legendPos val="b"/>
      <c:layout/>
    </c:legend>
    <c:plotVisOnly val="1"/>
  </c:chart>
  <c:spPr>
    <a:solidFill>
      <a:schemeClr val="accent4">
        <a:lumMod val="50000"/>
      </a:schemeClr>
    </a:solidFill>
  </c:spPr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6"/>
  <c:chart>
    <c:autoTitleDeleted val="1"/>
    <c:plotArea>
      <c:layout/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Neither agree nor disagree</c:v>
                </c:pt>
              </c:strCache>
            </c:strRef>
          </c:tx>
          <c:dLbls>
            <c:showVal val="1"/>
          </c:dLbls>
          <c:cat>
            <c:strRef>
              <c:f>Sheet1!$A$2</c:f>
              <c:strCache>
                <c:ptCount val="1"/>
                <c:pt idx="0">
                  <c:v>Question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Disagree</c:v>
                </c:pt>
              </c:strCache>
            </c:strRef>
          </c:tx>
          <c:dLbls>
            <c:showVal val="1"/>
          </c:dLbls>
          <c:cat>
            <c:strRef>
              <c:f>Sheet1!$A$2</c:f>
              <c:strCache>
                <c:ptCount val="1"/>
                <c:pt idx="0">
                  <c:v>Question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26.74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Agree</c:v>
                </c:pt>
              </c:strCache>
            </c:strRef>
          </c:tx>
          <c:dLbls>
            <c:showVal val="1"/>
          </c:dLbls>
          <c:cat>
            <c:strRef>
              <c:f>Sheet1!$A$2</c:f>
              <c:strCache>
                <c:ptCount val="1"/>
                <c:pt idx="0">
                  <c:v>Question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73.25</c:v>
                </c:pt>
              </c:numCache>
            </c:numRef>
          </c:val>
        </c:ser>
        <c:dLbls>
          <c:showVal val="1"/>
        </c:dLbls>
        <c:gapWidth val="75"/>
        <c:axId val="122682752"/>
        <c:axId val="122705024"/>
      </c:barChart>
      <c:catAx>
        <c:axId val="122682752"/>
        <c:scaling>
          <c:orientation val="minMax"/>
        </c:scaling>
        <c:axPos val="l"/>
        <c:majorTickMark val="none"/>
        <c:tickLblPos val="nextTo"/>
        <c:crossAx val="122705024"/>
        <c:crosses val="autoZero"/>
        <c:auto val="1"/>
        <c:lblAlgn val="ctr"/>
        <c:lblOffset val="100"/>
      </c:catAx>
      <c:valAx>
        <c:axId val="122705024"/>
        <c:scaling>
          <c:orientation val="minMax"/>
        </c:scaling>
        <c:axPos val="b"/>
        <c:numFmt formatCode="General" sourceLinked="1"/>
        <c:majorTickMark val="none"/>
        <c:tickLblPos val="nextTo"/>
        <c:crossAx val="122682752"/>
        <c:crosses val="autoZero"/>
        <c:crossBetween val="between"/>
      </c:valAx>
    </c:plotArea>
    <c:legend>
      <c:legendPos val="b"/>
      <c:layout/>
    </c:legend>
    <c:plotVisOnly val="1"/>
  </c:chart>
  <c:spPr>
    <a:solidFill>
      <a:schemeClr val="accent4">
        <a:lumMod val="50000"/>
      </a:schemeClr>
    </a:solidFill>
  </c:spPr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6"/>
  <c:chart>
    <c:autoTitleDeleted val="1"/>
    <c:plotArea>
      <c:layout/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Neither agree nor disagree</c:v>
                </c:pt>
              </c:strCache>
            </c:strRef>
          </c:tx>
          <c:dLbls>
            <c:showVal val="1"/>
          </c:dLbls>
          <c:cat>
            <c:strRef>
              <c:f>Sheet1!$A$2</c:f>
              <c:strCache>
                <c:ptCount val="1"/>
                <c:pt idx="0">
                  <c:v>Question 1</c:v>
                </c:pt>
              </c:strCache>
            </c:strRef>
          </c:cat>
          <c:val>
            <c:numRef>
              <c:f>Sheet1!$B$2</c:f>
              <c:numCache>
                <c:formatCode>0.00%</c:formatCode>
                <c:ptCount val="1"/>
                <c:pt idx="0">
                  <c:v>8.1300000000000011E-2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Disagree</c:v>
                </c:pt>
              </c:strCache>
            </c:strRef>
          </c:tx>
          <c:dLbls>
            <c:showVal val="1"/>
          </c:dLbls>
          <c:cat>
            <c:strRef>
              <c:f>Sheet1!$A$2</c:f>
              <c:strCache>
                <c:ptCount val="1"/>
                <c:pt idx="0">
                  <c:v>Question 1</c:v>
                </c:pt>
              </c:strCache>
            </c:strRef>
          </c:cat>
          <c:val>
            <c:numRef>
              <c:f>Sheet1!$C$2</c:f>
              <c:numCache>
                <c:formatCode>0.00%</c:formatCode>
                <c:ptCount val="1"/>
                <c:pt idx="0">
                  <c:v>0.15110000000000001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Agree</c:v>
                </c:pt>
              </c:strCache>
            </c:strRef>
          </c:tx>
          <c:dLbls>
            <c:showVal val="1"/>
          </c:dLbls>
          <c:cat>
            <c:strRef>
              <c:f>Sheet1!$A$2</c:f>
              <c:strCache>
                <c:ptCount val="1"/>
                <c:pt idx="0">
                  <c:v>Question 1</c:v>
                </c:pt>
              </c:strCache>
            </c:strRef>
          </c:cat>
          <c:val>
            <c:numRef>
              <c:f>Sheet1!$D$2</c:f>
              <c:numCache>
                <c:formatCode>0.00%</c:formatCode>
                <c:ptCount val="1"/>
                <c:pt idx="0">
                  <c:v>0.76740000000000008</c:v>
                </c:pt>
              </c:numCache>
            </c:numRef>
          </c:val>
        </c:ser>
        <c:dLbls>
          <c:showVal val="1"/>
        </c:dLbls>
        <c:gapWidth val="75"/>
        <c:axId val="122727808"/>
        <c:axId val="122737792"/>
      </c:barChart>
      <c:catAx>
        <c:axId val="122727808"/>
        <c:scaling>
          <c:orientation val="minMax"/>
        </c:scaling>
        <c:axPos val="l"/>
        <c:majorTickMark val="none"/>
        <c:tickLblPos val="nextTo"/>
        <c:crossAx val="122737792"/>
        <c:crosses val="autoZero"/>
        <c:auto val="1"/>
        <c:lblAlgn val="ctr"/>
        <c:lblOffset val="100"/>
      </c:catAx>
      <c:valAx>
        <c:axId val="122737792"/>
        <c:scaling>
          <c:orientation val="minMax"/>
        </c:scaling>
        <c:axPos val="b"/>
        <c:numFmt formatCode="0.00%" sourceLinked="1"/>
        <c:majorTickMark val="none"/>
        <c:tickLblPos val="nextTo"/>
        <c:crossAx val="122727808"/>
        <c:crosses val="autoZero"/>
        <c:crossBetween val="between"/>
      </c:valAx>
    </c:plotArea>
    <c:legend>
      <c:legendPos val="b"/>
      <c:layout/>
    </c:legend>
    <c:plotVisOnly val="1"/>
  </c:chart>
  <c:spPr>
    <a:solidFill>
      <a:schemeClr val="accent4">
        <a:lumMod val="50000"/>
      </a:schemeClr>
    </a:solidFill>
  </c:spPr>
  <c:txPr>
    <a:bodyPr/>
    <a:lstStyle/>
    <a:p>
      <a:pPr>
        <a:defRPr sz="18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6"/>
  <c:chart>
    <c:autoTitleDeleted val="1"/>
    <c:plotArea>
      <c:layout/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Neither agree nor disagree</c:v>
                </c:pt>
              </c:strCache>
            </c:strRef>
          </c:tx>
          <c:dLbls>
            <c:showVal val="1"/>
          </c:dLbls>
          <c:cat>
            <c:strRef>
              <c:f>Sheet1!$A$2</c:f>
              <c:strCache>
                <c:ptCount val="1"/>
                <c:pt idx="0">
                  <c:v>Question 1</c:v>
                </c:pt>
              </c:strCache>
            </c:strRef>
          </c:cat>
          <c:val>
            <c:numRef>
              <c:f>Sheet1!$B$2</c:f>
              <c:numCache>
                <c:formatCode>0.00%</c:formatCode>
                <c:ptCount val="1"/>
                <c:pt idx="0">
                  <c:v>4.65E-2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Disagree</c:v>
                </c:pt>
              </c:strCache>
            </c:strRef>
          </c:tx>
          <c:dLbls>
            <c:showVal val="1"/>
          </c:dLbls>
          <c:cat>
            <c:strRef>
              <c:f>Sheet1!$A$2</c:f>
              <c:strCache>
                <c:ptCount val="1"/>
                <c:pt idx="0">
                  <c:v>Question 1</c:v>
                </c:pt>
              </c:strCache>
            </c:strRef>
          </c:cat>
          <c:val>
            <c:numRef>
              <c:f>Sheet1!$C$2</c:f>
              <c:numCache>
                <c:formatCode>0.00%</c:formatCode>
                <c:ptCount val="1"/>
                <c:pt idx="0">
                  <c:v>0.15110000000000001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Agree</c:v>
                </c:pt>
              </c:strCache>
            </c:strRef>
          </c:tx>
          <c:dLbls>
            <c:showVal val="1"/>
          </c:dLbls>
          <c:cat>
            <c:strRef>
              <c:f>Sheet1!$A$2</c:f>
              <c:strCache>
                <c:ptCount val="1"/>
                <c:pt idx="0">
                  <c:v>Question 1</c:v>
                </c:pt>
              </c:strCache>
            </c:strRef>
          </c:cat>
          <c:val>
            <c:numRef>
              <c:f>Sheet1!$D$2</c:f>
              <c:numCache>
                <c:formatCode>0.00%</c:formatCode>
                <c:ptCount val="1"/>
                <c:pt idx="0">
                  <c:v>0.80230000000000001</c:v>
                </c:pt>
              </c:numCache>
            </c:numRef>
          </c:val>
        </c:ser>
        <c:dLbls>
          <c:showVal val="1"/>
        </c:dLbls>
        <c:gapWidth val="75"/>
        <c:axId val="124607872"/>
        <c:axId val="124613760"/>
      </c:barChart>
      <c:catAx>
        <c:axId val="124607872"/>
        <c:scaling>
          <c:orientation val="minMax"/>
        </c:scaling>
        <c:axPos val="l"/>
        <c:majorTickMark val="none"/>
        <c:tickLblPos val="nextTo"/>
        <c:crossAx val="124613760"/>
        <c:crosses val="autoZero"/>
        <c:auto val="1"/>
        <c:lblAlgn val="ctr"/>
        <c:lblOffset val="100"/>
      </c:catAx>
      <c:valAx>
        <c:axId val="124613760"/>
        <c:scaling>
          <c:orientation val="minMax"/>
        </c:scaling>
        <c:axPos val="b"/>
        <c:numFmt formatCode="0.00%" sourceLinked="1"/>
        <c:majorTickMark val="none"/>
        <c:tickLblPos val="nextTo"/>
        <c:crossAx val="124607872"/>
        <c:crosses val="autoZero"/>
        <c:crossBetween val="between"/>
      </c:valAx>
    </c:plotArea>
    <c:legend>
      <c:legendPos val="b"/>
      <c:layout/>
    </c:legend>
    <c:plotVisOnly val="1"/>
  </c:chart>
  <c:spPr>
    <a:solidFill>
      <a:schemeClr val="accent4">
        <a:lumMod val="50000"/>
      </a:schemeClr>
    </a:solidFill>
  </c:spPr>
  <c:txPr>
    <a:bodyPr/>
    <a:lstStyle/>
    <a:p>
      <a:pPr>
        <a:defRPr sz="1800"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6"/>
  <c:chart>
    <c:autoTitleDeleted val="1"/>
    <c:plotArea>
      <c:layout/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Neither agree nor disagree</c:v>
                </c:pt>
              </c:strCache>
            </c:strRef>
          </c:tx>
          <c:dLbls>
            <c:showVal val="1"/>
          </c:dLbls>
          <c:cat>
            <c:strRef>
              <c:f>Sheet1!$A$2</c:f>
              <c:strCache>
                <c:ptCount val="1"/>
                <c:pt idx="0">
                  <c:v>Question 1</c:v>
                </c:pt>
              </c:strCache>
            </c:strRef>
          </c:cat>
          <c:val>
            <c:numRef>
              <c:f>Sheet1!$B$2</c:f>
              <c:numCache>
                <c:formatCode>0.00%</c:formatCode>
                <c:ptCount val="1"/>
                <c:pt idx="0">
                  <c:v>9.3000000000000041E-2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Disagree</c:v>
                </c:pt>
              </c:strCache>
            </c:strRef>
          </c:tx>
          <c:dLbls>
            <c:showVal val="1"/>
          </c:dLbls>
          <c:cat>
            <c:strRef>
              <c:f>Sheet1!$A$2</c:f>
              <c:strCache>
                <c:ptCount val="1"/>
                <c:pt idx="0">
                  <c:v>Question 1</c:v>
                </c:pt>
              </c:strCache>
            </c:strRef>
          </c:cat>
          <c:val>
            <c:numRef>
              <c:f>Sheet1!$C$2</c:f>
              <c:numCache>
                <c:formatCode>0.00%</c:formatCode>
                <c:ptCount val="1"/>
                <c:pt idx="0">
                  <c:v>0.58129999999999993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Agree</c:v>
                </c:pt>
              </c:strCache>
            </c:strRef>
          </c:tx>
          <c:dLbls>
            <c:showVal val="1"/>
          </c:dLbls>
          <c:cat>
            <c:strRef>
              <c:f>Sheet1!$A$2</c:f>
              <c:strCache>
                <c:ptCount val="1"/>
                <c:pt idx="0">
                  <c:v>Question 1</c:v>
                </c:pt>
              </c:strCache>
            </c:strRef>
          </c:cat>
          <c:val>
            <c:numRef>
              <c:f>Sheet1!$D$2</c:f>
              <c:numCache>
                <c:formatCode>0.00%</c:formatCode>
                <c:ptCount val="1"/>
                <c:pt idx="0">
                  <c:v>0.32550000000000007</c:v>
                </c:pt>
              </c:numCache>
            </c:numRef>
          </c:val>
        </c:ser>
        <c:dLbls>
          <c:showVal val="1"/>
        </c:dLbls>
        <c:gapWidth val="75"/>
        <c:axId val="124689792"/>
        <c:axId val="124699776"/>
      </c:barChart>
      <c:catAx>
        <c:axId val="124689792"/>
        <c:scaling>
          <c:orientation val="minMax"/>
        </c:scaling>
        <c:axPos val="l"/>
        <c:majorTickMark val="none"/>
        <c:tickLblPos val="nextTo"/>
        <c:crossAx val="124699776"/>
        <c:crosses val="autoZero"/>
        <c:auto val="1"/>
        <c:lblAlgn val="ctr"/>
        <c:lblOffset val="100"/>
      </c:catAx>
      <c:valAx>
        <c:axId val="124699776"/>
        <c:scaling>
          <c:orientation val="minMax"/>
        </c:scaling>
        <c:axPos val="b"/>
        <c:numFmt formatCode="0.00%" sourceLinked="1"/>
        <c:majorTickMark val="none"/>
        <c:tickLblPos val="nextTo"/>
        <c:crossAx val="124689792"/>
        <c:crosses val="autoZero"/>
        <c:crossBetween val="between"/>
      </c:valAx>
    </c:plotArea>
    <c:legend>
      <c:legendPos val="b"/>
      <c:layout/>
    </c:legend>
    <c:plotVisOnly val="1"/>
  </c:chart>
  <c:spPr>
    <a:solidFill>
      <a:schemeClr val="accent4">
        <a:lumMod val="50000"/>
      </a:schemeClr>
    </a:solidFill>
  </c:spPr>
  <c:txPr>
    <a:bodyPr/>
    <a:lstStyle/>
    <a:p>
      <a:pPr>
        <a:defRPr sz="1800"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6"/>
  <c:chart>
    <c:autoTitleDeleted val="1"/>
    <c:plotArea>
      <c:layout/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Neither agree nor disagree</c:v>
                </c:pt>
              </c:strCache>
            </c:strRef>
          </c:tx>
          <c:dLbls>
            <c:showVal val="1"/>
          </c:dLbls>
          <c:cat>
            <c:strRef>
              <c:f>Sheet1!$A$2</c:f>
              <c:strCache>
                <c:ptCount val="1"/>
                <c:pt idx="0">
                  <c:v>Question 1</c:v>
                </c:pt>
              </c:strCache>
            </c:strRef>
          </c:cat>
          <c:val>
            <c:numRef>
              <c:f>Sheet1!$B$2</c:f>
              <c:numCache>
                <c:formatCode>0.00%</c:formatCode>
                <c:ptCount val="1"/>
                <c:pt idx="0">
                  <c:v>1.1599999999999997E-2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Disagree</c:v>
                </c:pt>
              </c:strCache>
            </c:strRef>
          </c:tx>
          <c:dLbls>
            <c:showVal val="1"/>
          </c:dLbls>
          <c:cat>
            <c:strRef>
              <c:f>Sheet1!$A$2</c:f>
              <c:strCache>
                <c:ptCount val="1"/>
                <c:pt idx="0">
                  <c:v>Question 1</c:v>
                </c:pt>
              </c:strCache>
            </c:strRef>
          </c:cat>
          <c:val>
            <c:numRef>
              <c:f>Sheet1!$C$2</c:f>
              <c:numCache>
                <c:formatCode>0.00%</c:formatCode>
                <c:ptCount val="1"/>
                <c:pt idx="0">
                  <c:v>0.30230000000000007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Agree</c:v>
                </c:pt>
              </c:strCache>
            </c:strRef>
          </c:tx>
          <c:dLbls>
            <c:showVal val="1"/>
          </c:dLbls>
          <c:cat>
            <c:strRef>
              <c:f>Sheet1!$A$2</c:f>
              <c:strCache>
                <c:ptCount val="1"/>
                <c:pt idx="0">
                  <c:v>Question 1</c:v>
                </c:pt>
              </c:strCache>
            </c:strRef>
          </c:cat>
          <c:val>
            <c:numRef>
              <c:f>Sheet1!$D$2</c:f>
              <c:numCache>
                <c:formatCode>0.00%</c:formatCode>
                <c:ptCount val="1"/>
                <c:pt idx="0">
                  <c:v>0.68600000000000005</c:v>
                </c:pt>
              </c:numCache>
            </c:numRef>
          </c:val>
        </c:ser>
        <c:dLbls>
          <c:showVal val="1"/>
        </c:dLbls>
        <c:gapWidth val="75"/>
        <c:axId val="125029760"/>
        <c:axId val="125035648"/>
      </c:barChart>
      <c:catAx>
        <c:axId val="125029760"/>
        <c:scaling>
          <c:orientation val="minMax"/>
        </c:scaling>
        <c:axPos val="l"/>
        <c:majorTickMark val="none"/>
        <c:tickLblPos val="nextTo"/>
        <c:crossAx val="125035648"/>
        <c:crosses val="autoZero"/>
        <c:auto val="1"/>
        <c:lblAlgn val="ctr"/>
        <c:lblOffset val="100"/>
      </c:catAx>
      <c:valAx>
        <c:axId val="125035648"/>
        <c:scaling>
          <c:orientation val="minMax"/>
        </c:scaling>
        <c:axPos val="b"/>
        <c:numFmt formatCode="0.00%" sourceLinked="1"/>
        <c:majorTickMark val="none"/>
        <c:tickLblPos val="nextTo"/>
        <c:crossAx val="125029760"/>
        <c:crosses val="autoZero"/>
        <c:crossBetween val="between"/>
      </c:valAx>
    </c:plotArea>
    <c:legend>
      <c:legendPos val="b"/>
      <c:layout/>
    </c:legend>
    <c:plotVisOnly val="1"/>
  </c:chart>
  <c:spPr>
    <a:solidFill>
      <a:schemeClr val="accent4">
        <a:lumMod val="50000"/>
      </a:schemeClr>
    </a:solidFill>
  </c:spPr>
  <c:txPr>
    <a:bodyPr/>
    <a:lstStyle/>
    <a:p>
      <a:pPr>
        <a:defRPr sz="1800"/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6"/>
  <c:chart>
    <c:autoTitleDeleted val="1"/>
    <c:plotArea>
      <c:layout/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Neither agree nor disagree</c:v>
                </c:pt>
              </c:strCache>
            </c:strRef>
          </c:tx>
          <c:dLbls>
            <c:showVal val="1"/>
          </c:dLbls>
          <c:cat>
            <c:strRef>
              <c:f>Sheet1!$A$2</c:f>
              <c:strCache>
                <c:ptCount val="1"/>
                <c:pt idx="0">
                  <c:v>Question 1</c:v>
                </c:pt>
              </c:strCache>
            </c:strRef>
          </c:cat>
          <c:val>
            <c:numRef>
              <c:f>Sheet1!$B$2</c:f>
              <c:numCache>
                <c:formatCode>0.00%</c:formatCode>
                <c:ptCount val="1"/>
                <c:pt idx="0">
                  <c:v>5.8100000000000006E-2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Disagree</c:v>
                </c:pt>
              </c:strCache>
            </c:strRef>
          </c:tx>
          <c:dLbls>
            <c:showVal val="1"/>
          </c:dLbls>
          <c:cat>
            <c:strRef>
              <c:f>Sheet1!$A$2</c:f>
              <c:strCache>
                <c:ptCount val="1"/>
                <c:pt idx="0">
                  <c:v>Question 1</c:v>
                </c:pt>
              </c:strCache>
            </c:strRef>
          </c:cat>
          <c:val>
            <c:numRef>
              <c:f>Sheet1!$C$2</c:f>
              <c:numCache>
                <c:formatCode>0.00%</c:formatCode>
                <c:ptCount val="1"/>
                <c:pt idx="0">
                  <c:v>0.24410000000000001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Agree</c:v>
                </c:pt>
              </c:strCache>
            </c:strRef>
          </c:tx>
          <c:dLbls>
            <c:showVal val="1"/>
          </c:dLbls>
          <c:cat>
            <c:strRef>
              <c:f>Sheet1!$A$2</c:f>
              <c:strCache>
                <c:ptCount val="1"/>
                <c:pt idx="0">
                  <c:v>Question 1</c:v>
                </c:pt>
              </c:strCache>
            </c:strRef>
          </c:cat>
          <c:val>
            <c:numRef>
              <c:f>Sheet1!$D$2</c:f>
              <c:numCache>
                <c:formatCode>0.00%</c:formatCode>
                <c:ptCount val="1"/>
                <c:pt idx="0">
                  <c:v>0.69760000000000011</c:v>
                </c:pt>
              </c:numCache>
            </c:numRef>
          </c:val>
        </c:ser>
        <c:dLbls>
          <c:showVal val="1"/>
        </c:dLbls>
        <c:gapWidth val="75"/>
        <c:axId val="125638912"/>
        <c:axId val="125669376"/>
      </c:barChart>
      <c:catAx>
        <c:axId val="125638912"/>
        <c:scaling>
          <c:orientation val="minMax"/>
        </c:scaling>
        <c:axPos val="l"/>
        <c:majorTickMark val="none"/>
        <c:tickLblPos val="nextTo"/>
        <c:crossAx val="125669376"/>
        <c:crosses val="autoZero"/>
        <c:auto val="1"/>
        <c:lblAlgn val="ctr"/>
        <c:lblOffset val="100"/>
      </c:catAx>
      <c:valAx>
        <c:axId val="125669376"/>
        <c:scaling>
          <c:orientation val="minMax"/>
        </c:scaling>
        <c:axPos val="b"/>
        <c:numFmt formatCode="0.00%" sourceLinked="1"/>
        <c:majorTickMark val="none"/>
        <c:tickLblPos val="nextTo"/>
        <c:crossAx val="125638912"/>
        <c:crosses val="autoZero"/>
        <c:crossBetween val="between"/>
      </c:valAx>
    </c:plotArea>
    <c:legend>
      <c:legendPos val="b"/>
      <c:layout/>
    </c:legend>
    <c:plotVisOnly val="1"/>
  </c:chart>
  <c:spPr>
    <a:solidFill>
      <a:schemeClr val="accent4">
        <a:lumMod val="50000"/>
      </a:schemeClr>
    </a:solidFill>
  </c:spPr>
  <c:txPr>
    <a:bodyPr/>
    <a:lstStyle/>
    <a:p>
      <a:pPr>
        <a:defRPr sz="1800"/>
      </a:pPr>
      <a:endParaRPr lang="en-US"/>
    </a:p>
  </c:txPr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0.04425</cdr:x>
      <cdr:y>0.08163</cdr:y>
    </cdr:from>
    <cdr:to>
      <cdr:x>0.95575</cdr:x>
      <cdr:y>0.79877</cdr:y>
    </cdr:to>
    <cdr:sp macro="" textlink="">
      <cdr:nvSpPr>
        <cdr:cNvPr id="2" name="TextBox 6"/>
        <cdr:cNvSpPr txBox="1"/>
      </cdr:nvSpPr>
      <cdr:spPr>
        <a:xfrm xmlns:a="http://schemas.openxmlformats.org/drawingml/2006/main">
          <a:off x="381000" y="304800"/>
          <a:ext cx="7848600" cy="2677656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 w="25400" cap="flat" cmpd="sng" algn="ctr">
          <a:solidFill>
            <a:sysClr val="windowText" lastClr="000000"/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dk1"/>
        </a:lnRef>
        <a:fillRef xmlns:a="http://schemas.openxmlformats.org/drawingml/2006/main" idx="1002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entury Gothic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entury Gothic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entury Gothic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entury Gothic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entury Gothic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entury Gothic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entury Gothic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entury Gothic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entury Gothic"/>
            </a:defRPr>
          </a:lvl9pPr>
        </a:lstStyle>
        <a:p xmlns:a="http://schemas.openxmlformats.org/drawingml/2006/main">
          <a:pPr marL="514350" indent="-514350">
            <a:buFont typeface="+mj-lt"/>
            <a:buAutoNum type="alphaLcParenR"/>
          </a:pPr>
          <a:r>
            <a:rPr lang="en-US" sz="2800" dirty="0" smtClean="0">
              <a:solidFill>
                <a:schemeClr val="tx1"/>
              </a:solidFill>
            </a:rPr>
            <a:t>I get angry and start shouting.</a:t>
          </a:r>
        </a:p>
        <a:p xmlns:a="http://schemas.openxmlformats.org/drawingml/2006/main">
          <a:pPr marL="514350" indent="-514350">
            <a:buFont typeface="+mj-lt"/>
            <a:buAutoNum type="alphaLcParenR"/>
          </a:pPr>
          <a:r>
            <a:rPr lang="en-US" sz="2800" dirty="0" smtClean="0">
              <a:solidFill>
                <a:schemeClr val="tx1"/>
              </a:solidFill>
            </a:rPr>
            <a:t>I try to hurt myself.</a:t>
          </a:r>
        </a:p>
        <a:p xmlns:a="http://schemas.openxmlformats.org/drawingml/2006/main">
          <a:pPr marL="514350" indent="-514350">
            <a:buFont typeface="+mj-lt"/>
            <a:buAutoNum type="alphaLcParenR"/>
          </a:pPr>
          <a:r>
            <a:rPr lang="en-US" sz="2800" dirty="0" smtClean="0">
              <a:solidFill>
                <a:schemeClr val="tx1"/>
              </a:solidFill>
            </a:rPr>
            <a:t>I try to find a solution.</a:t>
          </a:r>
        </a:p>
        <a:p xmlns:a="http://schemas.openxmlformats.org/drawingml/2006/main">
          <a:pPr marL="514350" indent="-514350">
            <a:buFont typeface="+mj-lt"/>
            <a:buAutoNum type="alphaLcParenR"/>
          </a:pPr>
          <a:r>
            <a:rPr lang="en-US" sz="2800" dirty="0" smtClean="0">
              <a:solidFill>
                <a:schemeClr val="tx1"/>
              </a:solidFill>
            </a:rPr>
            <a:t>I try to avoid it as much as possible even I can give up studies if it’s an academic factor.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C024-10BB-4DDE-AE1E-9CF0D7C2577A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B29B5A-C9E2-4F76-A4D2-A51C72AB69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C024-10BB-4DDE-AE1E-9CF0D7C2577A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9B5A-C9E2-4F76-A4D2-A51C72AB6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C024-10BB-4DDE-AE1E-9CF0D7C2577A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9B5A-C9E2-4F76-A4D2-A51C72AB6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DE2C024-10BB-4DDE-AE1E-9CF0D7C2577A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C2B29B5A-C9E2-4F76-A4D2-A51C72AB69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C024-10BB-4DDE-AE1E-9CF0D7C2577A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9B5A-C9E2-4F76-A4D2-A51C72AB69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C024-10BB-4DDE-AE1E-9CF0D7C2577A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9B5A-C9E2-4F76-A4D2-A51C72AB69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9B5A-C9E2-4F76-A4D2-A51C72AB69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C024-10BB-4DDE-AE1E-9CF0D7C2577A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C024-10BB-4DDE-AE1E-9CF0D7C2577A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9B5A-C9E2-4F76-A4D2-A51C72AB69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C024-10BB-4DDE-AE1E-9CF0D7C2577A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9B5A-C9E2-4F76-A4D2-A51C72AB6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DE2C024-10BB-4DDE-AE1E-9CF0D7C2577A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2B29B5A-C9E2-4F76-A4D2-A51C72AB69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C024-10BB-4DDE-AE1E-9CF0D7C2577A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B29B5A-C9E2-4F76-A4D2-A51C72AB69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DE2C024-10BB-4DDE-AE1E-9CF0D7C2577A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C2B29B5A-C9E2-4F76-A4D2-A51C72AB69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33800" y="441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1600200"/>
            <a:ext cx="6096000" cy="3170099"/>
          </a:xfrm>
          <a:prstGeom prst="rect">
            <a:avLst/>
          </a:prstGeom>
          <a:solidFill>
            <a:schemeClr val="accent4">
              <a:lumMod val="50000"/>
            </a:schemeClr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FACTORS </a:t>
            </a:r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THAT INDUCES STRESS, ANGER AND DEPRESSION AMONG STUDENTS UNDER 18.</a:t>
            </a:r>
            <a:endParaRPr lang="en-US" sz="4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28600" y="2743200"/>
          <a:ext cx="86106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04800"/>
            <a:ext cx="8077200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002">
            <a:schemeClr val="dk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Question 6</a:t>
            </a:r>
            <a:endParaRPr lang="en-US" sz="28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733800" y="441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066800"/>
            <a:ext cx="8077200" cy="95410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002">
            <a:schemeClr val="dk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Not getting enough sleep makes it difficult for me to concentrate and learn effectively.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28600" y="2743200"/>
          <a:ext cx="86106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04800"/>
            <a:ext cx="8077200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002">
            <a:schemeClr val="dk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Question 7</a:t>
            </a:r>
            <a:endParaRPr lang="en-US" sz="28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733800" y="441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066800"/>
            <a:ext cx="8077200" cy="95410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002">
            <a:schemeClr val="dk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 take it positive when I don’t get enough time to play.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28600" y="2743200"/>
          <a:ext cx="86106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04800"/>
            <a:ext cx="8077200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002">
            <a:schemeClr val="dk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Question 8</a:t>
            </a:r>
            <a:endParaRPr lang="en-US" sz="28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733800" y="441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066800"/>
            <a:ext cx="8077200" cy="95410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002">
            <a:schemeClr val="dk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When I have more than one upcoming test, I manage it easily.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28600" y="2743200"/>
          <a:ext cx="86106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04800"/>
            <a:ext cx="8077200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002">
            <a:schemeClr val="dk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Question 9</a:t>
            </a:r>
            <a:endParaRPr lang="en-US" sz="28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733800" y="441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066800"/>
            <a:ext cx="8077200" cy="95410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002">
            <a:schemeClr val="dk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 feel insulted when my teacher punishes me rather than taking it as a part of growth.</a:t>
            </a: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28600" y="2743200"/>
          <a:ext cx="86106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04800"/>
            <a:ext cx="8077200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002">
            <a:schemeClr val="dk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Question 10</a:t>
            </a:r>
            <a:endParaRPr lang="en-US" sz="28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733800" y="441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066800"/>
            <a:ext cx="8077200" cy="95410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002">
            <a:schemeClr val="dk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Sometimes unfair attitude of my teacher makes me humiliated.</a:t>
            </a: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28600" y="2743200"/>
          <a:ext cx="86106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04800"/>
            <a:ext cx="8077200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002">
            <a:schemeClr val="dk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Question 11</a:t>
            </a:r>
            <a:endParaRPr lang="en-US" sz="28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733800" y="441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066800"/>
            <a:ext cx="8077200" cy="95410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002">
            <a:schemeClr val="dk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When my parents do not support me in my interests it makes me angry.</a:t>
            </a: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28600" y="2743200"/>
          <a:ext cx="86106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04800"/>
            <a:ext cx="8077200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002">
            <a:schemeClr val="dk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Question 12</a:t>
            </a:r>
            <a:endParaRPr lang="en-US" sz="28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733800" y="441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066800"/>
            <a:ext cx="8077200" cy="13849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002">
            <a:schemeClr val="dk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When I am unable to manage/handle things from going wrong, I :</a:t>
            </a:r>
          </a:p>
          <a:p>
            <a:pPr algn="ctr"/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33800" y="441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609600" y="457200"/>
          <a:ext cx="8077200" cy="601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143000" y="1295400"/>
            <a:ext cx="6781800" cy="4031873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Students who are under 18 should have a proper routine and workload and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should have good relations with teachers and parents. If they are under pressure then their parents should seek for immediate help of the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counsellor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and teachers should cooperate with them. </a:t>
            </a:r>
            <a:endParaRPr kumimoji="0" lang="en-US" sz="3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143000" y="3048000"/>
            <a:ext cx="6781800" cy="58477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33800" y="441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219200" y="1600200"/>
            <a:ext cx="6858000" cy="3046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smtClean="0">
                <a:ln>
                  <a:noFill/>
                </a:ln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11 THINGS THAT COULD BE CAUSING YOUR CHILD STRESS AT SCHOOL</a:t>
            </a:r>
            <a:endParaRPr kumimoji="0" lang="en-US" sz="4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066800" y="762000"/>
            <a:ext cx="6781800" cy="526297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Upcoming tests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Too much homework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A heavy workload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Lack of organization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Too little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“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down time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”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Poor sleep schedule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Participating in class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Lack of support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Transitioning to a new environment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Classes that are too hard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Changes in routine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143000" y="1295400"/>
            <a:ext cx="6781800" cy="353943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We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conducted our survey in an institute having more than 500 students where every student is taught more than 4 hours after school.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We conducted survey on 100 students who were under 18.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28600" y="2743200"/>
          <a:ext cx="86106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04800"/>
            <a:ext cx="8077200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002">
            <a:schemeClr val="dk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Question 1</a:t>
            </a:r>
            <a:endParaRPr lang="en-US" sz="28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733800" y="441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066800"/>
            <a:ext cx="8077200" cy="95410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002">
            <a:schemeClr val="dk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 feel stress when I compare myself with more competent class mates. 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28600" y="2743200"/>
          <a:ext cx="86106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04800"/>
            <a:ext cx="8077200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002">
            <a:schemeClr val="dk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Question 2</a:t>
            </a:r>
            <a:endParaRPr lang="en-US" sz="28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733800" y="441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066800"/>
            <a:ext cx="8077200" cy="95410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002">
            <a:schemeClr val="dk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 can easily maintain good grades throughout year.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28600" y="2743200"/>
          <a:ext cx="86106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04800"/>
            <a:ext cx="8077200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002">
            <a:schemeClr val="dk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Question 3</a:t>
            </a:r>
            <a:endParaRPr lang="en-US" sz="28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733800" y="441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066800"/>
            <a:ext cx="8077200" cy="95410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002">
            <a:schemeClr val="dk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Most of the syllabus is huge and over burdened that causes stress.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28600" y="2743200"/>
          <a:ext cx="86106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04800"/>
            <a:ext cx="8077200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002">
            <a:schemeClr val="dk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Question 4</a:t>
            </a:r>
            <a:endParaRPr lang="en-US" sz="28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733800" y="441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066800"/>
            <a:ext cx="8077200" cy="95410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002">
            <a:schemeClr val="dk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It is difficult for me to concentrate on a subject which I dislike.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28600" y="2743200"/>
          <a:ext cx="86106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04800"/>
            <a:ext cx="8077200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002">
            <a:schemeClr val="dk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Question 5</a:t>
            </a:r>
            <a:endParaRPr lang="en-US" sz="28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733800" y="441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066800"/>
            <a:ext cx="8077200" cy="95410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002">
            <a:schemeClr val="dk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If I spend rational time on studies and other activities, I can perform better in studies.</a:t>
            </a:r>
            <a:endParaRPr lang="en-US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170</TotalTime>
  <Words>379</Words>
  <Application>Microsoft Office PowerPoint</Application>
  <PresentationFormat>On-screen Show (4:3)</PresentationFormat>
  <Paragraphs>46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Paper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6</cp:revision>
  <dcterms:created xsi:type="dcterms:W3CDTF">2018-12-02T10:12:02Z</dcterms:created>
  <dcterms:modified xsi:type="dcterms:W3CDTF">2018-12-07T08:55:08Z</dcterms:modified>
</cp:coreProperties>
</file>