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6a1d8f3c3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6a1d8f3c3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6a1d8f3c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6a1d8f3c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a1d8f3c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a1d8f3c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6a1d8f3c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6a1d8f3c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6a1d8f3c3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6a1d8f3c3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6a1d8f3c3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6a1d8f3c3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6a1d8f3c3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6a1d8f3c3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a1d8f3c3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a1d8f3c3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6a1d8f3c3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6a1d8f3c3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319775" y="1944963"/>
            <a:ext cx="42555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BETWEEN COMPUTER SCIENCE AND ECONOMICS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510702" y="381787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SS135- MICRO ECONOMICS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600"/>
              <a:t>THANK YOU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5460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Areeka Aijaz (17k-3913)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Tooba Shahid (17k-3731)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Obaid Ur Rehman (17k-3848)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Eisha Mazhar (17k-3730)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3093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3286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Is there any relation between Computer Science &amp; Economics or any kinds of impact over each other?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Interaction between network and economics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Cross </a:t>
            </a:r>
            <a:r>
              <a:rPr lang="en" sz="2400"/>
              <a:t>fertilization</a:t>
            </a:r>
            <a:r>
              <a:rPr lang="en" sz="2400"/>
              <a:t> of ideas and techniques between computer science and economics is yielding fresh insights.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Research at the intersection of computer science and economics has flourished in recent years.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(contd)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" sz="3000"/>
              <a:t>Further divided into: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" sz="3000"/>
              <a:t>Economics in computer science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" sz="3000"/>
              <a:t>Computer science in economics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ECONOMICS IN COMPUTER SCIENCE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To manage production and development of an organization.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To know about current knowledge of software market.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To know about industrial policy.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To know about proper budgeting.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To know about overcoming market failure.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ECONOMICS IN COMPUTER SCIENCE (2)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Helps in idea of public demandable software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Helps in idea of market price and software price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Helps in idea as to which software is important according to our economy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Helps in reducing cost of software build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Helps in idea of economic structure of software and software firm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 IN ECONOMICS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Computers have both negative and positive effect on the economy.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 Commerce: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Buying and selling of goods online.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It is estimated that 40% shops will close in next 5 years.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Maintainability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Need for maintenance on a system.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Impact on sales or gaining new customers when it is down.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Scalability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How well a system can cope with increasing demand.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Potential for economic growth.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 IN ECONOMICS(2)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Increased number of computer leads to job losses as no human employees needed.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Increased jobs in technical maintenance and software engineering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Computers make more money for the business.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Competition in business because of online services.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High paid jobs due to need of highly educated people.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EXEMPLARY</a:t>
            </a:r>
            <a:r>
              <a:rPr lang="en"/>
              <a:t> SCENARIO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Problem of sharing a secured computer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Hard Disk Drive shared with many other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Decision of </a:t>
            </a:r>
            <a:r>
              <a:rPr lang="en"/>
              <a:t>whether</a:t>
            </a:r>
            <a:r>
              <a:rPr lang="en"/>
              <a:t> to download the </a:t>
            </a:r>
            <a:r>
              <a:rPr lang="en"/>
              <a:t>recent</a:t>
            </a:r>
            <a:r>
              <a:rPr lang="en"/>
              <a:t> updates to your desktop security software.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Safety of hardware is dependent on diligence of all the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Your incentive to invest is highly interdependent on other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Each user has an investment decision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Investment can marginally reduce risk of catastrophic event.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The predicted outcome are the </a:t>
            </a:r>
            <a:r>
              <a:rPr lang="en"/>
              <a:t>equilibria</a:t>
            </a:r>
            <a:r>
              <a:rPr lang="en"/>
              <a:t> that can arise when all players are rational.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