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69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0" r:id="rId17"/>
    <p:sldId id="271" r:id="rId18"/>
    <p:sldId id="273" r:id="rId19"/>
    <p:sldId id="274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4A945A-FB48-4E42-A5E9-6B4AF4DFDFAC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974BE5-CD35-4FE3-903B-474067CD32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077200" cy="3425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RESEARCH PRESENTATION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/>
              <a:t>EISHA MAZHAR</a:t>
            </a:r>
            <a:br>
              <a:rPr lang="en-US" b="0" dirty="0" smtClean="0"/>
            </a:br>
            <a:r>
              <a:rPr lang="en-US" b="0" dirty="0" smtClean="0"/>
              <a:t>17K-3730</a:t>
            </a:r>
            <a:br>
              <a:rPr lang="en-US" b="0" dirty="0" smtClean="0"/>
            </a:br>
            <a:r>
              <a:rPr lang="en-US" b="0" dirty="0" smtClean="0"/>
              <a:t>GR2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pic>
        <p:nvPicPr>
          <p:cNvPr id="7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895600"/>
            <a:ext cx="3733800" cy="2598717"/>
          </a:xfrm>
        </p:spPr>
      </p:pic>
      <p:pic>
        <p:nvPicPr>
          <p:cNvPr id="6" name="Content Placeholder 5" descr="DIJ3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2362200"/>
            <a:ext cx="3429000" cy="3352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DIJIKSTRA’S ALGORITHM</a:t>
            </a:r>
            <a:endParaRPr lang="en-US" dirty="0"/>
          </a:p>
        </p:txBody>
      </p:sp>
      <p:pic>
        <p:nvPicPr>
          <p:cNvPr id="7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895600"/>
            <a:ext cx="3733800" cy="2598717"/>
          </a:xfrm>
        </p:spPr>
      </p:pic>
      <p:pic>
        <p:nvPicPr>
          <p:cNvPr id="8" name="Content Placeholder 7" descr="DIJ4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" y="2286000"/>
            <a:ext cx="3429000" cy="3657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DIJIKSTRA’S ALGORITHM</a:t>
            </a:r>
            <a:endParaRPr lang="en-US" dirty="0"/>
          </a:p>
        </p:txBody>
      </p:sp>
      <p:pic>
        <p:nvPicPr>
          <p:cNvPr id="7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29200" y="2895600"/>
            <a:ext cx="3733800" cy="2598717"/>
          </a:xfrm>
        </p:spPr>
      </p:pic>
      <p:pic>
        <p:nvPicPr>
          <p:cNvPr id="6" name="Content Placeholder 5" descr="DIJ5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667000"/>
            <a:ext cx="3810000" cy="31242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7162800" cy="46238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u="sng" dirty="0" smtClean="0"/>
              <a:t>NOTE: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 If we are interested only in shortest distance from source to a single target, we can end when the picked minimum distance vertex is equal to target.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7162800" cy="46238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u="sng" dirty="0" smtClean="0"/>
              <a:t>NOTE:</a:t>
            </a: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 If we are interested only in shortest distance from source to a single target, we can end when the picked minimum distance vertex is equal to target.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7162800" cy="462381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600" b="1" u="sng" dirty="0" smtClean="0"/>
              <a:t>WHY DOESN’T DIJIKSTRA HANDLE NEGATIVE WEIGHTS?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 </a:t>
            </a:r>
            <a:r>
              <a:rPr lang="en-US" sz="3600" b="1" dirty="0" smtClean="0"/>
              <a:t>Dijkstra</a:t>
            </a:r>
            <a:r>
              <a:rPr lang="en-US" sz="3600" dirty="0" smtClean="0"/>
              <a:t> relies on one "simple" fact: if all </a:t>
            </a:r>
            <a:r>
              <a:rPr lang="en-US" sz="3600" b="1" dirty="0" smtClean="0"/>
              <a:t>weights</a:t>
            </a:r>
            <a:r>
              <a:rPr lang="en-US" sz="3600" dirty="0" smtClean="0"/>
              <a:t> are non-</a:t>
            </a:r>
            <a:r>
              <a:rPr lang="en-US" sz="3600" b="1" dirty="0" smtClean="0"/>
              <a:t>negative</a:t>
            </a:r>
            <a:r>
              <a:rPr lang="en-US" sz="3600" dirty="0" smtClean="0"/>
              <a:t>, adding an edge can never make a path shorter.... And adding some positive number X to all the edges just to make them positive doesn't result in correct answer.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FLOYD WARSHALL’S ALGORITHM</a:t>
            </a:r>
            <a:endParaRPr lang="en-US" sz="4800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7848599" cy="48006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305800" cy="48006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153400" cy="4267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DIJKSTRA’S ALGORITHM</a:t>
            </a:r>
            <a:br>
              <a:rPr lang="en-US" dirty="0" smtClean="0"/>
            </a:br>
            <a:r>
              <a:rPr lang="en-US" dirty="0" smtClean="0"/>
              <a:t>FLOYD WARSHALL’S ALGORITHM</a:t>
            </a:r>
            <a:br>
              <a:rPr lang="en-US" dirty="0" smtClean="0"/>
            </a:br>
            <a:r>
              <a:rPr lang="en-US" dirty="0" smtClean="0"/>
              <a:t>FORD’S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77200" cy="14996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SHORTEST PATH ALGORITHM</a:t>
            </a:r>
            <a:endParaRPr lang="en-US" sz="4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696200" cy="434339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001000" cy="4800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209800"/>
            <a:ext cx="6705600" cy="3886199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5257800" cy="4191000"/>
          </a:xfrm>
        </p:spPr>
      </p:pic>
      <p:pic>
        <p:nvPicPr>
          <p:cNvPr id="7" name="Content Placeholder 5" descr="Capture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62600" y="2057400"/>
            <a:ext cx="3352800" cy="388619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FLOYD’S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0" y="2438400"/>
            <a:ext cx="4038600" cy="4623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/>
              <a:t>The End!</a:t>
            </a:r>
            <a:endParaRPr lang="en-US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dirty="0" smtClean="0"/>
              <a:t>DIJKSTRA’S ALGORITHM</a:t>
            </a:r>
            <a:endParaRPr lang="en-US" sz="48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797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of problems that can be modeled using graphs with weights assigned to their edges:</a:t>
            </a:r>
          </a:p>
          <a:p>
            <a:pPr lvl="1"/>
            <a:r>
              <a:rPr lang="en-US" sz="3200" dirty="0" smtClean="0"/>
              <a:t>Airline flight times</a:t>
            </a:r>
          </a:p>
          <a:p>
            <a:pPr lvl="1"/>
            <a:r>
              <a:rPr lang="en-US" sz="3200" dirty="0" smtClean="0"/>
              <a:t>Telephone communication costs</a:t>
            </a:r>
          </a:p>
          <a:p>
            <a:pPr lvl="1"/>
            <a:r>
              <a:rPr lang="en-US" sz="3200" dirty="0" smtClean="0"/>
              <a:t>Computer networks response times</a:t>
            </a:r>
          </a:p>
          <a:p>
            <a:pPr lvl="1"/>
            <a:r>
              <a:rPr lang="en-US" sz="3200" dirty="0" smtClean="0"/>
              <a:t>Fastest way to get to school by car</a:t>
            </a:r>
          </a:p>
          <a:p>
            <a:pPr lvl="1"/>
            <a:r>
              <a:rPr lang="en-US" sz="3200" dirty="0" smtClean="0"/>
              <a:t>Finding the cheapest flight home</a:t>
            </a:r>
          </a:p>
          <a:p>
            <a:pPr lvl="1"/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29600" cy="46238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200" b="1" u="sng" dirty="0" smtClean="0"/>
              <a:t>Basics:</a:t>
            </a:r>
          </a:p>
          <a:p>
            <a:pPr lvl="1"/>
            <a:r>
              <a:rPr lang="en-US" sz="3200" dirty="0" smtClean="0"/>
              <a:t>For given source vertices it finds the lowest cost for each other vertices.</a:t>
            </a:r>
          </a:p>
          <a:p>
            <a:pPr lvl="1"/>
            <a:r>
              <a:rPr lang="en-US" sz="3200" dirty="0" smtClean="0"/>
              <a:t>It doesn’t cater negative costs.</a:t>
            </a:r>
          </a:p>
          <a:p>
            <a:pPr lvl="1"/>
            <a:r>
              <a:rPr lang="en-US" sz="3200" dirty="0" smtClean="0"/>
              <a:t>It can be used to find lowest cost for particular destination by stopping the algorithm in between.</a:t>
            </a:r>
          </a:p>
          <a:p>
            <a:pPr lvl="1"/>
            <a:endParaRPr lang="en-US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DIJIKSTRA’S ALGORITHM</a:t>
            </a:r>
            <a:endParaRPr lang="en-US" dirty="0"/>
          </a:p>
        </p:txBody>
      </p:sp>
      <p:pic>
        <p:nvPicPr>
          <p:cNvPr id="6" name="Content Placeholder 5" descr="Capture4.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648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DIJIKSTRA’S ALGORITHM</a:t>
            </a:r>
            <a:endParaRPr lang="en-US" dirty="0"/>
          </a:p>
        </p:txBody>
      </p:sp>
      <p:pic>
        <p:nvPicPr>
          <p:cNvPr id="6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01883"/>
            <a:ext cx="8077200" cy="376709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pic>
        <p:nvPicPr>
          <p:cNvPr id="5" name="Content Placeholder 4" descr="MST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2209800" cy="3671887"/>
          </a:xfrm>
        </p:spPr>
      </p:pic>
      <p:pic>
        <p:nvPicPr>
          <p:cNvPr id="7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0" y="2895600"/>
            <a:ext cx="3733800" cy="25987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pic>
        <p:nvPicPr>
          <p:cNvPr id="7" name="Content Placeholder 5" descr="Fig-1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2895600"/>
            <a:ext cx="3733800" cy="2598717"/>
          </a:xfrm>
        </p:spPr>
      </p:pic>
      <p:pic>
        <p:nvPicPr>
          <p:cNvPr id="8" name="Content Placeholder 7" descr="DIJ2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0600" y="2362200"/>
            <a:ext cx="2971800" cy="3733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187</TotalTime>
  <Words>146</Words>
  <Application>Microsoft Office PowerPoint</Application>
  <PresentationFormat>On-screen Show (4:3)</PresentationFormat>
  <Paragraphs>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OPERATIONS RESEARCH PRESENTATION  EISHA MAZHAR 17K-3730 GR2</vt:lpstr>
      <vt:lpstr>DIJKSTRA’S ALGORITHM FLOYD WARSHALL’S ALGORITHM FORD’S ALGORITHM</vt:lpstr>
      <vt:lpstr>Slide 3</vt:lpstr>
      <vt:lpstr>DIJKSTRA’S ALGORITHM</vt:lpstr>
      <vt:lpstr>DIJKSTRA’S ALGORITHM</vt:lpstr>
      <vt:lpstr>DIJIKSTRA’S ALGORITHM</vt:lpstr>
      <vt:lpstr>DIJIKSTRA’S ALGORITHM</vt:lpstr>
      <vt:lpstr>DIJKSTRA’S ALGORITHM</vt:lpstr>
      <vt:lpstr>DIJKSTRA’S ALGORITHM</vt:lpstr>
      <vt:lpstr>DIJKSTRA’S ALGORITHM</vt:lpstr>
      <vt:lpstr>DIJIKSTRA’S ALGORITHM</vt:lpstr>
      <vt:lpstr>DIJIKSTRA’S ALGORITHM</vt:lpstr>
      <vt:lpstr>DIJKSTRA’S ALGORITHM</vt:lpstr>
      <vt:lpstr>DIJKSTRA’S ALGORITHM</vt:lpstr>
      <vt:lpstr>DIJKSTRA’S ALGORITHM</vt:lpstr>
      <vt:lpstr>Slide 16</vt:lpstr>
      <vt:lpstr>FLOYD’S ALGORITHM</vt:lpstr>
      <vt:lpstr>FLOYD’S ALGORITHM</vt:lpstr>
      <vt:lpstr>FLOYD’S ALGORITHM</vt:lpstr>
      <vt:lpstr>FLOYD’S ALGORITHM</vt:lpstr>
      <vt:lpstr>FLOYD’S ALGORITHM</vt:lpstr>
      <vt:lpstr>FLOYD’S ALGORITHM</vt:lpstr>
      <vt:lpstr>FLOYD’S ALGORITHM</vt:lpstr>
      <vt:lpstr>FLOYD’S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 FLOYD WARSHALL’S ALGORITHM FORD’S ALGORITHM</dc:title>
  <dc:creator>user</dc:creator>
  <cp:lastModifiedBy>user</cp:lastModifiedBy>
  <cp:revision>2</cp:revision>
  <dcterms:created xsi:type="dcterms:W3CDTF">2019-04-12T17:23:16Z</dcterms:created>
  <dcterms:modified xsi:type="dcterms:W3CDTF">2019-04-12T20:35:09Z</dcterms:modified>
</cp:coreProperties>
</file>