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380" r:id="rId2"/>
    <p:sldId id="369" r:id="rId3"/>
    <p:sldId id="371" r:id="rId4"/>
    <p:sldId id="372" r:id="rId5"/>
    <p:sldId id="373" r:id="rId6"/>
    <p:sldId id="374" r:id="rId7"/>
    <p:sldId id="375" r:id="rId8"/>
    <p:sldId id="376" r:id="rId9"/>
    <p:sldId id="343" r:id="rId10"/>
    <p:sldId id="368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79" r:id="rId19"/>
    <p:sldId id="346" r:id="rId20"/>
    <p:sldId id="385" r:id="rId21"/>
    <p:sldId id="281" r:id="rId22"/>
    <p:sldId id="282" r:id="rId23"/>
    <p:sldId id="283" r:id="rId24"/>
    <p:sldId id="286" r:id="rId25"/>
    <p:sldId id="348" r:id="rId26"/>
    <p:sldId id="349" r:id="rId27"/>
    <p:sldId id="350" r:id="rId28"/>
    <p:sldId id="352" r:id="rId29"/>
    <p:sldId id="351" r:id="rId30"/>
    <p:sldId id="353" r:id="rId31"/>
    <p:sldId id="399" r:id="rId32"/>
    <p:sldId id="407" r:id="rId33"/>
    <p:sldId id="408" r:id="rId34"/>
    <p:sldId id="307" r:id="rId35"/>
    <p:sldId id="308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3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9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7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3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08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96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22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2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7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3/7/2019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Fork – Join Model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19049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/>
                <a:gridCol w="130819"/>
                <a:gridCol w="421481"/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8194" y="1588446"/>
            <a:ext cx="1945328" cy="222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685" y="3972740"/>
            <a:ext cx="3477469" cy="280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2932</TotalTime>
  <Words>1633</Words>
  <Application>Microsoft Office PowerPoint</Application>
  <PresentationFormat>On-screen Show (4:3)</PresentationFormat>
  <Paragraphs>312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ＭＳ Ｐゴシック</vt:lpstr>
      <vt:lpstr>Arial</vt:lpstr>
      <vt:lpstr>Arial Black</vt:lpstr>
      <vt:lpstr>Calibri</vt:lpstr>
      <vt:lpstr>Comic Sans MS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Why Multithreading</vt:lpstr>
      <vt:lpstr>Thread States</vt:lpstr>
      <vt:lpstr>Thread Dispatching</vt:lpstr>
      <vt:lpstr>Threads  </vt:lpstr>
      <vt:lpstr>Process Vs. Threads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Fork – Join Model</vt:lpstr>
      <vt:lpstr>Multithreading Models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Thread Scheduling</vt:lpstr>
      <vt:lpstr>Thread Scheduling</vt:lpstr>
      <vt:lpstr>Signal Handling</vt:lpstr>
      <vt:lpstr>Thread Pools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Administrator</cp:lastModifiedBy>
  <cp:revision>152</cp:revision>
  <cp:lastPrinted>2001-06-14T14:23:12Z</cp:lastPrinted>
  <dcterms:created xsi:type="dcterms:W3CDTF">2013-01-18T23:34:39Z</dcterms:created>
  <dcterms:modified xsi:type="dcterms:W3CDTF">2019-03-07T18:14:05Z</dcterms:modified>
</cp:coreProperties>
</file>