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43"/>
  </p:notesMasterIdLst>
  <p:sldIdLst>
    <p:sldId id="256" r:id="rId2"/>
    <p:sldId id="257" r:id="rId3"/>
    <p:sldId id="258" r:id="rId4"/>
    <p:sldId id="260" r:id="rId5"/>
    <p:sldId id="319" r:id="rId6"/>
    <p:sldId id="320" r:id="rId7"/>
    <p:sldId id="322" r:id="rId8"/>
    <p:sldId id="264" r:id="rId9"/>
    <p:sldId id="332" r:id="rId10"/>
    <p:sldId id="265" r:id="rId11"/>
    <p:sldId id="334" r:id="rId12"/>
    <p:sldId id="266" r:id="rId13"/>
    <p:sldId id="267" r:id="rId14"/>
    <p:sldId id="337" r:id="rId15"/>
    <p:sldId id="331" r:id="rId16"/>
    <p:sldId id="335" r:id="rId17"/>
    <p:sldId id="298" r:id="rId18"/>
    <p:sldId id="277" r:id="rId19"/>
    <p:sldId id="299" r:id="rId20"/>
    <p:sldId id="301" r:id="rId21"/>
    <p:sldId id="303" r:id="rId22"/>
    <p:sldId id="278" r:id="rId23"/>
    <p:sldId id="336" r:id="rId24"/>
    <p:sldId id="330" r:id="rId25"/>
    <p:sldId id="279" r:id="rId26"/>
    <p:sldId id="342" r:id="rId27"/>
    <p:sldId id="339" r:id="rId28"/>
    <p:sldId id="341" r:id="rId29"/>
    <p:sldId id="280" r:id="rId30"/>
    <p:sldId id="282" r:id="rId31"/>
    <p:sldId id="307" r:id="rId32"/>
    <p:sldId id="311" r:id="rId33"/>
    <p:sldId id="327" r:id="rId34"/>
    <p:sldId id="328" r:id="rId35"/>
    <p:sldId id="343" r:id="rId36"/>
    <p:sldId id="297" r:id="rId37"/>
    <p:sldId id="294" r:id="rId38"/>
    <p:sldId id="296" r:id="rId39"/>
    <p:sldId id="314" r:id="rId40"/>
    <p:sldId id="315" r:id="rId41"/>
    <p:sldId id="31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88636" autoAdjust="0"/>
  </p:normalViewPr>
  <p:slideViewPr>
    <p:cSldViewPr>
      <p:cViewPr>
        <p:scale>
          <a:sx n="75" d="100"/>
          <a:sy n="75" d="100"/>
        </p:scale>
        <p:origin x="-1194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B7C694-50AB-4501-A684-4FA2B90C2223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A2F3F0AA-8463-4D9D-AB0D-27DED24A5F0B}">
      <dgm:prSet phldrT="[Text]"/>
      <dgm:spPr/>
      <dgm:t>
        <a:bodyPr/>
        <a:lstStyle/>
        <a:p>
          <a:r>
            <a:rPr lang="en-US" dirty="0" smtClean="0"/>
            <a:t>Fetch Command</a:t>
          </a:r>
          <a:endParaRPr lang="en-GB" dirty="0"/>
        </a:p>
      </dgm:t>
    </dgm:pt>
    <dgm:pt modelId="{8143A218-F8C1-44CB-B1B5-51D287801859}" type="parTrans" cxnId="{BD4F6505-B623-41C2-828E-33E0AC18BF52}">
      <dgm:prSet/>
      <dgm:spPr/>
      <dgm:t>
        <a:bodyPr/>
        <a:lstStyle/>
        <a:p>
          <a:endParaRPr lang="en-GB"/>
        </a:p>
      </dgm:t>
    </dgm:pt>
    <dgm:pt modelId="{D8528B58-8846-443C-96D4-3CB76314055F}" type="sibTrans" cxnId="{BD4F6505-B623-41C2-828E-33E0AC18BF52}">
      <dgm:prSet/>
      <dgm:spPr/>
      <dgm:t>
        <a:bodyPr/>
        <a:lstStyle/>
        <a:p>
          <a:endParaRPr lang="en-GB"/>
        </a:p>
      </dgm:t>
    </dgm:pt>
    <dgm:pt modelId="{6885B8AF-F1A8-4AD6-A8A8-E11C5DEF8722}">
      <dgm:prSet phldrT="[Text]"/>
      <dgm:spPr/>
      <dgm:t>
        <a:bodyPr/>
        <a:lstStyle/>
        <a:p>
          <a:r>
            <a:rPr lang="en-US" dirty="0" smtClean="0"/>
            <a:t>Execute</a:t>
          </a:r>
          <a:endParaRPr lang="en-GB" dirty="0"/>
        </a:p>
      </dgm:t>
    </dgm:pt>
    <dgm:pt modelId="{67DE690D-E8CD-44A1-B11F-E224856C5E7E}" type="parTrans" cxnId="{739880E0-13BD-45D5-A26E-EF9751832326}">
      <dgm:prSet/>
      <dgm:spPr/>
      <dgm:t>
        <a:bodyPr/>
        <a:lstStyle/>
        <a:p>
          <a:endParaRPr lang="en-GB"/>
        </a:p>
      </dgm:t>
    </dgm:pt>
    <dgm:pt modelId="{7E847C6F-0BE9-47F9-B4D9-00D995B4E257}" type="sibTrans" cxnId="{739880E0-13BD-45D5-A26E-EF9751832326}">
      <dgm:prSet/>
      <dgm:spPr/>
      <dgm:t>
        <a:bodyPr/>
        <a:lstStyle/>
        <a:p>
          <a:endParaRPr lang="en-GB"/>
        </a:p>
      </dgm:t>
    </dgm:pt>
    <dgm:pt modelId="{8F9F25E1-EFFF-404D-8448-B2679A03B69C}" type="pres">
      <dgm:prSet presAssocID="{F2B7C694-50AB-4501-A684-4FA2B90C2223}" presName="Name0" presStyleCnt="0">
        <dgm:presLayoutVars>
          <dgm:dir/>
          <dgm:animLvl val="lvl"/>
          <dgm:resizeHandles val="exact"/>
        </dgm:presLayoutVars>
      </dgm:prSet>
      <dgm:spPr/>
    </dgm:pt>
    <dgm:pt modelId="{C48214A1-E5DE-46D4-BEB7-7BF716C4EB4F}" type="pres">
      <dgm:prSet presAssocID="{A2F3F0AA-8463-4D9D-AB0D-27DED24A5F0B}" presName="parTxOnly" presStyleLbl="node1" presStyleIdx="0" presStyleCnt="2" custLinFactX="-20586" custLinFactY="-100000" custLinFactNeighborX="-100000" custLinFactNeighborY="-1034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4A0F85D-68D4-4019-A180-7475D0A7E812}" type="pres">
      <dgm:prSet presAssocID="{D8528B58-8846-443C-96D4-3CB76314055F}" presName="parTxOnlySpace" presStyleCnt="0"/>
      <dgm:spPr/>
    </dgm:pt>
    <dgm:pt modelId="{7B827F1D-7892-4FAA-B01F-895E33EB4472}" type="pres">
      <dgm:prSet presAssocID="{6885B8AF-F1A8-4AD6-A8A8-E11C5DEF8722}" presName="parTxOnly" presStyleLbl="node1" presStyleIdx="1" presStyleCnt="2" custLinFactNeighborX="10890" custLinFactNeighborY="103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D4F6505-B623-41C2-828E-33E0AC18BF52}" srcId="{F2B7C694-50AB-4501-A684-4FA2B90C2223}" destId="{A2F3F0AA-8463-4D9D-AB0D-27DED24A5F0B}" srcOrd="0" destOrd="0" parTransId="{8143A218-F8C1-44CB-B1B5-51D287801859}" sibTransId="{D8528B58-8846-443C-96D4-3CB76314055F}"/>
    <dgm:cxn modelId="{739880E0-13BD-45D5-A26E-EF9751832326}" srcId="{F2B7C694-50AB-4501-A684-4FA2B90C2223}" destId="{6885B8AF-F1A8-4AD6-A8A8-E11C5DEF8722}" srcOrd="1" destOrd="0" parTransId="{67DE690D-E8CD-44A1-B11F-E224856C5E7E}" sibTransId="{7E847C6F-0BE9-47F9-B4D9-00D995B4E257}"/>
    <dgm:cxn modelId="{FCC5E156-CAB1-480E-95BD-C342B243A3B1}" type="presOf" srcId="{F2B7C694-50AB-4501-A684-4FA2B90C2223}" destId="{8F9F25E1-EFFF-404D-8448-B2679A03B69C}" srcOrd="0" destOrd="0" presId="urn:microsoft.com/office/officeart/2005/8/layout/chevron1"/>
    <dgm:cxn modelId="{C862A0B8-6C40-45AB-9E3C-0E39EEB5411D}" type="presOf" srcId="{6885B8AF-F1A8-4AD6-A8A8-E11C5DEF8722}" destId="{7B827F1D-7892-4FAA-B01F-895E33EB4472}" srcOrd="0" destOrd="0" presId="urn:microsoft.com/office/officeart/2005/8/layout/chevron1"/>
    <dgm:cxn modelId="{3009B5C3-E062-4CBC-90C3-4D396CA9E2C6}" type="presOf" srcId="{A2F3F0AA-8463-4D9D-AB0D-27DED24A5F0B}" destId="{C48214A1-E5DE-46D4-BEB7-7BF716C4EB4F}" srcOrd="0" destOrd="0" presId="urn:microsoft.com/office/officeart/2005/8/layout/chevron1"/>
    <dgm:cxn modelId="{B8C62429-0A8A-4805-AC6A-8AACA12C1F72}" type="presParOf" srcId="{8F9F25E1-EFFF-404D-8448-B2679A03B69C}" destId="{C48214A1-E5DE-46D4-BEB7-7BF716C4EB4F}" srcOrd="0" destOrd="0" presId="urn:microsoft.com/office/officeart/2005/8/layout/chevron1"/>
    <dgm:cxn modelId="{3CFB3E64-71EC-4FFC-B833-51F03BBAD5F1}" type="presParOf" srcId="{8F9F25E1-EFFF-404D-8448-B2679A03B69C}" destId="{04A0F85D-68D4-4019-A180-7475D0A7E812}" srcOrd="1" destOrd="0" presId="urn:microsoft.com/office/officeart/2005/8/layout/chevron1"/>
    <dgm:cxn modelId="{E2CC2150-4E51-4BD5-B5DA-C90D6329D009}" type="presParOf" srcId="{8F9F25E1-EFFF-404D-8448-B2679A03B69C}" destId="{7B827F1D-7892-4FAA-B01F-895E33EB4472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88A48E-4DE6-44BF-BA45-F83651A12626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6801D257-9901-43F9-BDDA-F156A017931D}">
      <dgm:prSet phldrT="[Text]" custT="1"/>
      <dgm:spPr/>
      <dgm:t>
        <a:bodyPr/>
        <a:lstStyle/>
        <a:p>
          <a:r>
            <a:rPr lang="en-US" sz="2800" b="1" dirty="0" smtClean="0"/>
            <a:t>Caller</a:t>
          </a:r>
          <a:endParaRPr lang="en-US" sz="3200" b="1" dirty="0" smtClean="0"/>
        </a:p>
        <a:p>
          <a:r>
            <a:rPr lang="en-US" sz="2800" dirty="0" smtClean="0"/>
            <a:t>Initiate System Call</a:t>
          </a:r>
          <a:endParaRPr lang="en-GB" sz="2800" dirty="0"/>
        </a:p>
      </dgm:t>
    </dgm:pt>
    <dgm:pt modelId="{5C0CCE33-6010-4B1C-BE32-DAB4ACC4579E}" type="parTrans" cxnId="{6880D453-475A-4DD1-97A0-A3F77E3B15AB}">
      <dgm:prSet/>
      <dgm:spPr/>
      <dgm:t>
        <a:bodyPr/>
        <a:lstStyle/>
        <a:p>
          <a:endParaRPr lang="en-GB" sz="2400"/>
        </a:p>
      </dgm:t>
    </dgm:pt>
    <dgm:pt modelId="{74E7109A-CF82-44C9-BB62-9DEC44FDDEFD}" type="sibTrans" cxnId="{6880D453-475A-4DD1-97A0-A3F77E3B15AB}">
      <dgm:prSet custT="1"/>
      <dgm:spPr/>
      <dgm:t>
        <a:bodyPr/>
        <a:lstStyle/>
        <a:p>
          <a:endParaRPr lang="en-GB" sz="3200"/>
        </a:p>
      </dgm:t>
    </dgm:pt>
    <dgm:pt modelId="{94C4A32E-1B83-44C5-8EA2-B19B79A36985}">
      <dgm:prSet phldrT="[Text]" custT="1"/>
      <dgm:spPr/>
      <dgm:t>
        <a:bodyPr/>
        <a:lstStyle/>
        <a:p>
          <a:r>
            <a:rPr lang="en-US" sz="2400" b="1" dirty="0" smtClean="0"/>
            <a:t>System Call Interface</a:t>
          </a:r>
        </a:p>
        <a:p>
          <a:r>
            <a:rPr lang="en-US" sz="2400" dirty="0" smtClean="0"/>
            <a:t>Invoke System Call in OS Kernel</a:t>
          </a:r>
          <a:endParaRPr lang="en-GB" sz="2400" dirty="0"/>
        </a:p>
      </dgm:t>
    </dgm:pt>
    <dgm:pt modelId="{9F767EBF-251F-4D35-9B6E-EC1D1FFEA6E6}" type="parTrans" cxnId="{A16DC173-C9ED-40F5-B65D-4FC1310F0DBE}">
      <dgm:prSet/>
      <dgm:spPr/>
      <dgm:t>
        <a:bodyPr/>
        <a:lstStyle/>
        <a:p>
          <a:endParaRPr lang="en-GB" sz="2400"/>
        </a:p>
      </dgm:t>
    </dgm:pt>
    <dgm:pt modelId="{34131F13-E13C-4AD8-A20A-2FEA3D1116E5}" type="sibTrans" cxnId="{A16DC173-C9ED-40F5-B65D-4FC1310F0DBE}">
      <dgm:prSet custT="1"/>
      <dgm:spPr/>
      <dgm:t>
        <a:bodyPr/>
        <a:lstStyle/>
        <a:p>
          <a:endParaRPr lang="en-GB" sz="3200"/>
        </a:p>
      </dgm:t>
    </dgm:pt>
    <dgm:pt modelId="{6FC3FFC9-1299-46FF-91DA-8810FA2152D1}">
      <dgm:prSet phldrT="[Text]" custT="1"/>
      <dgm:spPr/>
      <dgm:t>
        <a:bodyPr/>
        <a:lstStyle/>
        <a:p>
          <a:r>
            <a:rPr lang="en-US" sz="2400" dirty="0" smtClean="0"/>
            <a:t>Return Status of System Call</a:t>
          </a:r>
        </a:p>
        <a:p>
          <a:r>
            <a:rPr lang="en-US" sz="2400" dirty="0" smtClean="0"/>
            <a:t>Return Any Other Values</a:t>
          </a:r>
          <a:endParaRPr lang="en-GB" sz="2400" dirty="0"/>
        </a:p>
      </dgm:t>
    </dgm:pt>
    <dgm:pt modelId="{050E56E4-2216-4434-A2FC-26D5457C662F}" type="parTrans" cxnId="{D699918B-E8A6-400B-BE2D-EF3B6B086171}">
      <dgm:prSet/>
      <dgm:spPr/>
      <dgm:t>
        <a:bodyPr/>
        <a:lstStyle/>
        <a:p>
          <a:endParaRPr lang="en-GB" sz="2400"/>
        </a:p>
      </dgm:t>
    </dgm:pt>
    <dgm:pt modelId="{FF364E0E-D43C-458C-9FA2-8E6FAEEAA602}" type="sibTrans" cxnId="{D699918B-E8A6-400B-BE2D-EF3B6B086171}">
      <dgm:prSet/>
      <dgm:spPr/>
      <dgm:t>
        <a:bodyPr/>
        <a:lstStyle/>
        <a:p>
          <a:endParaRPr lang="en-GB" sz="2400"/>
        </a:p>
      </dgm:t>
    </dgm:pt>
    <dgm:pt modelId="{E374D55A-471D-4FF8-9ED8-D3350B481057}" type="pres">
      <dgm:prSet presAssocID="{7388A48E-4DE6-44BF-BA45-F83651A1262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63C8446-6C58-4790-AC45-01ABC34791A8}" type="pres">
      <dgm:prSet presAssocID="{7388A48E-4DE6-44BF-BA45-F83651A12626}" presName="dummyMaxCanvas" presStyleCnt="0">
        <dgm:presLayoutVars/>
      </dgm:prSet>
      <dgm:spPr/>
    </dgm:pt>
    <dgm:pt modelId="{4EA905A4-12D2-429E-8ECA-3FA7B3FE146C}" type="pres">
      <dgm:prSet presAssocID="{7388A48E-4DE6-44BF-BA45-F83651A12626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0BD5C83-72B8-44A1-976A-3C7DD5ED4207}" type="pres">
      <dgm:prSet presAssocID="{7388A48E-4DE6-44BF-BA45-F83651A12626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6592F91-9E18-45E9-8FBF-C32CF4FC7044}" type="pres">
      <dgm:prSet presAssocID="{7388A48E-4DE6-44BF-BA45-F83651A12626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E65FE8E-9AB0-405B-8482-BA1FCC09158F}" type="pres">
      <dgm:prSet presAssocID="{7388A48E-4DE6-44BF-BA45-F83651A12626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2346B41-F2D0-4A02-A77D-1B1DCC4B087A}" type="pres">
      <dgm:prSet presAssocID="{7388A48E-4DE6-44BF-BA45-F83651A12626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23E0A5C-D938-47E9-A08F-C00C8183D671}" type="pres">
      <dgm:prSet presAssocID="{7388A48E-4DE6-44BF-BA45-F83651A12626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CD3D506-855F-4AE6-900A-0BEC554B7D2B}" type="pres">
      <dgm:prSet presAssocID="{7388A48E-4DE6-44BF-BA45-F83651A12626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8920AB7-2B69-409F-8ACF-E9BBAB9FB04A}" type="pres">
      <dgm:prSet presAssocID="{7388A48E-4DE6-44BF-BA45-F83651A12626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7B49CFA-F126-40F3-B940-01A936E18D0E}" type="presOf" srcId="{94C4A32E-1B83-44C5-8EA2-B19B79A36985}" destId="{60BD5C83-72B8-44A1-976A-3C7DD5ED4207}" srcOrd="0" destOrd="0" presId="urn:microsoft.com/office/officeart/2005/8/layout/vProcess5"/>
    <dgm:cxn modelId="{5F2523E8-7219-4AC4-8744-1AD902DA2634}" type="presOf" srcId="{6801D257-9901-43F9-BDDA-F156A017931D}" destId="{F23E0A5C-D938-47E9-A08F-C00C8183D671}" srcOrd="1" destOrd="0" presId="urn:microsoft.com/office/officeart/2005/8/layout/vProcess5"/>
    <dgm:cxn modelId="{D699918B-E8A6-400B-BE2D-EF3B6B086171}" srcId="{7388A48E-4DE6-44BF-BA45-F83651A12626}" destId="{6FC3FFC9-1299-46FF-91DA-8810FA2152D1}" srcOrd="2" destOrd="0" parTransId="{050E56E4-2216-4434-A2FC-26D5457C662F}" sibTransId="{FF364E0E-D43C-458C-9FA2-8E6FAEEAA602}"/>
    <dgm:cxn modelId="{47209D8F-3C10-425D-8C4F-46D11B2CEFAD}" type="presOf" srcId="{34131F13-E13C-4AD8-A20A-2FEA3D1116E5}" destId="{92346B41-F2D0-4A02-A77D-1B1DCC4B087A}" srcOrd="0" destOrd="0" presId="urn:microsoft.com/office/officeart/2005/8/layout/vProcess5"/>
    <dgm:cxn modelId="{5A25EF4C-5309-4532-99C5-BCCEA487DAE0}" type="presOf" srcId="{94C4A32E-1B83-44C5-8EA2-B19B79A36985}" destId="{6CD3D506-855F-4AE6-900A-0BEC554B7D2B}" srcOrd="1" destOrd="0" presId="urn:microsoft.com/office/officeart/2005/8/layout/vProcess5"/>
    <dgm:cxn modelId="{A16DC173-C9ED-40F5-B65D-4FC1310F0DBE}" srcId="{7388A48E-4DE6-44BF-BA45-F83651A12626}" destId="{94C4A32E-1B83-44C5-8EA2-B19B79A36985}" srcOrd="1" destOrd="0" parTransId="{9F767EBF-251F-4D35-9B6E-EC1D1FFEA6E6}" sibTransId="{34131F13-E13C-4AD8-A20A-2FEA3D1116E5}"/>
    <dgm:cxn modelId="{5A621D56-3437-44E5-8076-5905C9CD4F08}" type="presOf" srcId="{74E7109A-CF82-44C9-BB62-9DEC44FDDEFD}" destId="{0E65FE8E-9AB0-405B-8482-BA1FCC09158F}" srcOrd="0" destOrd="0" presId="urn:microsoft.com/office/officeart/2005/8/layout/vProcess5"/>
    <dgm:cxn modelId="{4F1C20CC-932A-4EFC-8F61-5BD8E6873F23}" type="presOf" srcId="{6FC3FFC9-1299-46FF-91DA-8810FA2152D1}" destId="{36592F91-9E18-45E9-8FBF-C32CF4FC7044}" srcOrd="0" destOrd="0" presId="urn:microsoft.com/office/officeart/2005/8/layout/vProcess5"/>
    <dgm:cxn modelId="{6880D453-475A-4DD1-97A0-A3F77E3B15AB}" srcId="{7388A48E-4DE6-44BF-BA45-F83651A12626}" destId="{6801D257-9901-43F9-BDDA-F156A017931D}" srcOrd="0" destOrd="0" parTransId="{5C0CCE33-6010-4B1C-BE32-DAB4ACC4579E}" sibTransId="{74E7109A-CF82-44C9-BB62-9DEC44FDDEFD}"/>
    <dgm:cxn modelId="{258C49AB-46D9-4F5F-907A-C977197F50E8}" type="presOf" srcId="{6FC3FFC9-1299-46FF-91DA-8810FA2152D1}" destId="{98920AB7-2B69-409F-8ACF-E9BBAB9FB04A}" srcOrd="1" destOrd="0" presId="urn:microsoft.com/office/officeart/2005/8/layout/vProcess5"/>
    <dgm:cxn modelId="{4DDE6AC6-1A67-48C7-85A7-51D81977C7DA}" type="presOf" srcId="{6801D257-9901-43F9-BDDA-F156A017931D}" destId="{4EA905A4-12D2-429E-8ECA-3FA7B3FE146C}" srcOrd="0" destOrd="0" presId="urn:microsoft.com/office/officeart/2005/8/layout/vProcess5"/>
    <dgm:cxn modelId="{2DCC141C-2C86-4D8B-B211-D5E2C73AE7BA}" type="presOf" srcId="{7388A48E-4DE6-44BF-BA45-F83651A12626}" destId="{E374D55A-471D-4FF8-9ED8-D3350B481057}" srcOrd="0" destOrd="0" presId="urn:microsoft.com/office/officeart/2005/8/layout/vProcess5"/>
    <dgm:cxn modelId="{89690930-50D7-4EFF-8E8B-DBCBFB932522}" type="presParOf" srcId="{E374D55A-471D-4FF8-9ED8-D3350B481057}" destId="{F63C8446-6C58-4790-AC45-01ABC34791A8}" srcOrd="0" destOrd="0" presId="urn:microsoft.com/office/officeart/2005/8/layout/vProcess5"/>
    <dgm:cxn modelId="{1BF1E0F3-6794-48D1-B44F-18A3DED98A4B}" type="presParOf" srcId="{E374D55A-471D-4FF8-9ED8-D3350B481057}" destId="{4EA905A4-12D2-429E-8ECA-3FA7B3FE146C}" srcOrd="1" destOrd="0" presId="urn:microsoft.com/office/officeart/2005/8/layout/vProcess5"/>
    <dgm:cxn modelId="{6D8C131B-0FA6-4736-AAFB-55378DE97655}" type="presParOf" srcId="{E374D55A-471D-4FF8-9ED8-D3350B481057}" destId="{60BD5C83-72B8-44A1-976A-3C7DD5ED4207}" srcOrd="2" destOrd="0" presId="urn:microsoft.com/office/officeart/2005/8/layout/vProcess5"/>
    <dgm:cxn modelId="{F59AA4AB-901B-4635-A0BE-734AC9B8D069}" type="presParOf" srcId="{E374D55A-471D-4FF8-9ED8-D3350B481057}" destId="{36592F91-9E18-45E9-8FBF-C32CF4FC7044}" srcOrd="3" destOrd="0" presId="urn:microsoft.com/office/officeart/2005/8/layout/vProcess5"/>
    <dgm:cxn modelId="{F1217074-8203-4AA8-B2A3-672FD1ADB6EE}" type="presParOf" srcId="{E374D55A-471D-4FF8-9ED8-D3350B481057}" destId="{0E65FE8E-9AB0-405B-8482-BA1FCC09158F}" srcOrd="4" destOrd="0" presId="urn:microsoft.com/office/officeart/2005/8/layout/vProcess5"/>
    <dgm:cxn modelId="{04B54617-AA09-452F-97C1-445FEE317A16}" type="presParOf" srcId="{E374D55A-471D-4FF8-9ED8-D3350B481057}" destId="{92346B41-F2D0-4A02-A77D-1B1DCC4B087A}" srcOrd="5" destOrd="0" presId="urn:microsoft.com/office/officeart/2005/8/layout/vProcess5"/>
    <dgm:cxn modelId="{185194C5-B3BE-4A9C-8A95-1CF235516D00}" type="presParOf" srcId="{E374D55A-471D-4FF8-9ED8-D3350B481057}" destId="{F23E0A5C-D938-47E9-A08F-C00C8183D671}" srcOrd="6" destOrd="0" presId="urn:microsoft.com/office/officeart/2005/8/layout/vProcess5"/>
    <dgm:cxn modelId="{CFAD63E0-CF44-4A5E-B21B-D37F56BCAB4D}" type="presParOf" srcId="{E374D55A-471D-4FF8-9ED8-D3350B481057}" destId="{6CD3D506-855F-4AE6-900A-0BEC554B7D2B}" srcOrd="7" destOrd="0" presId="urn:microsoft.com/office/officeart/2005/8/layout/vProcess5"/>
    <dgm:cxn modelId="{06BFB8D4-128F-4CDB-A5EF-4C8605D93D13}" type="presParOf" srcId="{E374D55A-471D-4FF8-9ED8-D3350B481057}" destId="{98920AB7-2B69-409F-8ACF-E9BBAB9FB04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9A02DC-EA6D-4F82-AA42-55AEB90A443E}" type="doc">
      <dgm:prSet loTypeId="urn:microsoft.com/office/officeart/2005/8/layout/vList5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C68D178B-E423-4147-869F-91E0287A1190}">
      <dgm:prSet phldrT="[Text]" custT="1"/>
      <dgm:spPr/>
      <dgm:t>
        <a:bodyPr/>
        <a:lstStyle/>
        <a:p>
          <a:r>
            <a:rPr lang="en-US" sz="2800" dirty="0" smtClean="0"/>
            <a:t>Process Control</a:t>
          </a:r>
          <a:endParaRPr lang="en-GB" sz="2800" dirty="0"/>
        </a:p>
      </dgm:t>
    </dgm:pt>
    <dgm:pt modelId="{B547CF64-2E4D-4FBA-92CF-95E8DDC7528D}" type="parTrans" cxnId="{DF3F5FD7-3A24-48D8-BEE8-5CF22A3DC6B9}">
      <dgm:prSet/>
      <dgm:spPr/>
      <dgm:t>
        <a:bodyPr/>
        <a:lstStyle/>
        <a:p>
          <a:endParaRPr lang="en-GB" sz="2400"/>
        </a:p>
      </dgm:t>
    </dgm:pt>
    <dgm:pt modelId="{A1C0C35A-6CC8-4253-B5F8-718BBA4C7E03}" type="sibTrans" cxnId="{DF3F5FD7-3A24-48D8-BEE8-5CF22A3DC6B9}">
      <dgm:prSet/>
      <dgm:spPr/>
      <dgm:t>
        <a:bodyPr/>
        <a:lstStyle/>
        <a:p>
          <a:endParaRPr lang="en-GB" sz="2400"/>
        </a:p>
      </dgm:t>
    </dgm:pt>
    <dgm:pt modelId="{D2618AA7-3289-4074-BB0F-4D420CF5E950}">
      <dgm:prSet phldrT="[Text]" custT="1"/>
      <dgm:spPr/>
      <dgm:t>
        <a:bodyPr/>
        <a:lstStyle/>
        <a:p>
          <a:r>
            <a:rPr lang="en-US" sz="2200" dirty="0" smtClean="0"/>
            <a:t>Allocate resources.</a:t>
          </a:r>
          <a:endParaRPr lang="en-GB" sz="2200" dirty="0"/>
        </a:p>
      </dgm:t>
    </dgm:pt>
    <dgm:pt modelId="{E05C1F07-2D63-43B0-A446-634B4EAEB27E}" type="parTrans" cxnId="{A360EE79-70AB-4EBB-8E28-40D69D83F506}">
      <dgm:prSet/>
      <dgm:spPr/>
      <dgm:t>
        <a:bodyPr/>
        <a:lstStyle/>
        <a:p>
          <a:endParaRPr lang="en-GB" sz="2400"/>
        </a:p>
      </dgm:t>
    </dgm:pt>
    <dgm:pt modelId="{8ECF1485-0D49-4E68-B9B5-B52CE3C9D3D2}" type="sibTrans" cxnId="{A360EE79-70AB-4EBB-8E28-40D69D83F506}">
      <dgm:prSet/>
      <dgm:spPr/>
      <dgm:t>
        <a:bodyPr/>
        <a:lstStyle/>
        <a:p>
          <a:endParaRPr lang="en-GB" sz="2400"/>
        </a:p>
      </dgm:t>
    </dgm:pt>
    <dgm:pt modelId="{7E5CE06C-860B-4E2C-BF63-F5A0A5867500}">
      <dgm:prSet phldrT="[Text]" custT="1"/>
      <dgm:spPr/>
      <dgm:t>
        <a:bodyPr/>
        <a:lstStyle/>
        <a:p>
          <a:r>
            <a:rPr lang="en-US" sz="2800" dirty="0" smtClean="0"/>
            <a:t>File Management</a:t>
          </a:r>
          <a:endParaRPr lang="en-GB" sz="2800" dirty="0"/>
        </a:p>
      </dgm:t>
    </dgm:pt>
    <dgm:pt modelId="{850E124E-59FA-4F9D-9BA3-1DBA7191E8A4}" type="parTrans" cxnId="{14141237-F555-485B-82A8-F1CCE9698F19}">
      <dgm:prSet/>
      <dgm:spPr/>
      <dgm:t>
        <a:bodyPr/>
        <a:lstStyle/>
        <a:p>
          <a:endParaRPr lang="en-GB" sz="2400"/>
        </a:p>
      </dgm:t>
    </dgm:pt>
    <dgm:pt modelId="{1D64534F-2CFA-41C1-8FE7-B1FC6602523F}" type="sibTrans" cxnId="{14141237-F555-485B-82A8-F1CCE9698F19}">
      <dgm:prSet/>
      <dgm:spPr/>
      <dgm:t>
        <a:bodyPr/>
        <a:lstStyle/>
        <a:p>
          <a:endParaRPr lang="en-GB" sz="2400"/>
        </a:p>
      </dgm:t>
    </dgm:pt>
    <dgm:pt modelId="{732717FC-112E-49B8-967B-319EB7C0EF9F}">
      <dgm:prSet phldrT="[Text]" custT="1"/>
      <dgm:spPr/>
      <dgm:t>
        <a:bodyPr/>
        <a:lstStyle/>
        <a:p>
          <a:r>
            <a:rPr lang="en-US" sz="2200" spc="-50" dirty="0" smtClean="0"/>
            <a:t>Create, Delete, Open, Close, Read, Write Files.</a:t>
          </a:r>
          <a:endParaRPr lang="en-GB" sz="2200" spc="-50" dirty="0"/>
        </a:p>
      </dgm:t>
    </dgm:pt>
    <dgm:pt modelId="{B1A88350-34DE-4972-A8AD-44DA6E5AD3E1}" type="parTrans" cxnId="{5104890B-6FA3-49E3-AB5D-6558EA17FB44}">
      <dgm:prSet/>
      <dgm:spPr/>
      <dgm:t>
        <a:bodyPr/>
        <a:lstStyle/>
        <a:p>
          <a:endParaRPr lang="en-GB" sz="2400"/>
        </a:p>
      </dgm:t>
    </dgm:pt>
    <dgm:pt modelId="{C25100C4-F8BF-4D09-B2CC-2347F61BD0DF}" type="sibTrans" cxnId="{5104890B-6FA3-49E3-AB5D-6558EA17FB44}">
      <dgm:prSet/>
      <dgm:spPr/>
      <dgm:t>
        <a:bodyPr/>
        <a:lstStyle/>
        <a:p>
          <a:endParaRPr lang="en-GB" sz="2400"/>
        </a:p>
      </dgm:t>
    </dgm:pt>
    <dgm:pt modelId="{8F88CD46-F71F-429E-89D7-025842347DC2}">
      <dgm:prSet phldrT="[Text]" custT="1"/>
      <dgm:spPr/>
      <dgm:t>
        <a:bodyPr/>
        <a:lstStyle/>
        <a:p>
          <a:r>
            <a:rPr lang="en-US" sz="2800" dirty="0" smtClean="0"/>
            <a:t>Device Management</a:t>
          </a:r>
          <a:endParaRPr lang="en-GB" sz="2800" dirty="0"/>
        </a:p>
      </dgm:t>
    </dgm:pt>
    <dgm:pt modelId="{F9652784-D74A-483F-B281-9F03267C1091}" type="parTrans" cxnId="{7C05172D-0F9E-4464-A3B9-9654D2C701AC}">
      <dgm:prSet/>
      <dgm:spPr/>
      <dgm:t>
        <a:bodyPr/>
        <a:lstStyle/>
        <a:p>
          <a:endParaRPr lang="en-GB" sz="2400"/>
        </a:p>
      </dgm:t>
    </dgm:pt>
    <dgm:pt modelId="{6A28E5FE-60AB-42D0-AF5B-DBE236A27807}" type="sibTrans" cxnId="{7C05172D-0F9E-4464-A3B9-9654D2C701AC}">
      <dgm:prSet/>
      <dgm:spPr/>
      <dgm:t>
        <a:bodyPr/>
        <a:lstStyle/>
        <a:p>
          <a:endParaRPr lang="en-GB" sz="2400"/>
        </a:p>
      </dgm:t>
    </dgm:pt>
    <dgm:pt modelId="{D5D13C29-E4AC-460C-8915-FF264197F559}">
      <dgm:prSet phldrT="[Text]" custT="1"/>
      <dgm:spPr/>
      <dgm:t>
        <a:bodyPr/>
        <a:lstStyle/>
        <a:p>
          <a:r>
            <a:rPr lang="en-US" sz="2200" dirty="0" smtClean="0"/>
            <a:t>Request for device before accessing.</a:t>
          </a:r>
          <a:endParaRPr lang="en-GB" sz="2200" dirty="0"/>
        </a:p>
      </dgm:t>
    </dgm:pt>
    <dgm:pt modelId="{27EB6EC4-C78F-4BBC-8E6C-6EAB878C6328}" type="parTrans" cxnId="{16D50AB3-E19F-4233-BD59-3E9A2533E233}">
      <dgm:prSet/>
      <dgm:spPr/>
      <dgm:t>
        <a:bodyPr/>
        <a:lstStyle/>
        <a:p>
          <a:endParaRPr lang="en-GB" sz="2400"/>
        </a:p>
      </dgm:t>
    </dgm:pt>
    <dgm:pt modelId="{7FE52A9D-ADE0-42E1-B945-681E89F4BE6D}" type="sibTrans" cxnId="{16D50AB3-E19F-4233-BD59-3E9A2533E233}">
      <dgm:prSet/>
      <dgm:spPr/>
      <dgm:t>
        <a:bodyPr/>
        <a:lstStyle/>
        <a:p>
          <a:endParaRPr lang="en-GB" sz="2400"/>
        </a:p>
      </dgm:t>
    </dgm:pt>
    <dgm:pt modelId="{82DF26A9-72A0-4562-9D60-C1B1CBC36B4D}">
      <dgm:prSet phldrT="[Text]" custT="1"/>
      <dgm:spPr/>
      <dgm:t>
        <a:bodyPr/>
        <a:lstStyle/>
        <a:p>
          <a:r>
            <a:rPr lang="en-US" sz="2200" dirty="0" smtClean="0"/>
            <a:t>Create / Terminate processes.</a:t>
          </a:r>
          <a:endParaRPr lang="en-GB" sz="2200" dirty="0"/>
        </a:p>
      </dgm:t>
    </dgm:pt>
    <dgm:pt modelId="{34D80721-2E73-458A-9B47-562A9CCB591E}" type="parTrans" cxnId="{CD998913-CFB7-4AEB-AD4A-A7B6BFCD02CB}">
      <dgm:prSet/>
      <dgm:spPr/>
      <dgm:t>
        <a:bodyPr/>
        <a:lstStyle/>
        <a:p>
          <a:endParaRPr lang="en-GB" sz="2400"/>
        </a:p>
      </dgm:t>
    </dgm:pt>
    <dgm:pt modelId="{ECFDD711-2FC4-4FEB-92D9-CA0471BB6C00}" type="sibTrans" cxnId="{CD998913-CFB7-4AEB-AD4A-A7B6BFCD02CB}">
      <dgm:prSet/>
      <dgm:spPr/>
      <dgm:t>
        <a:bodyPr/>
        <a:lstStyle/>
        <a:p>
          <a:endParaRPr lang="en-GB" sz="2400"/>
        </a:p>
      </dgm:t>
    </dgm:pt>
    <dgm:pt modelId="{BC723CD7-CF86-4A5F-96FD-B5A12F91A01E}">
      <dgm:prSet phldrT="[Text]" custT="1"/>
      <dgm:spPr/>
      <dgm:t>
        <a:bodyPr/>
        <a:lstStyle/>
        <a:p>
          <a:r>
            <a:rPr lang="en-US" sz="2200" dirty="0" smtClean="0"/>
            <a:t>Get / Set process attributes.</a:t>
          </a:r>
          <a:endParaRPr lang="en-GB" sz="2200" dirty="0"/>
        </a:p>
      </dgm:t>
    </dgm:pt>
    <dgm:pt modelId="{2D14E496-F322-4AE3-87FB-D36A18E55603}" type="parTrans" cxnId="{4EB9DCFA-1C5B-41C7-B396-1AB3C9FED032}">
      <dgm:prSet/>
      <dgm:spPr/>
      <dgm:t>
        <a:bodyPr/>
        <a:lstStyle/>
        <a:p>
          <a:endParaRPr lang="en-GB" sz="2400"/>
        </a:p>
      </dgm:t>
    </dgm:pt>
    <dgm:pt modelId="{B57BF0E0-4BD1-411F-A7CC-577D0895B8EF}" type="sibTrans" cxnId="{4EB9DCFA-1C5B-41C7-B396-1AB3C9FED032}">
      <dgm:prSet/>
      <dgm:spPr/>
      <dgm:t>
        <a:bodyPr/>
        <a:lstStyle/>
        <a:p>
          <a:endParaRPr lang="en-GB" sz="2400"/>
        </a:p>
      </dgm:t>
    </dgm:pt>
    <dgm:pt modelId="{8B76795B-D285-4CC4-B80F-EA094ACF9CD9}">
      <dgm:prSet phldrT="[Text]" custT="1"/>
      <dgm:spPr/>
      <dgm:t>
        <a:bodyPr/>
        <a:lstStyle/>
        <a:p>
          <a:r>
            <a:rPr lang="en-US" sz="2200" dirty="0" smtClean="0"/>
            <a:t>Get / Set file attributes.</a:t>
          </a:r>
          <a:endParaRPr lang="en-GB" sz="2200" dirty="0"/>
        </a:p>
      </dgm:t>
    </dgm:pt>
    <dgm:pt modelId="{AB32D38E-86DF-484E-B65F-451E4A9D0CD7}" type="parTrans" cxnId="{29239D88-265A-470D-93B8-867E7CE12651}">
      <dgm:prSet/>
      <dgm:spPr/>
      <dgm:t>
        <a:bodyPr/>
        <a:lstStyle/>
        <a:p>
          <a:endParaRPr lang="en-GB" sz="2400"/>
        </a:p>
      </dgm:t>
    </dgm:pt>
    <dgm:pt modelId="{A4AB0768-8CF8-4388-AB40-621C0C66DD2B}" type="sibTrans" cxnId="{29239D88-265A-470D-93B8-867E7CE12651}">
      <dgm:prSet/>
      <dgm:spPr/>
      <dgm:t>
        <a:bodyPr/>
        <a:lstStyle/>
        <a:p>
          <a:endParaRPr lang="en-GB" sz="2400"/>
        </a:p>
      </dgm:t>
    </dgm:pt>
    <dgm:pt modelId="{10EC3F52-D3AC-4E8D-A19D-81169DF23D20}">
      <dgm:prSet phldrT="[Text]" custT="1"/>
      <dgm:spPr/>
      <dgm:t>
        <a:bodyPr/>
        <a:lstStyle/>
        <a:p>
          <a:r>
            <a:rPr lang="en-US" sz="2200" dirty="0" smtClean="0"/>
            <a:t>Release the device after job done.</a:t>
          </a:r>
          <a:endParaRPr lang="en-GB" sz="2200" dirty="0"/>
        </a:p>
      </dgm:t>
    </dgm:pt>
    <dgm:pt modelId="{B5C7BC78-EED5-4572-B970-20EBC4911963}" type="parTrans" cxnId="{F970B473-8FD9-4269-A1D9-526706F60ACA}">
      <dgm:prSet/>
      <dgm:spPr/>
      <dgm:t>
        <a:bodyPr/>
        <a:lstStyle/>
        <a:p>
          <a:endParaRPr lang="en-GB" sz="2400"/>
        </a:p>
      </dgm:t>
    </dgm:pt>
    <dgm:pt modelId="{C44E89A8-1AED-4478-B530-4EE017A02CDB}" type="sibTrans" cxnId="{F970B473-8FD9-4269-A1D9-526706F60ACA}">
      <dgm:prSet/>
      <dgm:spPr/>
      <dgm:t>
        <a:bodyPr/>
        <a:lstStyle/>
        <a:p>
          <a:endParaRPr lang="en-GB" sz="2400"/>
        </a:p>
      </dgm:t>
    </dgm:pt>
    <dgm:pt modelId="{6468B820-62DB-423E-85A5-D2CA2C96A1F5}">
      <dgm:prSet phldrT="[Text]" custT="1"/>
      <dgm:spPr/>
      <dgm:t>
        <a:bodyPr/>
        <a:lstStyle/>
        <a:p>
          <a:r>
            <a:rPr lang="en-US" sz="2200" dirty="0" smtClean="0"/>
            <a:t>Get / Set attributes.</a:t>
          </a:r>
          <a:endParaRPr lang="en-GB" sz="2200" dirty="0"/>
        </a:p>
      </dgm:t>
    </dgm:pt>
    <dgm:pt modelId="{DA397D02-77CA-4B44-AF2C-12D1915E6E33}" type="parTrans" cxnId="{C41A4419-8C24-4F92-B796-02547B50FF0A}">
      <dgm:prSet/>
      <dgm:spPr/>
      <dgm:t>
        <a:bodyPr/>
        <a:lstStyle/>
        <a:p>
          <a:endParaRPr lang="en-GB" sz="2400"/>
        </a:p>
      </dgm:t>
    </dgm:pt>
    <dgm:pt modelId="{2ECBA333-4F32-4E3F-B209-F88D3A127084}" type="sibTrans" cxnId="{C41A4419-8C24-4F92-B796-02547B50FF0A}">
      <dgm:prSet/>
      <dgm:spPr/>
      <dgm:t>
        <a:bodyPr/>
        <a:lstStyle/>
        <a:p>
          <a:endParaRPr lang="en-GB" sz="2400"/>
        </a:p>
      </dgm:t>
    </dgm:pt>
    <dgm:pt modelId="{DC984992-EC54-4BDA-A542-FFF87DCC532A}">
      <dgm:prSet phldrT="[Text]" custT="1"/>
      <dgm:spPr/>
      <dgm:t>
        <a:bodyPr/>
        <a:lstStyle/>
        <a:p>
          <a:r>
            <a:rPr lang="en-US" sz="2200" dirty="0" smtClean="0"/>
            <a:t>Logically attach / detach devices..</a:t>
          </a:r>
          <a:endParaRPr lang="en-GB" sz="2200" dirty="0"/>
        </a:p>
      </dgm:t>
    </dgm:pt>
    <dgm:pt modelId="{E9BDF475-702D-4112-9370-B8D8CB3CBC69}" type="parTrans" cxnId="{48F7B505-B1DC-462F-930F-635B60A557B3}">
      <dgm:prSet/>
      <dgm:spPr/>
      <dgm:t>
        <a:bodyPr/>
        <a:lstStyle/>
        <a:p>
          <a:endParaRPr lang="en-GB" sz="2400"/>
        </a:p>
      </dgm:t>
    </dgm:pt>
    <dgm:pt modelId="{F04B91DD-4321-4B64-B42B-2757E6F269A3}" type="sibTrans" cxnId="{48F7B505-B1DC-462F-930F-635B60A557B3}">
      <dgm:prSet/>
      <dgm:spPr/>
      <dgm:t>
        <a:bodyPr/>
        <a:lstStyle/>
        <a:p>
          <a:endParaRPr lang="en-GB" sz="2400"/>
        </a:p>
      </dgm:t>
    </dgm:pt>
    <dgm:pt modelId="{8C1AEBE7-9598-41ED-8EB5-8C7B96BD4563}" type="pres">
      <dgm:prSet presAssocID="{2B9A02DC-EA6D-4F82-AA42-55AEB90A443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43F3BFA4-8766-4759-A54E-54CD90D2B5F4}" type="pres">
      <dgm:prSet presAssocID="{C68D178B-E423-4147-869F-91E0287A1190}" presName="linNode" presStyleCnt="0"/>
      <dgm:spPr/>
      <dgm:t>
        <a:bodyPr/>
        <a:lstStyle/>
        <a:p>
          <a:endParaRPr lang="en-GB"/>
        </a:p>
      </dgm:t>
    </dgm:pt>
    <dgm:pt modelId="{F4A448A0-A21C-46BF-8DB7-E016ECFCD84E}" type="pres">
      <dgm:prSet presAssocID="{C68D178B-E423-4147-869F-91E0287A1190}" presName="parentText" presStyleLbl="node1" presStyleIdx="0" presStyleCnt="3" custScaleX="12087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F628223-209A-46A0-AEDD-89A70B0948E3}" type="pres">
      <dgm:prSet presAssocID="{C68D178B-E423-4147-869F-91E0287A1190}" presName="descendantText" presStyleLbl="alignAccFollowNode1" presStyleIdx="0" presStyleCnt="3" custScaleX="185396" custScaleY="12526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A834FFC-15A7-4511-B7E6-4162D215DF28}" type="pres">
      <dgm:prSet presAssocID="{A1C0C35A-6CC8-4253-B5F8-718BBA4C7E03}" presName="sp" presStyleCnt="0"/>
      <dgm:spPr/>
      <dgm:t>
        <a:bodyPr/>
        <a:lstStyle/>
        <a:p>
          <a:endParaRPr lang="en-GB"/>
        </a:p>
      </dgm:t>
    </dgm:pt>
    <dgm:pt modelId="{50AD223B-2BC1-432D-895E-7BEB3CE3D791}" type="pres">
      <dgm:prSet presAssocID="{7E5CE06C-860B-4E2C-BF63-F5A0A5867500}" presName="linNode" presStyleCnt="0"/>
      <dgm:spPr/>
      <dgm:t>
        <a:bodyPr/>
        <a:lstStyle/>
        <a:p>
          <a:endParaRPr lang="en-GB"/>
        </a:p>
      </dgm:t>
    </dgm:pt>
    <dgm:pt modelId="{E7BFBE01-E9B8-4B9F-8B74-A6DB6668A3BB}" type="pres">
      <dgm:prSet presAssocID="{7E5CE06C-860B-4E2C-BF63-F5A0A5867500}" presName="parentText" presStyleLbl="node1" presStyleIdx="1" presStyleCnt="3" custScaleX="94484" custScaleY="108298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35042EE-EAB7-4C45-A900-AF1CE7E1496D}" type="pres">
      <dgm:prSet presAssocID="{7E5CE06C-860B-4E2C-BF63-F5A0A5867500}" presName="descendantText" presStyleLbl="alignAccFollowNode1" presStyleIdx="1" presStyleCnt="3" custScaleX="142595" custScaleY="13154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3DA3393-8367-4BD4-977A-D63E0E2A9771}" type="pres">
      <dgm:prSet presAssocID="{1D64534F-2CFA-41C1-8FE7-B1FC6602523F}" presName="sp" presStyleCnt="0"/>
      <dgm:spPr/>
      <dgm:t>
        <a:bodyPr/>
        <a:lstStyle/>
        <a:p>
          <a:endParaRPr lang="en-GB"/>
        </a:p>
      </dgm:t>
    </dgm:pt>
    <dgm:pt modelId="{84925FFF-F303-4ECD-8C2B-832D5B258A20}" type="pres">
      <dgm:prSet presAssocID="{8F88CD46-F71F-429E-89D7-025842347DC2}" presName="linNode" presStyleCnt="0"/>
      <dgm:spPr/>
      <dgm:t>
        <a:bodyPr/>
        <a:lstStyle/>
        <a:p>
          <a:endParaRPr lang="en-GB"/>
        </a:p>
      </dgm:t>
    </dgm:pt>
    <dgm:pt modelId="{5D941311-396B-4510-B0CB-9CE873BD5BFA}" type="pres">
      <dgm:prSet presAssocID="{8F88CD46-F71F-429E-89D7-025842347DC2}" presName="parentText" presStyleLbl="node1" presStyleIdx="2" presStyleCnt="3" custScaleX="101822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AC76649-CF71-4B90-98E4-EF0FDBE3ED27}" type="pres">
      <dgm:prSet presAssocID="{8F88CD46-F71F-429E-89D7-025842347DC2}" presName="descendantText" presStyleLbl="alignAccFollowNode1" presStyleIdx="2" presStyleCnt="3" custScaleX="156215" custScaleY="12379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D998913-CFB7-4AEB-AD4A-A7B6BFCD02CB}" srcId="{C68D178B-E423-4147-869F-91E0287A1190}" destId="{82DF26A9-72A0-4562-9D60-C1B1CBC36B4D}" srcOrd="1" destOrd="0" parTransId="{34D80721-2E73-458A-9B47-562A9CCB591E}" sibTransId="{ECFDD711-2FC4-4FEB-92D9-CA0471BB6C00}"/>
    <dgm:cxn modelId="{5104890B-6FA3-49E3-AB5D-6558EA17FB44}" srcId="{7E5CE06C-860B-4E2C-BF63-F5A0A5867500}" destId="{732717FC-112E-49B8-967B-319EB7C0EF9F}" srcOrd="0" destOrd="0" parTransId="{B1A88350-34DE-4972-A8AD-44DA6E5AD3E1}" sibTransId="{C25100C4-F8BF-4D09-B2CC-2347F61BD0DF}"/>
    <dgm:cxn modelId="{48F7B505-B1DC-462F-930F-635B60A557B3}" srcId="{8F88CD46-F71F-429E-89D7-025842347DC2}" destId="{DC984992-EC54-4BDA-A542-FFF87DCC532A}" srcOrd="3" destOrd="0" parTransId="{E9BDF475-702D-4112-9370-B8D8CB3CBC69}" sibTransId="{F04B91DD-4321-4B64-B42B-2757E6F269A3}"/>
    <dgm:cxn modelId="{4EB9DCFA-1C5B-41C7-B396-1AB3C9FED032}" srcId="{C68D178B-E423-4147-869F-91E0287A1190}" destId="{BC723CD7-CF86-4A5F-96FD-B5A12F91A01E}" srcOrd="2" destOrd="0" parTransId="{2D14E496-F322-4AE3-87FB-D36A18E55603}" sibTransId="{B57BF0E0-4BD1-411F-A7CC-577D0895B8EF}"/>
    <dgm:cxn modelId="{A360EE79-70AB-4EBB-8E28-40D69D83F506}" srcId="{C68D178B-E423-4147-869F-91E0287A1190}" destId="{D2618AA7-3289-4074-BB0F-4D420CF5E950}" srcOrd="0" destOrd="0" parTransId="{E05C1F07-2D63-43B0-A446-634B4EAEB27E}" sibTransId="{8ECF1485-0D49-4E68-B9B5-B52CE3C9D3D2}"/>
    <dgm:cxn modelId="{C4BBBC88-7208-418F-A943-C4C1C7931C5F}" type="presOf" srcId="{8B76795B-D285-4CC4-B80F-EA094ACF9CD9}" destId="{935042EE-EAB7-4C45-A900-AF1CE7E1496D}" srcOrd="0" destOrd="1" presId="urn:microsoft.com/office/officeart/2005/8/layout/vList5"/>
    <dgm:cxn modelId="{7C05172D-0F9E-4464-A3B9-9654D2C701AC}" srcId="{2B9A02DC-EA6D-4F82-AA42-55AEB90A443E}" destId="{8F88CD46-F71F-429E-89D7-025842347DC2}" srcOrd="2" destOrd="0" parTransId="{F9652784-D74A-483F-B281-9F03267C1091}" sibTransId="{6A28E5FE-60AB-42D0-AF5B-DBE236A27807}"/>
    <dgm:cxn modelId="{C41A4419-8C24-4F92-B796-02547B50FF0A}" srcId="{8F88CD46-F71F-429E-89D7-025842347DC2}" destId="{6468B820-62DB-423E-85A5-D2CA2C96A1F5}" srcOrd="2" destOrd="0" parTransId="{DA397D02-77CA-4B44-AF2C-12D1915E6E33}" sibTransId="{2ECBA333-4F32-4E3F-B209-F88D3A127084}"/>
    <dgm:cxn modelId="{F970B473-8FD9-4269-A1D9-526706F60ACA}" srcId="{8F88CD46-F71F-429E-89D7-025842347DC2}" destId="{10EC3F52-D3AC-4E8D-A19D-81169DF23D20}" srcOrd="1" destOrd="0" parTransId="{B5C7BC78-EED5-4572-B970-20EBC4911963}" sibTransId="{C44E89A8-1AED-4478-B530-4EE017A02CDB}"/>
    <dgm:cxn modelId="{16D50AB3-E19F-4233-BD59-3E9A2533E233}" srcId="{8F88CD46-F71F-429E-89D7-025842347DC2}" destId="{D5D13C29-E4AC-460C-8915-FF264197F559}" srcOrd="0" destOrd="0" parTransId="{27EB6EC4-C78F-4BBC-8E6C-6EAB878C6328}" sibTransId="{7FE52A9D-ADE0-42E1-B945-681E89F4BE6D}"/>
    <dgm:cxn modelId="{BDCD4D85-55F4-46D0-A0F1-60B1E8B6A636}" type="presOf" srcId="{6468B820-62DB-423E-85A5-D2CA2C96A1F5}" destId="{4AC76649-CF71-4B90-98E4-EF0FDBE3ED27}" srcOrd="0" destOrd="2" presId="urn:microsoft.com/office/officeart/2005/8/layout/vList5"/>
    <dgm:cxn modelId="{29239D88-265A-470D-93B8-867E7CE12651}" srcId="{7E5CE06C-860B-4E2C-BF63-F5A0A5867500}" destId="{8B76795B-D285-4CC4-B80F-EA094ACF9CD9}" srcOrd="1" destOrd="0" parTransId="{AB32D38E-86DF-484E-B65F-451E4A9D0CD7}" sibTransId="{A4AB0768-8CF8-4388-AB40-621C0C66DD2B}"/>
    <dgm:cxn modelId="{F0D345CD-08A8-4F85-8B32-C79B39C0EA26}" type="presOf" srcId="{82DF26A9-72A0-4562-9D60-C1B1CBC36B4D}" destId="{2F628223-209A-46A0-AEDD-89A70B0948E3}" srcOrd="0" destOrd="1" presId="urn:microsoft.com/office/officeart/2005/8/layout/vList5"/>
    <dgm:cxn modelId="{99662332-E22E-43C9-A1F8-E7A575C03836}" type="presOf" srcId="{8F88CD46-F71F-429E-89D7-025842347DC2}" destId="{5D941311-396B-4510-B0CB-9CE873BD5BFA}" srcOrd="0" destOrd="0" presId="urn:microsoft.com/office/officeart/2005/8/layout/vList5"/>
    <dgm:cxn modelId="{2729A6A1-1669-4B8F-9162-A0B2EF604816}" type="presOf" srcId="{732717FC-112E-49B8-967B-319EB7C0EF9F}" destId="{935042EE-EAB7-4C45-A900-AF1CE7E1496D}" srcOrd="0" destOrd="0" presId="urn:microsoft.com/office/officeart/2005/8/layout/vList5"/>
    <dgm:cxn modelId="{14141237-F555-485B-82A8-F1CCE9698F19}" srcId="{2B9A02DC-EA6D-4F82-AA42-55AEB90A443E}" destId="{7E5CE06C-860B-4E2C-BF63-F5A0A5867500}" srcOrd="1" destOrd="0" parTransId="{850E124E-59FA-4F9D-9BA3-1DBA7191E8A4}" sibTransId="{1D64534F-2CFA-41C1-8FE7-B1FC6602523F}"/>
    <dgm:cxn modelId="{B1E6A64F-D9EB-49B7-A377-1110B3A6DDEF}" type="presOf" srcId="{C68D178B-E423-4147-869F-91E0287A1190}" destId="{F4A448A0-A21C-46BF-8DB7-E016ECFCD84E}" srcOrd="0" destOrd="0" presId="urn:microsoft.com/office/officeart/2005/8/layout/vList5"/>
    <dgm:cxn modelId="{FDF792EE-75E4-4EFA-A2BC-7C066537C441}" type="presOf" srcId="{DC984992-EC54-4BDA-A542-FFF87DCC532A}" destId="{4AC76649-CF71-4B90-98E4-EF0FDBE3ED27}" srcOrd="0" destOrd="3" presId="urn:microsoft.com/office/officeart/2005/8/layout/vList5"/>
    <dgm:cxn modelId="{261B7C2A-C8CE-486B-BA23-5D52B0185196}" type="presOf" srcId="{BC723CD7-CF86-4A5F-96FD-B5A12F91A01E}" destId="{2F628223-209A-46A0-AEDD-89A70B0948E3}" srcOrd="0" destOrd="2" presId="urn:microsoft.com/office/officeart/2005/8/layout/vList5"/>
    <dgm:cxn modelId="{5083915F-3BFF-4F82-BD4A-839AA12DC72C}" type="presOf" srcId="{7E5CE06C-860B-4E2C-BF63-F5A0A5867500}" destId="{E7BFBE01-E9B8-4B9F-8B74-A6DB6668A3BB}" srcOrd="0" destOrd="0" presId="urn:microsoft.com/office/officeart/2005/8/layout/vList5"/>
    <dgm:cxn modelId="{AF1133DD-DF0A-48D3-A336-A38750A2D176}" type="presOf" srcId="{D2618AA7-3289-4074-BB0F-4D420CF5E950}" destId="{2F628223-209A-46A0-AEDD-89A70B0948E3}" srcOrd="0" destOrd="0" presId="urn:microsoft.com/office/officeart/2005/8/layout/vList5"/>
    <dgm:cxn modelId="{ABA89EE6-669E-4D66-BB8E-EC4E62399D47}" type="presOf" srcId="{2B9A02DC-EA6D-4F82-AA42-55AEB90A443E}" destId="{8C1AEBE7-9598-41ED-8EB5-8C7B96BD4563}" srcOrd="0" destOrd="0" presId="urn:microsoft.com/office/officeart/2005/8/layout/vList5"/>
    <dgm:cxn modelId="{DF3F5FD7-3A24-48D8-BEE8-5CF22A3DC6B9}" srcId="{2B9A02DC-EA6D-4F82-AA42-55AEB90A443E}" destId="{C68D178B-E423-4147-869F-91E0287A1190}" srcOrd="0" destOrd="0" parTransId="{B547CF64-2E4D-4FBA-92CF-95E8DDC7528D}" sibTransId="{A1C0C35A-6CC8-4253-B5F8-718BBA4C7E03}"/>
    <dgm:cxn modelId="{CC493192-84FD-4343-8BAD-6C4127A36A20}" type="presOf" srcId="{10EC3F52-D3AC-4E8D-A19D-81169DF23D20}" destId="{4AC76649-CF71-4B90-98E4-EF0FDBE3ED27}" srcOrd="0" destOrd="1" presId="urn:microsoft.com/office/officeart/2005/8/layout/vList5"/>
    <dgm:cxn modelId="{6D041E37-B0DC-4EE3-9090-48DD11DAD311}" type="presOf" srcId="{D5D13C29-E4AC-460C-8915-FF264197F559}" destId="{4AC76649-CF71-4B90-98E4-EF0FDBE3ED27}" srcOrd="0" destOrd="0" presId="urn:microsoft.com/office/officeart/2005/8/layout/vList5"/>
    <dgm:cxn modelId="{E720EA81-C6F4-4F00-9133-F2DCEA0ED771}" type="presParOf" srcId="{8C1AEBE7-9598-41ED-8EB5-8C7B96BD4563}" destId="{43F3BFA4-8766-4759-A54E-54CD90D2B5F4}" srcOrd="0" destOrd="0" presId="urn:microsoft.com/office/officeart/2005/8/layout/vList5"/>
    <dgm:cxn modelId="{FA9DDBAC-7726-43F2-A2D0-790FA6E1769B}" type="presParOf" srcId="{43F3BFA4-8766-4759-A54E-54CD90D2B5F4}" destId="{F4A448A0-A21C-46BF-8DB7-E016ECFCD84E}" srcOrd="0" destOrd="0" presId="urn:microsoft.com/office/officeart/2005/8/layout/vList5"/>
    <dgm:cxn modelId="{B0AAF88C-02C7-4A09-9CAD-6A6D5C6A8F7E}" type="presParOf" srcId="{43F3BFA4-8766-4759-A54E-54CD90D2B5F4}" destId="{2F628223-209A-46A0-AEDD-89A70B0948E3}" srcOrd="1" destOrd="0" presId="urn:microsoft.com/office/officeart/2005/8/layout/vList5"/>
    <dgm:cxn modelId="{5A9DCEBE-E53E-47C9-B1ED-8463C7B9F2D3}" type="presParOf" srcId="{8C1AEBE7-9598-41ED-8EB5-8C7B96BD4563}" destId="{1A834FFC-15A7-4511-B7E6-4162D215DF28}" srcOrd="1" destOrd="0" presId="urn:microsoft.com/office/officeart/2005/8/layout/vList5"/>
    <dgm:cxn modelId="{60072914-52D0-4A53-8C1E-10D764695755}" type="presParOf" srcId="{8C1AEBE7-9598-41ED-8EB5-8C7B96BD4563}" destId="{50AD223B-2BC1-432D-895E-7BEB3CE3D791}" srcOrd="2" destOrd="0" presId="urn:microsoft.com/office/officeart/2005/8/layout/vList5"/>
    <dgm:cxn modelId="{F9049F56-54C8-473C-8DB3-51F0B241B0B1}" type="presParOf" srcId="{50AD223B-2BC1-432D-895E-7BEB3CE3D791}" destId="{E7BFBE01-E9B8-4B9F-8B74-A6DB6668A3BB}" srcOrd="0" destOrd="0" presId="urn:microsoft.com/office/officeart/2005/8/layout/vList5"/>
    <dgm:cxn modelId="{36767D7D-814D-4EFC-B4DF-86241E63A1C6}" type="presParOf" srcId="{50AD223B-2BC1-432D-895E-7BEB3CE3D791}" destId="{935042EE-EAB7-4C45-A900-AF1CE7E1496D}" srcOrd="1" destOrd="0" presId="urn:microsoft.com/office/officeart/2005/8/layout/vList5"/>
    <dgm:cxn modelId="{F49E957F-EDE6-4C53-90C2-1BE5B6550B5F}" type="presParOf" srcId="{8C1AEBE7-9598-41ED-8EB5-8C7B96BD4563}" destId="{73DA3393-8367-4BD4-977A-D63E0E2A9771}" srcOrd="3" destOrd="0" presId="urn:microsoft.com/office/officeart/2005/8/layout/vList5"/>
    <dgm:cxn modelId="{3985B51A-E628-4AA3-808A-4166BE743918}" type="presParOf" srcId="{8C1AEBE7-9598-41ED-8EB5-8C7B96BD4563}" destId="{84925FFF-F303-4ECD-8C2B-832D5B258A20}" srcOrd="4" destOrd="0" presId="urn:microsoft.com/office/officeart/2005/8/layout/vList5"/>
    <dgm:cxn modelId="{9F81D45D-BC77-4E2D-9762-005AA6063F36}" type="presParOf" srcId="{84925FFF-F303-4ECD-8C2B-832D5B258A20}" destId="{5D941311-396B-4510-B0CB-9CE873BD5BFA}" srcOrd="0" destOrd="0" presId="urn:microsoft.com/office/officeart/2005/8/layout/vList5"/>
    <dgm:cxn modelId="{4ECC4C45-7C55-479C-968D-AEFCC07676EB}" type="presParOf" srcId="{84925FFF-F303-4ECD-8C2B-832D5B258A20}" destId="{4AC76649-CF71-4B90-98E4-EF0FDBE3ED2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9A02DC-EA6D-4F82-AA42-55AEB90A443E}" type="doc">
      <dgm:prSet loTypeId="urn:microsoft.com/office/officeart/2005/8/layout/vList5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C68D178B-E423-4147-869F-91E0287A1190}">
      <dgm:prSet phldrT="[Text]" custT="1"/>
      <dgm:spPr/>
      <dgm:t>
        <a:bodyPr/>
        <a:lstStyle/>
        <a:p>
          <a:r>
            <a:rPr lang="en-US" sz="2400" dirty="0" smtClean="0"/>
            <a:t>Information Maintenance</a:t>
          </a:r>
          <a:endParaRPr lang="en-GB" sz="2400" dirty="0"/>
        </a:p>
      </dgm:t>
    </dgm:pt>
    <dgm:pt modelId="{B547CF64-2E4D-4FBA-92CF-95E8DDC7528D}" type="parTrans" cxnId="{DF3F5FD7-3A24-48D8-BEE8-5CF22A3DC6B9}">
      <dgm:prSet/>
      <dgm:spPr/>
      <dgm:t>
        <a:bodyPr/>
        <a:lstStyle/>
        <a:p>
          <a:endParaRPr lang="en-GB" sz="2000"/>
        </a:p>
      </dgm:t>
    </dgm:pt>
    <dgm:pt modelId="{A1C0C35A-6CC8-4253-B5F8-718BBA4C7E03}" type="sibTrans" cxnId="{DF3F5FD7-3A24-48D8-BEE8-5CF22A3DC6B9}">
      <dgm:prSet/>
      <dgm:spPr/>
      <dgm:t>
        <a:bodyPr/>
        <a:lstStyle/>
        <a:p>
          <a:endParaRPr lang="en-GB" sz="2000"/>
        </a:p>
      </dgm:t>
    </dgm:pt>
    <dgm:pt modelId="{D2618AA7-3289-4074-BB0F-4D420CF5E950}">
      <dgm:prSet phldrT="[Text]" custT="1"/>
      <dgm:spPr/>
      <dgm:t>
        <a:bodyPr/>
        <a:lstStyle/>
        <a:p>
          <a:r>
            <a:rPr lang="en-US" sz="2000" dirty="0" smtClean="0"/>
            <a:t>Get / Set system data.</a:t>
          </a:r>
          <a:endParaRPr lang="en-GB" sz="2000" dirty="0"/>
        </a:p>
      </dgm:t>
    </dgm:pt>
    <dgm:pt modelId="{E05C1F07-2D63-43B0-A446-634B4EAEB27E}" type="parTrans" cxnId="{A360EE79-70AB-4EBB-8E28-40D69D83F506}">
      <dgm:prSet/>
      <dgm:spPr/>
      <dgm:t>
        <a:bodyPr/>
        <a:lstStyle/>
        <a:p>
          <a:endParaRPr lang="en-GB" sz="2000"/>
        </a:p>
      </dgm:t>
    </dgm:pt>
    <dgm:pt modelId="{8ECF1485-0D49-4E68-B9B5-B52CE3C9D3D2}" type="sibTrans" cxnId="{A360EE79-70AB-4EBB-8E28-40D69D83F506}">
      <dgm:prSet/>
      <dgm:spPr/>
      <dgm:t>
        <a:bodyPr/>
        <a:lstStyle/>
        <a:p>
          <a:endParaRPr lang="en-GB" sz="2000"/>
        </a:p>
      </dgm:t>
    </dgm:pt>
    <dgm:pt modelId="{7E5CE06C-860B-4E2C-BF63-F5A0A5867500}">
      <dgm:prSet phldrT="[Text]" custT="1"/>
      <dgm:spPr/>
      <dgm:t>
        <a:bodyPr/>
        <a:lstStyle/>
        <a:p>
          <a:r>
            <a:rPr lang="en-US" sz="2400" dirty="0" smtClean="0"/>
            <a:t>Communication</a:t>
          </a:r>
          <a:endParaRPr lang="en-GB" sz="2400" dirty="0"/>
        </a:p>
      </dgm:t>
    </dgm:pt>
    <dgm:pt modelId="{850E124E-59FA-4F9D-9BA3-1DBA7191E8A4}" type="parTrans" cxnId="{14141237-F555-485B-82A8-F1CCE9698F19}">
      <dgm:prSet/>
      <dgm:spPr/>
      <dgm:t>
        <a:bodyPr/>
        <a:lstStyle/>
        <a:p>
          <a:endParaRPr lang="en-GB" sz="2000"/>
        </a:p>
      </dgm:t>
    </dgm:pt>
    <dgm:pt modelId="{1D64534F-2CFA-41C1-8FE7-B1FC6602523F}" type="sibTrans" cxnId="{14141237-F555-485B-82A8-F1CCE9698F19}">
      <dgm:prSet/>
      <dgm:spPr/>
      <dgm:t>
        <a:bodyPr/>
        <a:lstStyle/>
        <a:p>
          <a:endParaRPr lang="en-GB" sz="2000"/>
        </a:p>
      </dgm:t>
    </dgm:pt>
    <dgm:pt modelId="{732717FC-112E-49B8-967B-319EB7C0EF9F}">
      <dgm:prSet phldrT="[Text]" custT="1"/>
      <dgm:spPr/>
      <dgm:t>
        <a:bodyPr/>
        <a:lstStyle/>
        <a:p>
          <a:r>
            <a:rPr lang="en-US" sz="2000" dirty="0" smtClean="0"/>
            <a:t>Create / Delete communication connection.</a:t>
          </a:r>
          <a:endParaRPr lang="en-GB" sz="2000" dirty="0"/>
        </a:p>
      </dgm:t>
    </dgm:pt>
    <dgm:pt modelId="{B1A88350-34DE-4972-A8AD-44DA6E5AD3E1}" type="parTrans" cxnId="{5104890B-6FA3-49E3-AB5D-6558EA17FB44}">
      <dgm:prSet/>
      <dgm:spPr/>
      <dgm:t>
        <a:bodyPr/>
        <a:lstStyle/>
        <a:p>
          <a:endParaRPr lang="en-GB" sz="2000"/>
        </a:p>
      </dgm:t>
    </dgm:pt>
    <dgm:pt modelId="{C25100C4-F8BF-4D09-B2CC-2347F61BD0DF}" type="sibTrans" cxnId="{5104890B-6FA3-49E3-AB5D-6558EA17FB44}">
      <dgm:prSet/>
      <dgm:spPr/>
      <dgm:t>
        <a:bodyPr/>
        <a:lstStyle/>
        <a:p>
          <a:endParaRPr lang="en-GB" sz="2000"/>
        </a:p>
      </dgm:t>
    </dgm:pt>
    <dgm:pt modelId="{8F88CD46-F71F-429E-89D7-025842347DC2}">
      <dgm:prSet phldrT="[Text]" custT="1"/>
      <dgm:spPr/>
      <dgm:t>
        <a:bodyPr/>
        <a:lstStyle/>
        <a:p>
          <a:r>
            <a:rPr lang="en-US" sz="2400" dirty="0" smtClean="0"/>
            <a:t>Protection</a:t>
          </a:r>
          <a:endParaRPr lang="en-GB" sz="2400" dirty="0"/>
        </a:p>
      </dgm:t>
    </dgm:pt>
    <dgm:pt modelId="{F9652784-D74A-483F-B281-9F03267C1091}" type="parTrans" cxnId="{7C05172D-0F9E-4464-A3B9-9654D2C701AC}">
      <dgm:prSet/>
      <dgm:spPr/>
      <dgm:t>
        <a:bodyPr/>
        <a:lstStyle/>
        <a:p>
          <a:endParaRPr lang="en-GB" sz="2000"/>
        </a:p>
      </dgm:t>
    </dgm:pt>
    <dgm:pt modelId="{6A28E5FE-60AB-42D0-AF5B-DBE236A27807}" type="sibTrans" cxnId="{7C05172D-0F9E-4464-A3B9-9654D2C701AC}">
      <dgm:prSet/>
      <dgm:spPr/>
      <dgm:t>
        <a:bodyPr/>
        <a:lstStyle/>
        <a:p>
          <a:endParaRPr lang="en-GB" sz="2000"/>
        </a:p>
      </dgm:t>
    </dgm:pt>
    <dgm:pt modelId="{D5D13C29-E4AC-460C-8915-FF264197F559}">
      <dgm:prSet phldrT="[Text]" custT="1"/>
      <dgm:spPr/>
      <dgm:t>
        <a:bodyPr/>
        <a:lstStyle/>
        <a:p>
          <a:r>
            <a:rPr lang="en-GB" sz="2000" spc="-30" baseline="0" dirty="0" smtClean="0"/>
            <a:t>Provides mechanism for controlling access to resources.</a:t>
          </a:r>
          <a:endParaRPr lang="en-GB" sz="2000" spc="-30" baseline="0" dirty="0"/>
        </a:p>
      </dgm:t>
    </dgm:pt>
    <dgm:pt modelId="{27EB6EC4-C78F-4BBC-8E6C-6EAB878C6328}" type="parTrans" cxnId="{16D50AB3-E19F-4233-BD59-3E9A2533E233}">
      <dgm:prSet/>
      <dgm:spPr/>
      <dgm:t>
        <a:bodyPr/>
        <a:lstStyle/>
        <a:p>
          <a:endParaRPr lang="en-GB" sz="2000"/>
        </a:p>
      </dgm:t>
    </dgm:pt>
    <dgm:pt modelId="{7FE52A9D-ADE0-42E1-B945-681E89F4BE6D}" type="sibTrans" cxnId="{16D50AB3-E19F-4233-BD59-3E9A2533E233}">
      <dgm:prSet/>
      <dgm:spPr/>
      <dgm:t>
        <a:bodyPr/>
        <a:lstStyle/>
        <a:p>
          <a:endParaRPr lang="en-GB" sz="2000"/>
        </a:p>
      </dgm:t>
    </dgm:pt>
    <dgm:pt modelId="{93B395E4-497E-4AEF-8284-C0D79F4D4E8A}">
      <dgm:prSet phldrT="[Text]" custT="1"/>
      <dgm:spPr/>
      <dgm:t>
        <a:bodyPr/>
        <a:lstStyle/>
        <a:p>
          <a:r>
            <a:rPr lang="en-US" sz="2000" dirty="0" smtClean="0"/>
            <a:t>Get / Set process, file, or device attributes.</a:t>
          </a:r>
          <a:endParaRPr lang="en-GB" sz="2000" dirty="0"/>
        </a:p>
      </dgm:t>
    </dgm:pt>
    <dgm:pt modelId="{88B3B0D7-0F2A-4872-B32D-A713AA6440BC}" type="parTrans" cxnId="{A44F79DC-C515-4579-A0A5-081DBE76C317}">
      <dgm:prSet/>
      <dgm:spPr/>
      <dgm:t>
        <a:bodyPr/>
        <a:lstStyle/>
        <a:p>
          <a:endParaRPr lang="en-US" sz="2000"/>
        </a:p>
      </dgm:t>
    </dgm:pt>
    <dgm:pt modelId="{079A0338-960C-4B6D-B625-44E6DB703503}" type="sibTrans" cxnId="{A44F79DC-C515-4579-A0A5-081DBE76C317}">
      <dgm:prSet/>
      <dgm:spPr/>
      <dgm:t>
        <a:bodyPr/>
        <a:lstStyle/>
        <a:p>
          <a:endParaRPr lang="en-US" sz="2000"/>
        </a:p>
      </dgm:t>
    </dgm:pt>
    <dgm:pt modelId="{AFE46C13-95B3-4A95-969E-A8AF3777D9A7}">
      <dgm:prSet phldrT="[Text]" custT="1"/>
      <dgm:spPr/>
      <dgm:t>
        <a:bodyPr/>
        <a:lstStyle/>
        <a:p>
          <a:r>
            <a:rPr lang="en-US" sz="2000" dirty="0" smtClean="0"/>
            <a:t>Transfer status information.</a:t>
          </a:r>
          <a:endParaRPr lang="en-GB" sz="2000" dirty="0"/>
        </a:p>
      </dgm:t>
    </dgm:pt>
    <dgm:pt modelId="{5DAFA645-1F65-4CFD-8CAF-897E3C6594EB}" type="sibTrans" cxnId="{4DA491A5-EC80-419A-8FF5-9555A6F99EF9}">
      <dgm:prSet/>
      <dgm:spPr/>
      <dgm:t>
        <a:bodyPr/>
        <a:lstStyle/>
        <a:p>
          <a:endParaRPr lang="en-US" sz="2000"/>
        </a:p>
      </dgm:t>
    </dgm:pt>
    <dgm:pt modelId="{A818C6A6-5C19-40AB-BF87-98DF114100C1}" type="parTrans" cxnId="{4DA491A5-EC80-419A-8FF5-9555A6F99EF9}">
      <dgm:prSet/>
      <dgm:spPr/>
      <dgm:t>
        <a:bodyPr/>
        <a:lstStyle/>
        <a:p>
          <a:endParaRPr lang="en-US" sz="2000"/>
        </a:p>
      </dgm:t>
    </dgm:pt>
    <dgm:pt modelId="{316E8703-0890-4555-8CF1-D3699C56F2D2}">
      <dgm:prSet phldrT="[Text]" custT="1"/>
      <dgm:spPr/>
      <dgm:t>
        <a:bodyPr/>
        <a:lstStyle/>
        <a:p>
          <a:r>
            <a:rPr lang="en-US" sz="2000" dirty="0" smtClean="0"/>
            <a:t>Attach / Detach remote devices.</a:t>
          </a:r>
          <a:endParaRPr lang="en-GB" sz="2000" dirty="0"/>
        </a:p>
      </dgm:t>
    </dgm:pt>
    <dgm:pt modelId="{A3DE6BFE-39A0-4554-88AB-5D7FCECF8AB7}" type="sibTrans" cxnId="{67F76711-698F-4B62-BC30-F9B1055D6BA6}">
      <dgm:prSet/>
      <dgm:spPr/>
      <dgm:t>
        <a:bodyPr/>
        <a:lstStyle/>
        <a:p>
          <a:endParaRPr lang="en-US" sz="2000"/>
        </a:p>
      </dgm:t>
    </dgm:pt>
    <dgm:pt modelId="{39C068CD-2EAF-41FF-A902-B01340B0965F}" type="parTrans" cxnId="{67F76711-698F-4B62-BC30-F9B1055D6BA6}">
      <dgm:prSet/>
      <dgm:spPr/>
      <dgm:t>
        <a:bodyPr/>
        <a:lstStyle/>
        <a:p>
          <a:endParaRPr lang="en-US" sz="2000"/>
        </a:p>
      </dgm:t>
    </dgm:pt>
    <dgm:pt modelId="{C19C0EDC-7F07-411C-9477-A1CB6453CF12}">
      <dgm:prSet phldrT="[Text]" custT="1"/>
      <dgm:spPr/>
      <dgm:t>
        <a:bodyPr/>
        <a:lstStyle/>
        <a:p>
          <a:r>
            <a:rPr lang="en-US" sz="2000" dirty="0" smtClean="0"/>
            <a:t>Send / Receive messages.</a:t>
          </a:r>
          <a:endParaRPr lang="en-GB" sz="2000" dirty="0"/>
        </a:p>
      </dgm:t>
    </dgm:pt>
    <dgm:pt modelId="{BE6C9FFB-C008-4B00-98CB-877BE24116E0}" type="sibTrans" cxnId="{146EC77B-53E0-40D5-8925-BC5CC29ADDDB}">
      <dgm:prSet/>
      <dgm:spPr/>
      <dgm:t>
        <a:bodyPr/>
        <a:lstStyle/>
        <a:p>
          <a:endParaRPr lang="en-US" sz="2000"/>
        </a:p>
      </dgm:t>
    </dgm:pt>
    <dgm:pt modelId="{3B068FC0-3B4E-4EF7-B1FA-EB5D04430D6B}" type="parTrans" cxnId="{146EC77B-53E0-40D5-8925-BC5CC29ADDDB}">
      <dgm:prSet/>
      <dgm:spPr/>
      <dgm:t>
        <a:bodyPr/>
        <a:lstStyle/>
        <a:p>
          <a:endParaRPr lang="en-US" sz="2000"/>
        </a:p>
      </dgm:t>
    </dgm:pt>
    <dgm:pt modelId="{8C1AEBE7-9598-41ED-8EB5-8C7B96BD4563}" type="pres">
      <dgm:prSet presAssocID="{2B9A02DC-EA6D-4F82-AA42-55AEB90A443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43F3BFA4-8766-4759-A54E-54CD90D2B5F4}" type="pres">
      <dgm:prSet presAssocID="{C68D178B-E423-4147-869F-91E0287A1190}" presName="linNode" presStyleCnt="0"/>
      <dgm:spPr/>
      <dgm:t>
        <a:bodyPr/>
        <a:lstStyle/>
        <a:p>
          <a:endParaRPr lang="en-GB"/>
        </a:p>
      </dgm:t>
    </dgm:pt>
    <dgm:pt modelId="{F4A448A0-A21C-46BF-8DB7-E016ECFCD84E}" type="pres">
      <dgm:prSet presAssocID="{C68D178B-E423-4147-869F-91E0287A1190}" presName="parentText" presStyleLbl="node1" presStyleIdx="0" presStyleCnt="3" custScaleX="91460" custLinFactNeighborX="-7" custLinFactNeighborY="-3028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F628223-209A-46A0-AEDD-89A70B0948E3}" type="pres">
      <dgm:prSet presAssocID="{C68D178B-E423-4147-869F-91E0287A1190}" presName="descendantText" presStyleLbl="alignAccFollowNode1" presStyleIdx="0" presStyleCnt="3" custScaleX="14049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A834FFC-15A7-4511-B7E6-4162D215DF28}" type="pres">
      <dgm:prSet presAssocID="{A1C0C35A-6CC8-4253-B5F8-718BBA4C7E03}" presName="sp" presStyleCnt="0"/>
      <dgm:spPr/>
      <dgm:t>
        <a:bodyPr/>
        <a:lstStyle/>
        <a:p>
          <a:endParaRPr lang="en-GB"/>
        </a:p>
      </dgm:t>
    </dgm:pt>
    <dgm:pt modelId="{50AD223B-2BC1-432D-895E-7BEB3CE3D791}" type="pres">
      <dgm:prSet presAssocID="{7E5CE06C-860B-4E2C-BF63-F5A0A5867500}" presName="linNode" presStyleCnt="0"/>
      <dgm:spPr/>
      <dgm:t>
        <a:bodyPr/>
        <a:lstStyle/>
        <a:p>
          <a:endParaRPr lang="en-GB"/>
        </a:p>
      </dgm:t>
    </dgm:pt>
    <dgm:pt modelId="{E7BFBE01-E9B8-4B9F-8B74-A6DB6668A3BB}" type="pres">
      <dgm:prSet presAssocID="{7E5CE06C-860B-4E2C-BF63-F5A0A5867500}" presName="parentText" presStyleLbl="node1" presStyleIdx="1" presStyleCnt="3" custScaleX="91659" custScaleY="108298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35042EE-EAB7-4C45-A900-AF1CE7E1496D}" type="pres">
      <dgm:prSet presAssocID="{7E5CE06C-860B-4E2C-BF63-F5A0A5867500}" presName="descendantText" presStyleLbl="alignAccFollowNode1" presStyleIdx="1" presStyleCnt="3" custScaleX="142595" custScaleY="128063" custLinFactNeighborX="4915" custLinFactNeighborY="162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3DA3393-8367-4BD4-977A-D63E0E2A9771}" type="pres">
      <dgm:prSet presAssocID="{1D64534F-2CFA-41C1-8FE7-B1FC6602523F}" presName="sp" presStyleCnt="0"/>
      <dgm:spPr/>
      <dgm:t>
        <a:bodyPr/>
        <a:lstStyle/>
        <a:p>
          <a:endParaRPr lang="en-GB"/>
        </a:p>
      </dgm:t>
    </dgm:pt>
    <dgm:pt modelId="{84925FFF-F303-4ECD-8C2B-832D5B258A20}" type="pres">
      <dgm:prSet presAssocID="{8F88CD46-F71F-429E-89D7-025842347DC2}" presName="linNode" presStyleCnt="0"/>
      <dgm:spPr/>
      <dgm:t>
        <a:bodyPr/>
        <a:lstStyle/>
        <a:p>
          <a:endParaRPr lang="en-GB"/>
        </a:p>
      </dgm:t>
    </dgm:pt>
    <dgm:pt modelId="{5D941311-396B-4510-B0CB-9CE873BD5BFA}" type="pres">
      <dgm:prSet presAssocID="{8F88CD46-F71F-429E-89D7-025842347DC2}" presName="parentText" presStyleLbl="node1" presStyleIdx="2" presStyleCnt="3" custScaleX="8952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AC76649-CF71-4B90-98E4-EF0FDBE3ED27}" type="pres">
      <dgm:prSet presAssocID="{8F88CD46-F71F-429E-89D7-025842347DC2}" presName="descendantText" presStyleLbl="alignAccFollowNode1" presStyleIdx="2" presStyleCnt="3" custScaleX="14078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1D43AA8-9BEE-4194-9D0E-D424CBA9F7D7}" type="presOf" srcId="{D5D13C29-E4AC-460C-8915-FF264197F559}" destId="{4AC76649-CF71-4B90-98E4-EF0FDBE3ED27}" srcOrd="0" destOrd="0" presId="urn:microsoft.com/office/officeart/2005/8/layout/vList5"/>
    <dgm:cxn modelId="{4DA491A5-EC80-419A-8FF5-9555A6F99EF9}" srcId="{7E5CE06C-860B-4E2C-BF63-F5A0A5867500}" destId="{AFE46C13-95B3-4A95-969E-A8AF3777D9A7}" srcOrd="3" destOrd="0" parTransId="{A818C6A6-5C19-40AB-BF87-98DF114100C1}" sibTransId="{5DAFA645-1F65-4CFD-8CAF-897E3C6594EB}"/>
    <dgm:cxn modelId="{DC5D9E48-ED95-48F9-9E57-BB98968F4520}" type="presOf" srcId="{D2618AA7-3289-4074-BB0F-4D420CF5E950}" destId="{2F628223-209A-46A0-AEDD-89A70B0948E3}" srcOrd="0" destOrd="0" presId="urn:microsoft.com/office/officeart/2005/8/layout/vList5"/>
    <dgm:cxn modelId="{146EC77B-53E0-40D5-8925-BC5CC29ADDDB}" srcId="{7E5CE06C-860B-4E2C-BF63-F5A0A5867500}" destId="{C19C0EDC-7F07-411C-9477-A1CB6453CF12}" srcOrd="1" destOrd="0" parTransId="{3B068FC0-3B4E-4EF7-B1FA-EB5D04430D6B}" sibTransId="{BE6C9FFB-C008-4B00-98CB-877BE24116E0}"/>
    <dgm:cxn modelId="{5104890B-6FA3-49E3-AB5D-6558EA17FB44}" srcId="{7E5CE06C-860B-4E2C-BF63-F5A0A5867500}" destId="{732717FC-112E-49B8-967B-319EB7C0EF9F}" srcOrd="0" destOrd="0" parTransId="{B1A88350-34DE-4972-A8AD-44DA6E5AD3E1}" sibTransId="{C25100C4-F8BF-4D09-B2CC-2347F61BD0DF}"/>
    <dgm:cxn modelId="{627055D7-1133-48F9-8EEA-98D845EC1706}" type="presOf" srcId="{93B395E4-497E-4AEF-8284-C0D79F4D4E8A}" destId="{2F628223-209A-46A0-AEDD-89A70B0948E3}" srcOrd="0" destOrd="1" presId="urn:microsoft.com/office/officeart/2005/8/layout/vList5"/>
    <dgm:cxn modelId="{A44F79DC-C515-4579-A0A5-081DBE76C317}" srcId="{C68D178B-E423-4147-869F-91E0287A1190}" destId="{93B395E4-497E-4AEF-8284-C0D79F4D4E8A}" srcOrd="1" destOrd="0" parTransId="{88B3B0D7-0F2A-4872-B32D-A713AA6440BC}" sibTransId="{079A0338-960C-4B6D-B625-44E6DB703503}"/>
    <dgm:cxn modelId="{A360EE79-70AB-4EBB-8E28-40D69D83F506}" srcId="{C68D178B-E423-4147-869F-91E0287A1190}" destId="{D2618AA7-3289-4074-BB0F-4D420CF5E950}" srcOrd="0" destOrd="0" parTransId="{E05C1F07-2D63-43B0-A446-634B4EAEB27E}" sibTransId="{8ECF1485-0D49-4E68-B9B5-B52CE3C9D3D2}"/>
    <dgm:cxn modelId="{7C05172D-0F9E-4464-A3B9-9654D2C701AC}" srcId="{2B9A02DC-EA6D-4F82-AA42-55AEB90A443E}" destId="{8F88CD46-F71F-429E-89D7-025842347DC2}" srcOrd="2" destOrd="0" parTransId="{F9652784-D74A-483F-B281-9F03267C1091}" sibTransId="{6A28E5FE-60AB-42D0-AF5B-DBE236A27807}"/>
    <dgm:cxn modelId="{16D50AB3-E19F-4233-BD59-3E9A2533E233}" srcId="{8F88CD46-F71F-429E-89D7-025842347DC2}" destId="{D5D13C29-E4AC-460C-8915-FF264197F559}" srcOrd="0" destOrd="0" parTransId="{27EB6EC4-C78F-4BBC-8E6C-6EAB878C6328}" sibTransId="{7FE52A9D-ADE0-42E1-B945-681E89F4BE6D}"/>
    <dgm:cxn modelId="{67F76711-698F-4B62-BC30-F9B1055D6BA6}" srcId="{7E5CE06C-860B-4E2C-BF63-F5A0A5867500}" destId="{316E8703-0890-4555-8CF1-D3699C56F2D2}" srcOrd="2" destOrd="0" parTransId="{39C068CD-2EAF-41FF-A902-B01340B0965F}" sibTransId="{A3DE6BFE-39A0-4554-88AB-5D7FCECF8AB7}"/>
    <dgm:cxn modelId="{B6699745-6DAC-44DA-B1CD-F0A5ACC02C47}" type="presOf" srcId="{C19C0EDC-7F07-411C-9477-A1CB6453CF12}" destId="{935042EE-EAB7-4C45-A900-AF1CE7E1496D}" srcOrd="0" destOrd="1" presId="urn:microsoft.com/office/officeart/2005/8/layout/vList5"/>
    <dgm:cxn modelId="{577851B8-E765-4689-8386-49531B54BE13}" type="presOf" srcId="{316E8703-0890-4555-8CF1-D3699C56F2D2}" destId="{935042EE-EAB7-4C45-A900-AF1CE7E1496D}" srcOrd="0" destOrd="2" presId="urn:microsoft.com/office/officeart/2005/8/layout/vList5"/>
    <dgm:cxn modelId="{77539D8B-484A-44D8-81DA-BFA128580C00}" type="presOf" srcId="{2B9A02DC-EA6D-4F82-AA42-55AEB90A443E}" destId="{8C1AEBE7-9598-41ED-8EB5-8C7B96BD4563}" srcOrd="0" destOrd="0" presId="urn:microsoft.com/office/officeart/2005/8/layout/vList5"/>
    <dgm:cxn modelId="{14141237-F555-485B-82A8-F1CCE9698F19}" srcId="{2B9A02DC-EA6D-4F82-AA42-55AEB90A443E}" destId="{7E5CE06C-860B-4E2C-BF63-F5A0A5867500}" srcOrd="1" destOrd="0" parTransId="{850E124E-59FA-4F9D-9BA3-1DBA7191E8A4}" sibTransId="{1D64534F-2CFA-41C1-8FE7-B1FC6602523F}"/>
    <dgm:cxn modelId="{7E0CCF44-BFB1-418E-A8AF-297DA38A0A1B}" type="presOf" srcId="{7E5CE06C-860B-4E2C-BF63-F5A0A5867500}" destId="{E7BFBE01-E9B8-4B9F-8B74-A6DB6668A3BB}" srcOrd="0" destOrd="0" presId="urn:microsoft.com/office/officeart/2005/8/layout/vList5"/>
    <dgm:cxn modelId="{CB8C46C8-9920-4F91-956C-5CF760A77ABA}" type="presOf" srcId="{C68D178B-E423-4147-869F-91E0287A1190}" destId="{F4A448A0-A21C-46BF-8DB7-E016ECFCD84E}" srcOrd="0" destOrd="0" presId="urn:microsoft.com/office/officeart/2005/8/layout/vList5"/>
    <dgm:cxn modelId="{A20BE4C2-201C-4C13-9A8A-1AA132203B0F}" type="presOf" srcId="{8F88CD46-F71F-429E-89D7-025842347DC2}" destId="{5D941311-396B-4510-B0CB-9CE873BD5BFA}" srcOrd="0" destOrd="0" presId="urn:microsoft.com/office/officeart/2005/8/layout/vList5"/>
    <dgm:cxn modelId="{3B82D471-4728-4E27-B834-3424103FFF63}" type="presOf" srcId="{AFE46C13-95B3-4A95-969E-A8AF3777D9A7}" destId="{935042EE-EAB7-4C45-A900-AF1CE7E1496D}" srcOrd="0" destOrd="3" presId="urn:microsoft.com/office/officeart/2005/8/layout/vList5"/>
    <dgm:cxn modelId="{60C1A9C8-6065-4BA0-A80D-5E5694FD569B}" type="presOf" srcId="{732717FC-112E-49B8-967B-319EB7C0EF9F}" destId="{935042EE-EAB7-4C45-A900-AF1CE7E1496D}" srcOrd="0" destOrd="0" presId="urn:microsoft.com/office/officeart/2005/8/layout/vList5"/>
    <dgm:cxn modelId="{DF3F5FD7-3A24-48D8-BEE8-5CF22A3DC6B9}" srcId="{2B9A02DC-EA6D-4F82-AA42-55AEB90A443E}" destId="{C68D178B-E423-4147-869F-91E0287A1190}" srcOrd="0" destOrd="0" parTransId="{B547CF64-2E4D-4FBA-92CF-95E8DDC7528D}" sibTransId="{A1C0C35A-6CC8-4253-B5F8-718BBA4C7E03}"/>
    <dgm:cxn modelId="{B36B3964-7D92-48E1-B087-EBD31E1C1CEE}" type="presParOf" srcId="{8C1AEBE7-9598-41ED-8EB5-8C7B96BD4563}" destId="{43F3BFA4-8766-4759-A54E-54CD90D2B5F4}" srcOrd="0" destOrd="0" presId="urn:microsoft.com/office/officeart/2005/8/layout/vList5"/>
    <dgm:cxn modelId="{CAA9F89A-B5A3-46A0-A115-F23DDA2CA5F3}" type="presParOf" srcId="{43F3BFA4-8766-4759-A54E-54CD90D2B5F4}" destId="{F4A448A0-A21C-46BF-8DB7-E016ECFCD84E}" srcOrd="0" destOrd="0" presId="urn:microsoft.com/office/officeart/2005/8/layout/vList5"/>
    <dgm:cxn modelId="{D2308502-E00E-4633-897C-68B747620AFD}" type="presParOf" srcId="{43F3BFA4-8766-4759-A54E-54CD90D2B5F4}" destId="{2F628223-209A-46A0-AEDD-89A70B0948E3}" srcOrd="1" destOrd="0" presId="urn:microsoft.com/office/officeart/2005/8/layout/vList5"/>
    <dgm:cxn modelId="{F2A3947B-90AA-41CB-A36F-1CE97ACF1B52}" type="presParOf" srcId="{8C1AEBE7-9598-41ED-8EB5-8C7B96BD4563}" destId="{1A834FFC-15A7-4511-B7E6-4162D215DF28}" srcOrd="1" destOrd="0" presId="urn:microsoft.com/office/officeart/2005/8/layout/vList5"/>
    <dgm:cxn modelId="{A404E0F4-30D2-4C6F-B66D-6F2AF95A0C53}" type="presParOf" srcId="{8C1AEBE7-9598-41ED-8EB5-8C7B96BD4563}" destId="{50AD223B-2BC1-432D-895E-7BEB3CE3D791}" srcOrd="2" destOrd="0" presId="urn:microsoft.com/office/officeart/2005/8/layout/vList5"/>
    <dgm:cxn modelId="{BBE31694-CF9F-4F27-93A2-40347F962455}" type="presParOf" srcId="{50AD223B-2BC1-432D-895E-7BEB3CE3D791}" destId="{E7BFBE01-E9B8-4B9F-8B74-A6DB6668A3BB}" srcOrd="0" destOrd="0" presId="urn:microsoft.com/office/officeart/2005/8/layout/vList5"/>
    <dgm:cxn modelId="{AEADFE84-5994-4A4C-9BA9-D0C3FF94DC3A}" type="presParOf" srcId="{50AD223B-2BC1-432D-895E-7BEB3CE3D791}" destId="{935042EE-EAB7-4C45-A900-AF1CE7E1496D}" srcOrd="1" destOrd="0" presId="urn:microsoft.com/office/officeart/2005/8/layout/vList5"/>
    <dgm:cxn modelId="{B155FE4F-6CC1-445A-825E-343F8A575C9C}" type="presParOf" srcId="{8C1AEBE7-9598-41ED-8EB5-8C7B96BD4563}" destId="{73DA3393-8367-4BD4-977A-D63E0E2A9771}" srcOrd="3" destOrd="0" presId="urn:microsoft.com/office/officeart/2005/8/layout/vList5"/>
    <dgm:cxn modelId="{3438ECA5-2192-49C6-8103-D5B55692CF5C}" type="presParOf" srcId="{8C1AEBE7-9598-41ED-8EB5-8C7B96BD4563}" destId="{84925FFF-F303-4ECD-8C2B-832D5B258A20}" srcOrd="4" destOrd="0" presId="urn:microsoft.com/office/officeart/2005/8/layout/vList5"/>
    <dgm:cxn modelId="{CF22FC8B-71AD-486E-837E-C4B16E0A31F5}" type="presParOf" srcId="{84925FFF-F303-4ECD-8C2B-832D5B258A20}" destId="{5D941311-396B-4510-B0CB-9CE873BD5BFA}" srcOrd="0" destOrd="0" presId="urn:microsoft.com/office/officeart/2005/8/layout/vList5"/>
    <dgm:cxn modelId="{AA942E8A-F6DE-436E-9486-986F57002C15}" type="presParOf" srcId="{84925FFF-F303-4ECD-8C2B-832D5B258A20}" destId="{4AC76649-CF71-4B90-98E4-EF0FDBE3ED2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9A02DC-EA6D-4F82-AA42-55AEB90A443E}" type="doc">
      <dgm:prSet loTypeId="urn:microsoft.com/office/officeart/2005/8/layout/vList5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C68D178B-E423-4147-869F-91E0287A1190}">
      <dgm:prSet phldrT="[Text]" custT="1"/>
      <dgm:spPr/>
      <dgm:t>
        <a:bodyPr/>
        <a:lstStyle/>
        <a:p>
          <a:r>
            <a:rPr lang="en-US" sz="2400" dirty="0" smtClean="0"/>
            <a:t>User Interface</a:t>
          </a:r>
        </a:p>
        <a:p>
          <a:r>
            <a:rPr lang="en-US" sz="2400" dirty="0" smtClean="0"/>
            <a:t>(UI)</a:t>
          </a:r>
          <a:endParaRPr lang="en-GB" sz="2400" dirty="0"/>
        </a:p>
      </dgm:t>
    </dgm:pt>
    <dgm:pt modelId="{B547CF64-2E4D-4FBA-92CF-95E8DDC7528D}" type="parTrans" cxnId="{DF3F5FD7-3A24-48D8-BEE8-5CF22A3DC6B9}">
      <dgm:prSet/>
      <dgm:spPr/>
      <dgm:t>
        <a:bodyPr/>
        <a:lstStyle/>
        <a:p>
          <a:endParaRPr lang="en-GB" sz="2000"/>
        </a:p>
      </dgm:t>
    </dgm:pt>
    <dgm:pt modelId="{A1C0C35A-6CC8-4253-B5F8-718BBA4C7E03}" type="sibTrans" cxnId="{DF3F5FD7-3A24-48D8-BEE8-5CF22A3DC6B9}">
      <dgm:prSet/>
      <dgm:spPr/>
      <dgm:t>
        <a:bodyPr/>
        <a:lstStyle/>
        <a:p>
          <a:endParaRPr lang="en-GB" sz="2000"/>
        </a:p>
      </dgm:t>
    </dgm:pt>
    <dgm:pt modelId="{D2618AA7-3289-4074-BB0F-4D420CF5E950}">
      <dgm:prSet phldrT="[Text]" custT="1"/>
      <dgm:spPr/>
      <dgm:t>
        <a:bodyPr/>
        <a:lstStyle/>
        <a:p>
          <a:r>
            <a:rPr lang="en-US" sz="2200" dirty="0" smtClean="0"/>
            <a:t>Almost all operating systems have a UI.</a:t>
          </a:r>
          <a:endParaRPr lang="en-GB" sz="2200" dirty="0"/>
        </a:p>
      </dgm:t>
    </dgm:pt>
    <dgm:pt modelId="{E05C1F07-2D63-43B0-A446-634B4EAEB27E}" type="parTrans" cxnId="{A360EE79-70AB-4EBB-8E28-40D69D83F506}">
      <dgm:prSet/>
      <dgm:spPr/>
      <dgm:t>
        <a:bodyPr/>
        <a:lstStyle/>
        <a:p>
          <a:endParaRPr lang="en-GB" sz="2000"/>
        </a:p>
      </dgm:t>
    </dgm:pt>
    <dgm:pt modelId="{8ECF1485-0D49-4E68-B9B5-B52CE3C9D3D2}" type="sibTrans" cxnId="{A360EE79-70AB-4EBB-8E28-40D69D83F506}">
      <dgm:prSet/>
      <dgm:spPr/>
      <dgm:t>
        <a:bodyPr/>
        <a:lstStyle/>
        <a:p>
          <a:endParaRPr lang="en-GB" sz="2000"/>
        </a:p>
      </dgm:t>
    </dgm:pt>
    <dgm:pt modelId="{FA25A6CD-6113-462C-8FBE-852851890CA4}">
      <dgm:prSet phldrT="[Text]" custT="1"/>
      <dgm:spPr/>
      <dgm:t>
        <a:bodyPr/>
        <a:lstStyle/>
        <a:p>
          <a:r>
            <a:rPr lang="en-US" sz="2200" dirty="0" smtClean="0"/>
            <a:t>CLI, GUI, Batch…</a:t>
          </a:r>
          <a:endParaRPr lang="en-GB" sz="2200" dirty="0"/>
        </a:p>
      </dgm:t>
    </dgm:pt>
    <dgm:pt modelId="{667FC6FF-3D2C-416D-A33B-650874B96E13}" type="parTrans" cxnId="{DA9AF7E1-D766-446C-8BD4-A663B212E026}">
      <dgm:prSet/>
      <dgm:spPr/>
      <dgm:t>
        <a:bodyPr/>
        <a:lstStyle/>
        <a:p>
          <a:endParaRPr lang="en-GB" sz="2000"/>
        </a:p>
      </dgm:t>
    </dgm:pt>
    <dgm:pt modelId="{E11EA379-F9E9-4E8A-A6CB-DF0E5D2166FD}" type="sibTrans" cxnId="{DA9AF7E1-D766-446C-8BD4-A663B212E026}">
      <dgm:prSet/>
      <dgm:spPr/>
      <dgm:t>
        <a:bodyPr/>
        <a:lstStyle/>
        <a:p>
          <a:endParaRPr lang="en-GB" sz="2000"/>
        </a:p>
      </dgm:t>
    </dgm:pt>
    <dgm:pt modelId="{7E5CE06C-860B-4E2C-BF63-F5A0A5867500}">
      <dgm:prSet phldrT="[Text]" custT="1"/>
      <dgm:spPr/>
      <dgm:t>
        <a:bodyPr/>
        <a:lstStyle/>
        <a:p>
          <a:r>
            <a:rPr lang="en-US" sz="2400" dirty="0" smtClean="0"/>
            <a:t>Program Execution</a:t>
          </a:r>
          <a:endParaRPr lang="en-GB" sz="2400" dirty="0"/>
        </a:p>
      </dgm:t>
    </dgm:pt>
    <dgm:pt modelId="{850E124E-59FA-4F9D-9BA3-1DBA7191E8A4}" type="parTrans" cxnId="{14141237-F555-485B-82A8-F1CCE9698F19}">
      <dgm:prSet/>
      <dgm:spPr/>
      <dgm:t>
        <a:bodyPr/>
        <a:lstStyle/>
        <a:p>
          <a:endParaRPr lang="en-GB" sz="2000"/>
        </a:p>
      </dgm:t>
    </dgm:pt>
    <dgm:pt modelId="{1D64534F-2CFA-41C1-8FE7-B1FC6602523F}" type="sibTrans" cxnId="{14141237-F555-485B-82A8-F1CCE9698F19}">
      <dgm:prSet/>
      <dgm:spPr/>
      <dgm:t>
        <a:bodyPr/>
        <a:lstStyle/>
        <a:p>
          <a:endParaRPr lang="en-GB" sz="2000"/>
        </a:p>
      </dgm:t>
    </dgm:pt>
    <dgm:pt modelId="{732717FC-112E-49B8-967B-319EB7C0EF9F}">
      <dgm:prSet phldrT="[Text]" custT="1"/>
      <dgm:spPr/>
      <dgm:t>
        <a:bodyPr/>
        <a:lstStyle/>
        <a:p>
          <a:r>
            <a:rPr lang="en-US" sz="2200" dirty="0" smtClean="0"/>
            <a:t>Able to load a program into memory.</a:t>
          </a:r>
          <a:endParaRPr lang="en-GB" sz="2200" dirty="0"/>
        </a:p>
      </dgm:t>
    </dgm:pt>
    <dgm:pt modelId="{B1A88350-34DE-4972-A8AD-44DA6E5AD3E1}" type="parTrans" cxnId="{5104890B-6FA3-49E3-AB5D-6558EA17FB44}">
      <dgm:prSet/>
      <dgm:spPr/>
      <dgm:t>
        <a:bodyPr/>
        <a:lstStyle/>
        <a:p>
          <a:endParaRPr lang="en-GB" sz="2000"/>
        </a:p>
      </dgm:t>
    </dgm:pt>
    <dgm:pt modelId="{C25100C4-F8BF-4D09-B2CC-2347F61BD0DF}" type="sibTrans" cxnId="{5104890B-6FA3-49E3-AB5D-6558EA17FB44}">
      <dgm:prSet/>
      <dgm:spPr/>
      <dgm:t>
        <a:bodyPr/>
        <a:lstStyle/>
        <a:p>
          <a:endParaRPr lang="en-GB" sz="2000"/>
        </a:p>
      </dgm:t>
    </dgm:pt>
    <dgm:pt modelId="{A5F35957-1D0D-4E09-ADCB-8D21619D9F9B}">
      <dgm:prSet phldrT="[Text]" custT="1"/>
      <dgm:spPr/>
      <dgm:t>
        <a:bodyPr/>
        <a:lstStyle/>
        <a:p>
          <a:r>
            <a:rPr lang="en-US" sz="2200" dirty="0" smtClean="0"/>
            <a:t>Run the program, and stop the program.</a:t>
          </a:r>
          <a:endParaRPr lang="en-GB" sz="2200" dirty="0"/>
        </a:p>
      </dgm:t>
    </dgm:pt>
    <dgm:pt modelId="{F460A529-B5C9-4C01-A8FA-33CD294317C3}" type="parTrans" cxnId="{4DC2B609-7E34-4A2F-8DC2-6649B9D59DC3}">
      <dgm:prSet/>
      <dgm:spPr/>
      <dgm:t>
        <a:bodyPr/>
        <a:lstStyle/>
        <a:p>
          <a:endParaRPr lang="en-GB" sz="2000"/>
        </a:p>
      </dgm:t>
    </dgm:pt>
    <dgm:pt modelId="{41C697B0-32BE-40BF-9D38-FCDD83241409}" type="sibTrans" cxnId="{4DC2B609-7E34-4A2F-8DC2-6649B9D59DC3}">
      <dgm:prSet/>
      <dgm:spPr/>
      <dgm:t>
        <a:bodyPr/>
        <a:lstStyle/>
        <a:p>
          <a:endParaRPr lang="en-GB" sz="2000"/>
        </a:p>
      </dgm:t>
    </dgm:pt>
    <dgm:pt modelId="{8F88CD46-F71F-429E-89D7-025842347DC2}">
      <dgm:prSet phldrT="[Text]" custT="1"/>
      <dgm:spPr/>
      <dgm:t>
        <a:bodyPr/>
        <a:lstStyle/>
        <a:p>
          <a:r>
            <a:rPr lang="en-US" sz="2400" dirty="0" smtClean="0"/>
            <a:t>I/O Operations</a:t>
          </a:r>
          <a:endParaRPr lang="en-GB" sz="2400" dirty="0"/>
        </a:p>
      </dgm:t>
    </dgm:pt>
    <dgm:pt modelId="{F9652784-D74A-483F-B281-9F03267C1091}" type="parTrans" cxnId="{7C05172D-0F9E-4464-A3B9-9654D2C701AC}">
      <dgm:prSet/>
      <dgm:spPr/>
      <dgm:t>
        <a:bodyPr/>
        <a:lstStyle/>
        <a:p>
          <a:endParaRPr lang="en-GB" sz="2000"/>
        </a:p>
      </dgm:t>
    </dgm:pt>
    <dgm:pt modelId="{6A28E5FE-60AB-42D0-AF5B-DBE236A27807}" type="sibTrans" cxnId="{7C05172D-0F9E-4464-A3B9-9654D2C701AC}">
      <dgm:prSet/>
      <dgm:spPr/>
      <dgm:t>
        <a:bodyPr/>
        <a:lstStyle/>
        <a:p>
          <a:endParaRPr lang="en-GB" sz="2000"/>
        </a:p>
      </dgm:t>
    </dgm:pt>
    <dgm:pt modelId="{D5D13C29-E4AC-460C-8915-FF264197F559}">
      <dgm:prSet phldrT="[Text]" custT="1"/>
      <dgm:spPr/>
      <dgm:t>
        <a:bodyPr/>
        <a:lstStyle/>
        <a:p>
          <a:r>
            <a:rPr lang="en-US" sz="2200" dirty="0" smtClean="0"/>
            <a:t>Running program may requires for I/O.</a:t>
          </a:r>
          <a:endParaRPr lang="en-GB" sz="2200" dirty="0"/>
        </a:p>
      </dgm:t>
    </dgm:pt>
    <dgm:pt modelId="{27EB6EC4-C78F-4BBC-8E6C-6EAB878C6328}" type="parTrans" cxnId="{16D50AB3-E19F-4233-BD59-3E9A2533E233}">
      <dgm:prSet/>
      <dgm:spPr/>
      <dgm:t>
        <a:bodyPr/>
        <a:lstStyle/>
        <a:p>
          <a:endParaRPr lang="en-GB" sz="2000"/>
        </a:p>
      </dgm:t>
    </dgm:pt>
    <dgm:pt modelId="{7FE52A9D-ADE0-42E1-B945-681E89F4BE6D}" type="sibTrans" cxnId="{16D50AB3-E19F-4233-BD59-3E9A2533E233}">
      <dgm:prSet/>
      <dgm:spPr/>
      <dgm:t>
        <a:bodyPr/>
        <a:lstStyle/>
        <a:p>
          <a:endParaRPr lang="en-GB" sz="2000"/>
        </a:p>
      </dgm:t>
    </dgm:pt>
    <dgm:pt modelId="{3E2C522F-01EA-42FB-88F1-A2F5ECB1CF52}">
      <dgm:prSet phldrT="[Text]" custT="1"/>
      <dgm:spPr/>
      <dgm:t>
        <a:bodyPr/>
        <a:lstStyle/>
        <a:p>
          <a:r>
            <a:rPr lang="en-US" sz="2200" dirty="0" smtClean="0"/>
            <a:t>I/O: File, I/O Devices (Printer, Scanner).</a:t>
          </a:r>
          <a:endParaRPr lang="en-GB" sz="2200" dirty="0"/>
        </a:p>
      </dgm:t>
    </dgm:pt>
    <dgm:pt modelId="{8716964E-E63D-45AB-B461-E5863EC35555}" type="parTrans" cxnId="{0AF0C812-3C20-4DB9-A74A-228A422E3AAF}">
      <dgm:prSet/>
      <dgm:spPr/>
      <dgm:t>
        <a:bodyPr/>
        <a:lstStyle/>
        <a:p>
          <a:endParaRPr lang="en-GB" sz="2000"/>
        </a:p>
      </dgm:t>
    </dgm:pt>
    <dgm:pt modelId="{01C46C79-C18B-4961-9176-F6056F659423}" type="sibTrans" cxnId="{0AF0C812-3C20-4DB9-A74A-228A422E3AAF}">
      <dgm:prSet/>
      <dgm:spPr/>
      <dgm:t>
        <a:bodyPr/>
        <a:lstStyle/>
        <a:p>
          <a:endParaRPr lang="en-GB" sz="2000"/>
        </a:p>
      </dgm:t>
    </dgm:pt>
    <dgm:pt modelId="{8C1AEBE7-9598-41ED-8EB5-8C7B96BD4563}" type="pres">
      <dgm:prSet presAssocID="{2B9A02DC-EA6D-4F82-AA42-55AEB90A443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43F3BFA4-8766-4759-A54E-54CD90D2B5F4}" type="pres">
      <dgm:prSet presAssocID="{C68D178B-E423-4147-869F-91E0287A1190}" presName="linNode" presStyleCnt="0"/>
      <dgm:spPr/>
      <dgm:t>
        <a:bodyPr/>
        <a:lstStyle/>
        <a:p>
          <a:endParaRPr lang="en-GB"/>
        </a:p>
      </dgm:t>
    </dgm:pt>
    <dgm:pt modelId="{F4A448A0-A21C-46BF-8DB7-E016ECFCD84E}" type="pres">
      <dgm:prSet presAssocID="{C68D178B-E423-4147-869F-91E0287A1190}" presName="parentText" presStyleLbl="node1" presStyleIdx="0" presStyleCnt="3" custScaleX="10000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F628223-209A-46A0-AEDD-89A70B0948E3}" type="pres">
      <dgm:prSet presAssocID="{C68D178B-E423-4147-869F-91E0287A1190}" presName="descendantText" presStyleLbl="alignAccFollowNode1" presStyleIdx="0" presStyleCnt="3" custScaleX="14049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A834FFC-15A7-4511-B7E6-4162D215DF28}" type="pres">
      <dgm:prSet presAssocID="{A1C0C35A-6CC8-4253-B5F8-718BBA4C7E03}" presName="sp" presStyleCnt="0"/>
      <dgm:spPr/>
      <dgm:t>
        <a:bodyPr/>
        <a:lstStyle/>
        <a:p>
          <a:endParaRPr lang="en-GB"/>
        </a:p>
      </dgm:t>
    </dgm:pt>
    <dgm:pt modelId="{50AD223B-2BC1-432D-895E-7BEB3CE3D791}" type="pres">
      <dgm:prSet presAssocID="{7E5CE06C-860B-4E2C-BF63-F5A0A5867500}" presName="linNode" presStyleCnt="0"/>
      <dgm:spPr/>
      <dgm:t>
        <a:bodyPr/>
        <a:lstStyle/>
        <a:p>
          <a:endParaRPr lang="en-GB"/>
        </a:p>
      </dgm:t>
    </dgm:pt>
    <dgm:pt modelId="{E7BFBE01-E9B8-4B9F-8B74-A6DB6668A3BB}" type="pres">
      <dgm:prSet presAssocID="{7E5CE06C-860B-4E2C-BF63-F5A0A5867500}" presName="parentText" presStyleLbl="node1" presStyleIdx="1" presStyleCnt="3" custScaleY="108298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35042EE-EAB7-4C45-A900-AF1CE7E1496D}" type="pres">
      <dgm:prSet presAssocID="{7E5CE06C-860B-4E2C-BF63-F5A0A5867500}" presName="descendantText" presStyleLbl="alignAccFollowNode1" presStyleIdx="1" presStyleCnt="3" custScaleX="14259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3DA3393-8367-4BD4-977A-D63E0E2A9771}" type="pres">
      <dgm:prSet presAssocID="{1D64534F-2CFA-41C1-8FE7-B1FC6602523F}" presName="sp" presStyleCnt="0"/>
      <dgm:spPr/>
      <dgm:t>
        <a:bodyPr/>
        <a:lstStyle/>
        <a:p>
          <a:endParaRPr lang="en-GB"/>
        </a:p>
      </dgm:t>
    </dgm:pt>
    <dgm:pt modelId="{84925FFF-F303-4ECD-8C2B-832D5B258A20}" type="pres">
      <dgm:prSet presAssocID="{8F88CD46-F71F-429E-89D7-025842347DC2}" presName="linNode" presStyleCnt="0"/>
      <dgm:spPr/>
      <dgm:t>
        <a:bodyPr/>
        <a:lstStyle/>
        <a:p>
          <a:endParaRPr lang="en-GB"/>
        </a:p>
      </dgm:t>
    </dgm:pt>
    <dgm:pt modelId="{5D941311-396B-4510-B0CB-9CE873BD5BFA}" type="pres">
      <dgm:prSet presAssocID="{8F88CD46-F71F-429E-89D7-025842347DC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AC76649-CF71-4B90-98E4-EF0FDBE3ED27}" type="pres">
      <dgm:prSet presAssocID="{8F88CD46-F71F-429E-89D7-025842347DC2}" presName="descendantText" presStyleLbl="alignAccFollowNode1" presStyleIdx="2" presStyleCnt="3" custScaleX="14078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C05172D-0F9E-4464-A3B9-9654D2C701AC}" srcId="{2B9A02DC-EA6D-4F82-AA42-55AEB90A443E}" destId="{8F88CD46-F71F-429E-89D7-025842347DC2}" srcOrd="2" destOrd="0" parTransId="{F9652784-D74A-483F-B281-9F03267C1091}" sibTransId="{6A28E5FE-60AB-42D0-AF5B-DBE236A27807}"/>
    <dgm:cxn modelId="{E8A33462-5670-45DB-A900-4596B5953D61}" type="presOf" srcId="{732717FC-112E-49B8-967B-319EB7C0EF9F}" destId="{935042EE-EAB7-4C45-A900-AF1CE7E1496D}" srcOrd="0" destOrd="0" presId="urn:microsoft.com/office/officeart/2005/8/layout/vList5"/>
    <dgm:cxn modelId="{32BBE491-D831-4ED0-8FCC-35D8E8A08031}" type="presOf" srcId="{3E2C522F-01EA-42FB-88F1-A2F5ECB1CF52}" destId="{4AC76649-CF71-4B90-98E4-EF0FDBE3ED27}" srcOrd="0" destOrd="1" presId="urn:microsoft.com/office/officeart/2005/8/layout/vList5"/>
    <dgm:cxn modelId="{DA9AF7E1-D766-446C-8BD4-A663B212E026}" srcId="{C68D178B-E423-4147-869F-91E0287A1190}" destId="{FA25A6CD-6113-462C-8FBE-852851890CA4}" srcOrd="1" destOrd="0" parTransId="{667FC6FF-3D2C-416D-A33B-650874B96E13}" sibTransId="{E11EA379-F9E9-4E8A-A6CB-DF0E5D2166FD}"/>
    <dgm:cxn modelId="{394D6660-9A9F-467D-9F48-D8007D021DC0}" type="presOf" srcId="{A5F35957-1D0D-4E09-ADCB-8D21619D9F9B}" destId="{935042EE-EAB7-4C45-A900-AF1CE7E1496D}" srcOrd="0" destOrd="1" presId="urn:microsoft.com/office/officeart/2005/8/layout/vList5"/>
    <dgm:cxn modelId="{CB43A5D6-CBB2-429E-861B-846E0ADDF6AE}" type="presOf" srcId="{8F88CD46-F71F-429E-89D7-025842347DC2}" destId="{5D941311-396B-4510-B0CB-9CE873BD5BFA}" srcOrd="0" destOrd="0" presId="urn:microsoft.com/office/officeart/2005/8/layout/vList5"/>
    <dgm:cxn modelId="{9D129EE1-EE21-495A-B75F-88AF19BC9913}" type="presOf" srcId="{7E5CE06C-860B-4E2C-BF63-F5A0A5867500}" destId="{E7BFBE01-E9B8-4B9F-8B74-A6DB6668A3BB}" srcOrd="0" destOrd="0" presId="urn:microsoft.com/office/officeart/2005/8/layout/vList5"/>
    <dgm:cxn modelId="{14141237-F555-485B-82A8-F1CCE9698F19}" srcId="{2B9A02DC-EA6D-4F82-AA42-55AEB90A443E}" destId="{7E5CE06C-860B-4E2C-BF63-F5A0A5867500}" srcOrd="1" destOrd="0" parTransId="{850E124E-59FA-4F9D-9BA3-1DBA7191E8A4}" sibTransId="{1D64534F-2CFA-41C1-8FE7-B1FC6602523F}"/>
    <dgm:cxn modelId="{A360EE79-70AB-4EBB-8E28-40D69D83F506}" srcId="{C68D178B-E423-4147-869F-91E0287A1190}" destId="{D2618AA7-3289-4074-BB0F-4D420CF5E950}" srcOrd="0" destOrd="0" parTransId="{E05C1F07-2D63-43B0-A446-634B4EAEB27E}" sibTransId="{8ECF1485-0D49-4E68-B9B5-B52CE3C9D3D2}"/>
    <dgm:cxn modelId="{16D50AB3-E19F-4233-BD59-3E9A2533E233}" srcId="{8F88CD46-F71F-429E-89D7-025842347DC2}" destId="{D5D13C29-E4AC-460C-8915-FF264197F559}" srcOrd="0" destOrd="0" parTransId="{27EB6EC4-C78F-4BBC-8E6C-6EAB878C6328}" sibTransId="{7FE52A9D-ADE0-42E1-B945-681E89F4BE6D}"/>
    <dgm:cxn modelId="{0AF0C812-3C20-4DB9-A74A-228A422E3AAF}" srcId="{8F88CD46-F71F-429E-89D7-025842347DC2}" destId="{3E2C522F-01EA-42FB-88F1-A2F5ECB1CF52}" srcOrd="1" destOrd="0" parTransId="{8716964E-E63D-45AB-B461-E5863EC35555}" sibTransId="{01C46C79-C18B-4961-9176-F6056F659423}"/>
    <dgm:cxn modelId="{879CD2C8-4059-4C0B-991A-47AD1F6F6AA9}" type="presOf" srcId="{C68D178B-E423-4147-869F-91E0287A1190}" destId="{F4A448A0-A21C-46BF-8DB7-E016ECFCD84E}" srcOrd="0" destOrd="0" presId="urn:microsoft.com/office/officeart/2005/8/layout/vList5"/>
    <dgm:cxn modelId="{4DC2B609-7E34-4A2F-8DC2-6649B9D59DC3}" srcId="{7E5CE06C-860B-4E2C-BF63-F5A0A5867500}" destId="{A5F35957-1D0D-4E09-ADCB-8D21619D9F9B}" srcOrd="1" destOrd="0" parTransId="{F460A529-B5C9-4C01-A8FA-33CD294317C3}" sibTransId="{41C697B0-32BE-40BF-9D38-FCDD83241409}"/>
    <dgm:cxn modelId="{24F1A940-2439-49F6-AC72-FC7F5CFBB17D}" type="presOf" srcId="{FA25A6CD-6113-462C-8FBE-852851890CA4}" destId="{2F628223-209A-46A0-AEDD-89A70B0948E3}" srcOrd="0" destOrd="1" presId="urn:microsoft.com/office/officeart/2005/8/layout/vList5"/>
    <dgm:cxn modelId="{E7C9A31E-5478-4A43-911E-6C7FEAA98407}" type="presOf" srcId="{2B9A02DC-EA6D-4F82-AA42-55AEB90A443E}" destId="{8C1AEBE7-9598-41ED-8EB5-8C7B96BD4563}" srcOrd="0" destOrd="0" presId="urn:microsoft.com/office/officeart/2005/8/layout/vList5"/>
    <dgm:cxn modelId="{84AF4B27-9026-41CD-9931-761B487D9BB0}" type="presOf" srcId="{D2618AA7-3289-4074-BB0F-4D420CF5E950}" destId="{2F628223-209A-46A0-AEDD-89A70B0948E3}" srcOrd="0" destOrd="0" presId="urn:microsoft.com/office/officeart/2005/8/layout/vList5"/>
    <dgm:cxn modelId="{589F4495-5F5D-44E4-AE31-065ADF3DE513}" type="presOf" srcId="{D5D13C29-E4AC-460C-8915-FF264197F559}" destId="{4AC76649-CF71-4B90-98E4-EF0FDBE3ED27}" srcOrd="0" destOrd="0" presId="urn:microsoft.com/office/officeart/2005/8/layout/vList5"/>
    <dgm:cxn modelId="{DF3F5FD7-3A24-48D8-BEE8-5CF22A3DC6B9}" srcId="{2B9A02DC-EA6D-4F82-AA42-55AEB90A443E}" destId="{C68D178B-E423-4147-869F-91E0287A1190}" srcOrd="0" destOrd="0" parTransId="{B547CF64-2E4D-4FBA-92CF-95E8DDC7528D}" sibTransId="{A1C0C35A-6CC8-4253-B5F8-718BBA4C7E03}"/>
    <dgm:cxn modelId="{5104890B-6FA3-49E3-AB5D-6558EA17FB44}" srcId="{7E5CE06C-860B-4E2C-BF63-F5A0A5867500}" destId="{732717FC-112E-49B8-967B-319EB7C0EF9F}" srcOrd="0" destOrd="0" parTransId="{B1A88350-34DE-4972-A8AD-44DA6E5AD3E1}" sibTransId="{C25100C4-F8BF-4D09-B2CC-2347F61BD0DF}"/>
    <dgm:cxn modelId="{81FBB42F-4498-4D56-B07C-1D5A9E45726D}" type="presParOf" srcId="{8C1AEBE7-9598-41ED-8EB5-8C7B96BD4563}" destId="{43F3BFA4-8766-4759-A54E-54CD90D2B5F4}" srcOrd="0" destOrd="0" presId="urn:microsoft.com/office/officeart/2005/8/layout/vList5"/>
    <dgm:cxn modelId="{383B2C58-447F-4857-81BC-94373F5FD164}" type="presParOf" srcId="{43F3BFA4-8766-4759-A54E-54CD90D2B5F4}" destId="{F4A448A0-A21C-46BF-8DB7-E016ECFCD84E}" srcOrd="0" destOrd="0" presId="urn:microsoft.com/office/officeart/2005/8/layout/vList5"/>
    <dgm:cxn modelId="{964480D2-8698-4983-8E2B-522A1045509F}" type="presParOf" srcId="{43F3BFA4-8766-4759-A54E-54CD90D2B5F4}" destId="{2F628223-209A-46A0-AEDD-89A70B0948E3}" srcOrd="1" destOrd="0" presId="urn:microsoft.com/office/officeart/2005/8/layout/vList5"/>
    <dgm:cxn modelId="{D53323DD-33A2-45B1-B570-58DADDB994EC}" type="presParOf" srcId="{8C1AEBE7-9598-41ED-8EB5-8C7B96BD4563}" destId="{1A834FFC-15A7-4511-B7E6-4162D215DF28}" srcOrd="1" destOrd="0" presId="urn:microsoft.com/office/officeart/2005/8/layout/vList5"/>
    <dgm:cxn modelId="{F4CF3E12-6BA2-4B5B-AA21-FC51239E2BC0}" type="presParOf" srcId="{8C1AEBE7-9598-41ED-8EB5-8C7B96BD4563}" destId="{50AD223B-2BC1-432D-895E-7BEB3CE3D791}" srcOrd="2" destOrd="0" presId="urn:microsoft.com/office/officeart/2005/8/layout/vList5"/>
    <dgm:cxn modelId="{56B2B5D7-039F-4361-BF74-AED51A900ED9}" type="presParOf" srcId="{50AD223B-2BC1-432D-895E-7BEB3CE3D791}" destId="{E7BFBE01-E9B8-4B9F-8B74-A6DB6668A3BB}" srcOrd="0" destOrd="0" presId="urn:microsoft.com/office/officeart/2005/8/layout/vList5"/>
    <dgm:cxn modelId="{46C510A4-6D80-4DC3-9F27-BC70DE144973}" type="presParOf" srcId="{50AD223B-2BC1-432D-895E-7BEB3CE3D791}" destId="{935042EE-EAB7-4C45-A900-AF1CE7E1496D}" srcOrd="1" destOrd="0" presId="urn:microsoft.com/office/officeart/2005/8/layout/vList5"/>
    <dgm:cxn modelId="{305E8725-F41A-4946-A27B-FEA0D24B6FD6}" type="presParOf" srcId="{8C1AEBE7-9598-41ED-8EB5-8C7B96BD4563}" destId="{73DA3393-8367-4BD4-977A-D63E0E2A9771}" srcOrd="3" destOrd="0" presId="urn:microsoft.com/office/officeart/2005/8/layout/vList5"/>
    <dgm:cxn modelId="{16455A6F-DB3B-47CF-A66E-C1D23DBCA6F6}" type="presParOf" srcId="{8C1AEBE7-9598-41ED-8EB5-8C7B96BD4563}" destId="{84925FFF-F303-4ECD-8C2B-832D5B258A20}" srcOrd="4" destOrd="0" presId="urn:microsoft.com/office/officeart/2005/8/layout/vList5"/>
    <dgm:cxn modelId="{2D807304-8275-4884-B3CD-69CE13FE2289}" type="presParOf" srcId="{84925FFF-F303-4ECD-8C2B-832D5B258A20}" destId="{5D941311-396B-4510-B0CB-9CE873BD5BFA}" srcOrd="0" destOrd="0" presId="urn:microsoft.com/office/officeart/2005/8/layout/vList5"/>
    <dgm:cxn modelId="{3BDBDFEC-28F8-4050-986A-8E7A6ED122FF}" type="presParOf" srcId="{84925FFF-F303-4ECD-8C2B-832D5B258A20}" destId="{4AC76649-CF71-4B90-98E4-EF0FDBE3ED2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B9A02DC-EA6D-4F82-AA42-55AEB90A443E}" type="doc">
      <dgm:prSet loTypeId="urn:microsoft.com/office/officeart/2005/8/layout/vList5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C68D178B-E423-4147-869F-91E0287A1190}">
      <dgm:prSet phldrT="[Text]" custT="1"/>
      <dgm:spPr/>
      <dgm:t>
        <a:bodyPr/>
        <a:lstStyle/>
        <a:p>
          <a:r>
            <a:rPr lang="en-US" sz="2400" dirty="0" smtClean="0"/>
            <a:t>Files Manipulation System</a:t>
          </a:r>
          <a:endParaRPr lang="en-GB" sz="2400" dirty="0"/>
        </a:p>
      </dgm:t>
    </dgm:pt>
    <dgm:pt modelId="{B547CF64-2E4D-4FBA-92CF-95E8DDC7528D}" type="parTrans" cxnId="{DF3F5FD7-3A24-48D8-BEE8-5CF22A3DC6B9}">
      <dgm:prSet/>
      <dgm:spPr/>
      <dgm:t>
        <a:bodyPr/>
        <a:lstStyle/>
        <a:p>
          <a:endParaRPr lang="en-GB" sz="2000"/>
        </a:p>
      </dgm:t>
    </dgm:pt>
    <dgm:pt modelId="{A1C0C35A-6CC8-4253-B5F8-718BBA4C7E03}" type="sibTrans" cxnId="{DF3F5FD7-3A24-48D8-BEE8-5CF22A3DC6B9}">
      <dgm:prSet/>
      <dgm:spPr/>
      <dgm:t>
        <a:bodyPr/>
        <a:lstStyle/>
        <a:p>
          <a:endParaRPr lang="en-GB" sz="2000"/>
        </a:p>
      </dgm:t>
    </dgm:pt>
    <dgm:pt modelId="{D2618AA7-3289-4074-BB0F-4D420CF5E950}">
      <dgm:prSet phldrT="[Text]" custT="1"/>
      <dgm:spPr/>
      <dgm:t>
        <a:bodyPr/>
        <a:lstStyle/>
        <a:p>
          <a:r>
            <a:rPr lang="en-US" sz="2000" dirty="0" smtClean="0"/>
            <a:t>Manipulate files and directories.</a:t>
          </a:r>
          <a:endParaRPr lang="en-GB" sz="2000" dirty="0"/>
        </a:p>
      </dgm:t>
    </dgm:pt>
    <dgm:pt modelId="{E05C1F07-2D63-43B0-A446-634B4EAEB27E}" type="parTrans" cxnId="{A360EE79-70AB-4EBB-8E28-40D69D83F506}">
      <dgm:prSet/>
      <dgm:spPr/>
      <dgm:t>
        <a:bodyPr/>
        <a:lstStyle/>
        <a:p>
          <a:endParaRPr lang="en-GB" sz="2000"/>
        </a:p>
      </dgm:t>
    </dgm:pt>
    <dgm:pt modelId="{8ECF1485-0D49-4E68-B9B5-B52CE3C9D3D2}" type="sibTrans" cxnId="{A360EE79-70AB-4EBB-8E28-40D69D83F506}">
      <dgm:prSet/>
      <dgm:spPr/>
      <dgm:t>
        <a:bodyPr/>
        <a:lstStyle/>
        <a:p>
          <a:endParaRPr lang="en-GB" sz="2000"/>
        </a:p>
      </dgm:t>
    </dgm:pt>
    <dgm:pt modelId="{FA25A6CD-6113-462C-8FBE-852851890CA4}">
      <dgm:prSet phldrT="[Text]" custT="1"/>
      <dgm:spPr/>
      <dgm:t>
        <a:bodyPr/>
        <a:lstStyle/>
        <a:p>
          <a:r>
            <a:rPr lang="en-US" sz="2000" dirty="0" smtClean="0"/>
            <a:t>Create, Delete, Set Permission…</a:t>
          </a:r>
          <a:endParaRPr lang="en-GB" sz="2000" dirty="0"/>
        </a:p>
      </dgm:t>
    </dgm:pt>
    <dgm:pt modelId="{667FC6FF-3D2C-416D-A33B-650874B96E13}" type="parTrans" cxnId="{DA9AF7E1-D766-446C-8BD4-A663B212E026}">
      <dgm:prSet/>
      <dgm:spPr/>
      <dgm:t>
        <a:bodyPr/>
        <a:lstStyle/>
        <a:p>
          <a:endParaRPr lang="en-GB" sz="2000"/>
        </a:p>
      </dgm:t>
    </dgm:pt>
    <dgm:pt modelId="{E11EA379-F9E9-4E8A-A6CB-DF0E5D2166FD}" type="sibTrans" cxnId="{DA9AF7E1-D766-446C-8BD4-A663B212E026}">
      <dgm:prSet/>
      <dgm:spPr/>
      <dgm:t>
        <a:bodyPr/>
        <a:lstStyle/>
        <a:p>
          <a:endParaRPr lang="en-GB" sz="2000"/>
        </a:p>
      </dgm:t>
    </dgm:pt>
    <dgm:pt modelId="{7E5CE06C-860B-4E2C-BF63-F5A0A5867500}">
      <dgm:prSet phldrT="[Text]" custT="1"/>
      <dgm:spPr/>
      <dgm:t>
        <a:bodyPr/>
        <a:lstStyle/>
        <a:p>
          <a:r>
            <a:rPr lang="en-US" sz="2400" dirty="0" smtClean="0"/>
            <a:t>Communication</a:t>
          </a:r>
          <a:endParaRPr lang="en-GB" sz="2400" dirty="0"/>
        </a:p>
      </dgm:t>
    </dgm:pt>
    <dgm:pt modelId="{850E124E-59FA-4F9D-9BA3-1DBA7191E8A4}" type="parTrans" cxnId="{14141237-F555-485B-82A8-F1CCE9698F19}">
      <dgm:prSet/>
      <dgm:spPr/>
      <dgm:t>
        <a:bodyPr/>
        <a:lstStyle/>
        <a:p>
          <a:endParaRPr lang="en-GB" sz="2000"/>
        </a:p>
      </dgm:t>
    </dgm:pt>
    <dgm:pt modelId="{1D64534F-2CFA-41C1-8FE7-B1FC6602523F}" type="sibTrans" cxnId="{14141237-F555-485B-82A8-F1CCE9698F19}">
      <dgm:prSet/>
      <dgm:spPr/>
      <dgm:t>
        <a:bodyPr/>
        <a:lstStyle/>
        <a:p>
          <a:endParaRPr lang="en-GB" sz="2000"/>
        </a:p>
      </dgm:t>
    </dgm:pt>
    <dgm:pt modelId="{732717FC-112E-49B8-967B-319EB7C0EF9F}">
      <dgm:prSet phldrT="[Text]" custT="1"/>
      <dgm:spPr/>
      <dgm:t>
        <a:bodyPr/>
        <a:lstStyle/>
        <a:p>
          <a:r>
            <a:rPr lang="en-US" sz="2000" dirty="0" smtClean="0"/>
            <a:t>Processes may exchange information.</a:t>
          </a:r>
          <a:endParaRPr lang="en-GB" sz="2000" dirty="0"/>
        </a:p>
      </dgm:t>
    </dgm:pt>
    <dgm:pt modelId="{B1A88350-34DE-4972-A8AD-44DA6E5AD3E1}" type="parTrans" cxnId="{5104890B-6FA3-49E3-AB5D-6558EA17FB44}">
      <dgm:prSet/>
      <dgm:spPr/>
      <dgm:t>
        <a:bodyPr/>
        <a:lstStyle/>
        <a:p>
          <a:endParaRPr lang="en-GB" sz="2000"/>
        </a:p>
      </dgm:t>
    </dgm:pt>
    <dgm:pt modelId="{C25100C4-F8BF-4D09-B2CC-2347F61BD0DF}" type="sibTrans" cxnId="{5104890B-6FA3-49E3-AB5D-6558EA17FB44}">
      <dgm:prSet/>
      <dgm:spPr/>
      <dgm:t>
        <a:bodyPr/>
        <a:lstStyle/>
        <a:p>
          <a:endParaRPr lang="en-GB" sz="2000"/>
        </a:p>
      </dgm:t>
    </dgm:pt>
    <dgm:pt modelId="{8F88CD46-F71F-429E-89D7-025842347DC2}">
      <dgm:prSet phldrT="[Text]" custT="1"/>
      <dgm:spPr/>
      <dgm:t>
        <a:bodyPr/>
        <a:lstStyle/>
        <a:p>
          <a:r>
            <a:rPr lang="en-US" sz="2400" dirty="0" smtClean="0"/>
            <a:t>Error Detection</a:t>
          </a:r>
          <a:endParaRPr lang="en-GB" sz="2400" dirty="0"/>
        </a:p>
      </dgm:t>
    </dgm:pt>
    <dgm:pt modelId="{F9652784-D74A-483F-B281-9F03267C1091}" type="parTrans" cxnId="{7C05172D-0F9E-4464-A3B9-9654D2C701AC}">
      <dgm:prSet/>
      <dgm:spPr/>
      <dgm:t>
        <a:bodyPr/>
        <a:lstStyle/>
        <a:p>
          <a:endParaRPr lang="en-GB" sz="2000"/>
        </a:p>
      </dgm:t>
    </dgm:pt>
    <dgm:pt modelId="{6A28E5FE-60AB-42D0-AF5B-DBE236A27807}" type="sibTrans" cxnId="{7C05172D-0F9E-4464-A3B9-9654D2C701AC}">
      <dgm:prSet/>
      <dgm:spPr/>
      <dgm:t>
        <a:bodyPr/>
        <a:lstStyle/>
        <a:p>
          <a:endParaRPr lang="en-GB" sz="2000"/>
        </a:p>
      </dgm:t>
    </dgm:pt>
    <dgm:pt modelId="{D5D13C29-E4AC-460C-8915-FF264197F559}">
      <dgm:prSet phldrT="[Text]" custT="1"/>
      <dgm:spPr/>
      <dgm:t>
        <a:bodyPr/>
        <a:lstStyle/>
        <a:p>
          <a:r>
            <a:rPr lang="en-US" sz="2000" dirty="0" smtClean="0"/>
            <a:t>Constantly aware of possible errors.</a:t>
          </a:r>
          <a:endParaRPr lang="en-GB" sz="2000" dirty="0"/>
        </a:p>
      </dgm:t>
    </dgm:pt>
    <dgm:pt modelId="{27EB6EC4-C78F-4BBC-8E6C-6EAB878C6328}" type="parTrans" cxnId="{16D50AB3-E19F-4233-BD59-3E9A2533E233}">
      <dgm:prSet/>
      <dgm:spPr/>
      <dgm:t>
        <a:bodyPr/>
        <a:lstStyle/>
        <a:p>
          <a:endParaRPr lang="en-GB" sz="2000"/>
        </a:p>
      </dgm:t>
    </dgm:pt>
    <dgm:pt modelId="{7FE52A9D-ADE0-42E1-B945-681E89F4BE6D}" type="sibTrans" cxnId="{16D50AB3-E19F-4233-BD59-3E9A2533E233}">
      <dgm:prSet/>
      <dgm:spPr/>
      <dgm:t>
        <a:bodyPr/>
        <a:lstStyle/>
        <a:p>
          <a:endParaRPr lang="en-GB" sz="2000"/>
        </a:p>
      </dgm:t>
    </dgm:pt>
    <dgm:pt modelId="{06018466-7697-4FD7-B7A0-A50CF8161EC6}">
      <dgm:prSet phldrT="[Text]" custT="1"/>
      <dgm:spPr/>
      <dgm:t>
        <a:bodyPr/>
        <a:lstStyle/>
        <a:p>
          <a:r>
            <a:rPr lang="en-US" sz="2000" dirty="0" smtClean="0"/>
            <a:t>Via message passing / shared memory.</a:t>
          </a:r>
          <a:endParaRPr lang="en-GB" sz="2000" dirty="0"/>
        </a:p>
      </dgm:t>
    </dgm:pt>
    <dgm:pt modelId="{F1EDE470-C5AD-44B8-8F2D-FEA36D4100F7}" type="parTrans" cxnId="{24854F4E-1908-4720-9782-FB01340640F3}">
      <dgm:prSet/>
      <dgm:spPr/>
      <dgm:t>
        <a:bodyPr/>
        <a:lstStyle/>
        <a:p>
          <a:endParaRPr lang="en-GB" sz="2000"/>
        </a:p>
      </dgm:t>
    </dgm:pt>
    <dgm:pt modelId="{A6C18DF1-CEF4-4CAE-B420-687D172A96BD}" type="sibTrans" cxnId="{24854F4E-1908-4720-9782-FB01340640F3}">
      <dgm:prSet/>
      <dgm:spPr/>
      <dgm:t>
        <a:bodyPr/>
        <a:lstStyle/>
        <a:p>
          <a:endParaRPr lang="en-GB" sz="2000"/>
        </a:p>
      </dgm:t>
    </dgm:pt>
    <dgm:pt modelId="{72F47DAF-9747-49B5-9DD4-65E0F3A1D461}">
      <dgm:prSet phldrT="[Text]" custT="1"/>
      <dgm:spPr/>
      <dgm:t>
        <a:bodyPr/>
        <a:lstStyle/>
        <a:p>
          <a:r>
            <a:rPr lang="en-US" sz="2000" dirty="0" smtClean="0"/>
            <a:t>In CPU / Memory / I/O Devices / User Program.</a:t>
          </a:r>
          <a:endParaRPr lang="en-GB" sz="2000" dirty="0"/>
        </a:p>
      </dgm:t>
    </dgm:pt>
    <dgm:pt modelId="{86712C79-D736-4341-A55C-132C26F35D24}" type="parTrans" cxnId="{8E0E0123-9652-4096-BC02-3B727D57C3DE}">
      <dgm:prSet/>
      <dgm:spPr/>
      <dgm:t>
        <a:bodyPr/>
        <a:lstStyle/>
        <a:p>
          <a:endParaRPr lang="en-GB" sz="2000"/>
        </a:p>
      </dgm:t>
    </dgm:pt>
    <dgm:pt modelId="{486089D4-BD59-4C4F-B0F7-D1E97D919D2E}" type="sibTrans" cxnId="{8E0E0123-9652-4096-BC02-3B727D57C3DE}">
      <dgm:prSet/>
      <dgm:spPr/>
      <dgm:t>
        <a:bodyPr/>
        <a:lstStyle/>
        <a:p>
          <a:endParaRPr lang="en-GB" sz="2000"/>
        </a:p>
      </dgm:t>
    </dgm:pt>
    <dgm:pt modelId="{F44BF6E6-9779-4211-8EB3-BE183F145DF8}">
      <dgm:prSet phldrT="[Text]" custT="1"/>
      <dgm:spPr/>
      <dgm:t>
        <a:bodyPr/>
        <a:lstStyle/>
        <a:p>
          <a:r>
            <a:rPr lang="en-US" sz="2000" dirty="0" smtClean="0"/>
            <a:t>Action to ensure correct and consistent computing.</a:t>
          </a:r>
          <a:endParaRPr lang="en-GB" sz="2000" dirty="0"/>
        </a:p>
      </dgm:t>
    </dgm:pt>
    <dgm:pt modelId="{AA2AD08C-0DDE-4FFB-90D9-0B1FFF39694C}" type="parTrans" cxnId="{74E2E3F8-37A6-46BB-AC8B-B8904F43D2EA}">
      <dgm:prSet/>
      <dgm:spPr/>
      <dgm:t>
        <a:bodyPr/>
        <a:lstStyle/>
        <a:p>
          <a:endParaRPr lang="en-US" sz="2000"/>
        </a:p>
      </dgm:t>
    </dgm:pt>
    <dgm:pt modelId="{CE1C8505-4008-4110-9E39-0075D50DBF34}" type="sibTrans" cxnId="{74E2E3F8-37A6-46BB-AC8B-B8904F43D2EA}">
      <dgm:prSet/>
      <dgm:spPr/>
      <dgm:t>
        <a:bodyPr/>
        <a:lstStyle/>
        <a:p>
          <a:endParaRPr lang="en-US" sz="2000"/>
        </a:p>
      </dgm:t>
    </dgm:pt>
    <dgm:pt modelId="{8C1AEBE7-9598-41ED-8EB5-8C7B96BD4563}" type="pres">
      <dgm:prSet presAssocID="{2B9A02DC-EA6D-4F82-AA42-55AEB90A443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43F3BFA4-8766-4759-A54E-54CD90D2B5F4}" type="pres">
      <dgm:prSet presAssocID="{C68D178B-E423-4147-869F-91E0287A1190}" presName="linNode" presStyleCnt="0"/>
      <dgm:spPr/>
      <dgm:t>
        <a:bodyPr/>
        <a:lstStyle/>
        <a:p>
          <a:endParaRPr lang="en-GB"/>
        </a:p>
      </dgm:t>
    </dgm:pt>
    <dgm:pt modelId="{F4A448A0-A21C-46BF-8DB7-E016ECFCD84E}" type="pres">
      <dgm:prSet presAssocID="{C68D178B-E423-4147-869F-91E0287A1190}" presName="parentText" presStyleLbl="node1" presStyleIdx="0" presStyleCnt="3" custScaleX="91460" custLinFactNeighborX="-7" custLinFactNeighborY="-3028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F628223-209A-46A0-AEDD-89A70B0948E3}" type="pres">
      <dgm:prSet presAssocID="{C68D178B-E423-4147-869F-91E0287A1190}" presName="descendantText" presStyleLbl="alignAccFollowNode1" presStyleIdx="0" presStyleCnt="3" custScaleX="14049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A834FFC-15A7-4511-B7E6-4162D215DF28}" type="pres">
      <dgm:prSet presAssocID="{A1C0C35A-6CC8-4253-B5F8-718BBA4C7E03}" presName="sp" presStyleCnt="0"/>
      <dgm:spPr/>
      <dgm:t>
        <a:bodyPr/>
        <a:lstStyle/>
        <a:p>
          <a:endParaRPr lang="en-GB"/>
        </a:p>
      </dgm:t>
    </dgm:pt>
    <dgm:pt modelId="{50AD223B-2BC1-432D-895E-7BEB3CE3D791}" type="pres">
      <dgm:prSet presAssocID="{7E5CE06C-860B-4E2C-BF63-F5A0A5867500}" presName="linNode" presStyleCnt="0"/>
      <dgm:spPr/>
      <dgm:t>
        <a:bodyPr/>
        <a:lstStyle/>
        <a:p>
          <a:endParaRPr lang="en-GB"/>
        </a:p>
      </dgm:t>
    </dgm:pt>
    <dgm:pt modelId="{E7BFBE01-E9B8-4B9F-8B74-A6DB6668A3BB}" type="pres">
      <dgm:prSet presAssocID="{7E5CE06C-860B-4E2C-BF63-F5A0A5867500}" presName="parentText" presStyleLbl="node1" presStyleIdx="1" presStyleCnt="3" custScaleX="91659" custScaleY="108298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35042EE-EAB7-4C45-A900-AF1CE7E1496D}" type="pres">
      <dgm:prSet presAssocID="{7E5CE06C-860B-4E2C-BF63-F5A0A5867500}" presName="descendantText" presStyleLbl="alignAccFollowNode1" presStyleIdx="1" presStyleCnt="3" custScaleX="142595" custLinFactNeighborX="4915" custLinFactNeighborY="162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3DA3393-8367-4BD4-977A-D63E0E2A9771}" type="pres">
      <dgm:prSet presAssocID="{1D64534F-2CFA-41C1-8FE7-B1FC6602523F}" presName="sp" presStyleCnt="0"/>
      <dgm:spPr/>
      <dgm:t>
        <a:bodyPr/>
        <a:lstStyle/>
        <a:p>
          <a:endParaRPr lang="en-GB"/>
        </a:p>
      </dgm:t>
    </dgm:pt>
    <dgm:pt modelId="{84925FFF-F303-4ECD-8C2B-832D5B258A20}" type="pres">
      <dgm:prSet presAssocID="{8F88CD46-F71F-429E-89D7-025842347DC2}" presName="linNode" presStyleCnt="0"/>
      <dgm:spPr/>
      <dgm:t>
        <a:bodyPr/>
        <a:lstStyle/>
        <a:p>
          <a:endParaRPr lang="en-GB"/>
        </a:p>
      </dgm:t>
    </dgm:pt>
    <dgm:pt modelId="{5D941311-396B-4510-B0CB-9CE873BD5BFA}" type="pres">
      <dgm:prSet presAssocID="{8F88CD46-F71F-429E-89D7-025842347DC2}" presName="parentText" presStyleLbl="node1" presStyleIdx="2" presStyleCnt="3" custScaleX="8952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AC76649-CF71-4B90-98E4-EF0FDBE3ED27}" type="pres">
      <dgm:prSet presAssocID="{8F88CD46-F71F-429E-89D7-025842347DC2}" presName="descendantText" presStyleLbl="alignAccFollowNode1" presStyleIdx="2" presStyleCnt="3" custScaleX="14078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786CEBD-4DBB-4D76-A378-A482A4812CFE}" type="presOf" srcId="{FA25A6CD-6113-462C-8FBE-852851890CA4}" destId="{2F628223-209A-46A0-AEDD-89A70B0948E3}" srcOrd="0" destOrd="1" presId="urn:microsoft.com/office/officeart/2005/8/layout/vList5"/>
    <dgm:cxn modelId="{9DE08D56-A8A5-489A-B3A1-DFA97C9F7684}" type="presOf" srcId="{8F88CD46-F71F-429E-89D7-025842347DC2}" destId="{5D941311-396B-4510-B0CB-9CE873BD5BFA}" srcOrd="0" destOrd="0" presId="urn:microsoft.com/office/officeart/2005/8/layout/vList5"/>
    <dgm:cxn modelId="{925FC81E-0313-4CF2-9704-1C287188EF5E}" type="presOf" srcId="{2B9A02DC-EA6D-4F82-AA42-55AEB90A443E}" destId="{8C1AEBE7-9598-41ED-8EB5-8C7B96BD4563}" srcOrd="0" destOrd="0" presId="urn:microsoft.com/office/officeart/2005/8/layout/vList5"/>
    <dgm:cxn modelId="{5104890B-6FA3-49E3-AB5D-6558EA17FB44}" srcId="{7E5CE06C-860B-4E2C-BF63-F5A0A5867500}" destId="{732717FC-112E-49B8-967B-319EB7C0EF9F}" srcOrd="0" destOrd="0" parTransId="{B1A88350-34DE-4972-A8AD-44DA6E5AD3E1}" sibTransId="{C25100C4-F8BF-4D09-B2CC-2347F61BD0DF}"/>
    <dgm:cxn modelId="{D3874A3A-A377-40F1-A654-05C7AB599458}" type="presOf" srcId="{7E5CE06C-860B-4E2C-BF63-F5A0A5867500}" destId="{E7BFBE01-E9B8-4B9F-8B74-A6DB6668A3BB}" srcOrd="0" destOrd="0" presId="urn:microsoft.com/office/officeart/2005/8/layout/vList5"/>
    <dgm:cxn modelId="{E6BD3E93-4B49-4792-ABD9-D0951C2CA832}" type="presOf" srcId="{C68D178B-E423-4147-869F-91E0287A1190}" destId="{F4A448A0-A21C-46BF-8DB7-E016ECFCD84E}" srcOrd="0" destOrd="0" presId="urn:microsoft.com/office/officeart/2005/8/layout/vList5"/>
    <dgm:cxn modelId="{A360EE79-70AB-4EBB-8E28-40D69D83F506}" srcId="{C68D178B-E423-4147-869F-91E0287A1190}" destId="{D2618AA7-3289-4074-BB0F-4D420CF5E950}" srcOrd="0" destOrd="0" parTransId="{E05C1F07-2D63-43B0-A446-634B4EAEB27E}" sibTransId="{8ECF1485-0D49-4E68-B9B5-B52CE3C9D3D2}"/>
    <dgm:cxn modelId="{7C05172D-0F9E-4464-A3B9-9654D2C701AC}" srcId="{2B9A02DC-EA6D-4F82-AA42-55AEB90A443E}" destId="{8F88CD46-F71F-429E-89D7-025842347DC2}" srcOrd="2" destOrd="0" parTransId="{F9652784-D74A-483F-B281-9F03267C1091}" sibTransId="{6A28E5FE-60AB-42D0-AF5B-DBE236A27807}"/>
    <dgm:cxn modelId="{B55754A7-723D-4C96-92E6-87FB9F0F2F75}" type="presOf" srcId="{D2618AA7-3289-4074-BB0F-4D420CF5E950}" destId="{2F628223-209A-46A0-AEDD-89A70B0948E3}" srcOrd="0" destOrd="0" presId="urn:microsoft.com/office/officeart/2005/8/layout/vList5"/>
    <dgm:cxn modelId="{16D50AB3-E19F-4233-BD59-3E9A2533E233}" srcId="{8F88CD46-F71F-429E-89D7-025842347DC2}" destId="{D5D13C29-E4AC-460C-8915-FF264197F559}" srcOrd="0" destOrd="0" parTransId="{27EB6EC4-C78F-4BBC-8E6C-6EAB878C6328}" sibTransId="{7FE52A9D-ADE0-42E1-B945-681E89F4BE6D}"/>
    <dgm:cxn modelId="{E2240A44-76D8-4C32-8E69-757FDDA2B6F7}" type="presOf" srcId="{F44BF6E6-9779-4211-8EB3-BE183F145DF8}" destId="{4AC76649-CF71-4B90-98E4-EF0FDBE3ED27}" srcOrd="0" destOrd="2" presId="urn:microsoft.com/office/officeart/2005/8/layout/vList5"/>
    <dgm:cxn modelId="{DA9AF7E1-D766-446C-8BD4-A663B212E026}" srcId="{C68D178B-E423-4147-869F-91E0287A1190}" destId="{FA25A6CD-6113-462C-8FBE-852851890CA4}" srcOrd="1" destOrd="0" parTransId="{667FC6FF-3D2C-416D-A33B-650874B96E13}" sibTransId="{E11EA379-F9E9-4E8A-A6CB-DF0E5D2166FD}"/>
    <dgm:cxn modelId="{14141237-F555-485B-82A8-F1CCE9698F19}" srcId="{2B9A02DC-EA6D-4F82-AA42-55AEB90A443E}" destId="{7E5CE06C-860B-4E2C-BF63-F5A0A5867500}" srcOrd="1" destOrd="0" parTransId="{850E124E-59FA-4F9D-9BA3-1DBA7191E8A4}" sibTransId="{1D64534F-2CFA-41C1-8FE7-B1FC6602523F}"/>
    <dgm:cxn modelId="{8E0E0123-9652-4096-BC02-3B727D57C3DE}" srcId="{8F88CD46-F71F-429E-89D7-025842347DC2}" destId="{72F47DAF-9747-49B5-9DD4-65E0F3A1D461}" srcOrd="1" destOrd="0" parTransId="{86712C79-D736-4341-A55C-132C26F35D24}" sibTransId="{486089D4-BD59-4C4F-B0F7-D1E97D919D2E}"/>
    <dgm:cxn modelId="{74E2E3F8-37A6-46BB-AC8B-B8904F43D2EA}" srcId="{8F88CD46-F71F-429E-89D7-025842347DC2}" destId="{F44BF6E6-9779-4211-8EB3-BE183F145DF8}" srcOrd="2" destOrd="0" parTransId="{AA2AD08C-0DDE-4FFB-90D9-0B1FFF39694C}" sibTransId="{CE1C8505-4008-4110-9E39-0075D50DBF34}"/>
    <dgm:cxn modelId="{190ED656-BAFB-4A04-86AD-286025B66BED}" type="presOf" srcId="{732717FC-112E-49B8-967B-319EB7C0EF9F}" destId="{935042EE-EAB7-4C45-A900-AF1CE7E1496D}" srcOrd="0" destOrd="0" presId="urn:microsoft.com/office/officeart/2005/8/layout/vList5"/>
    <dgm:cxn modelId="{871AA55C-F708-4B2C-A12F-5A2C1AAC4D50}" type="presOf" srcId="{06018466-7697-4FD7-B7A0-A50CF8161EC6}" destId="{935042EE-EAB7-4C45-A900-AF1CE7E1496D}" srcOrd="0" destOrd="1" presId="urn:microsoft.com/office/officeart/2005/8/layout/vList5"/>
    <dgm:cxn modelId="{24854F4E-1908-4720-9782-FB01340640F3}" srcId="{7E5CE06C-860B-4E2C-BF63-F5A0A5867500}" destId="{06018466-7697-4FD7-B7A0-A50CF8161EC6}" srcOrd="1" destOrd="0" parTransId="{F1EDE470-C5AD-44B8-8F2D-FEA36D4100F7}" sibTransId="{A6C18DF1-CEF4-4CAE-B420-687D172A96BD}"/>
    <dgm:cxn modelId="{1737E8D1-8BAF-4D70-87DF-B505391233E4}" type="presOf" srcId="{72F47DAF-9747-49B5-9DD4-65E0F3A1D461}" destId="{4AC76649-CF71-4B90-98E4-EF0FDBE3ED27}" srcOrd="0" destOrd="1" presId="urn:microsoft.com/office/officeart/2005/8/layout/vList5"/>
    <dgm:cxn modelId="{DF3F5FD7-3A24-48D8-BEE8-5CF22A3DC6B9}" srcId="{2B9A02DC-EA6D-4F82-AA42-55AEB90A443E}" destId="{C68D178B-E423-4147-869F-91E0287A1190}" srcOrd="0" destOrd="0" parTransId="{B547CF64-2E4D-4FBA-92CF-95E8DDC7528D}" sibTransId="{A1C0C35A-6CC8-4253-B5F8-718BBA4C7E03}"/>
    <dgm:cxn modelId="{10A93116-448C-4C00-9892-D2ECEE6D3438}" type="presOf" srcId="{D5D13C29-E4AC-460C-8915-FF264197F559}" destId="{4AC76649-CF71-4B90-98E4-EF0FDBE3ED27}" srcOrd="0" destOrd="0" presId="urn:microsoft.com/office/officeart/2005/8/layout/vList5"/>
    <dgm:cxn modelId="{FCEAB79B-0817-4AC2-A959-3084109E91A7}" type="presParOf" srcId="{8C1AEBE7-9598-41ED-8EB5-8C7B96BD4563}" destId="{43F3BFA4-8766-4759-A54E-54CD90D2B5F4}" srcOrd="0" destOrd="0" presId="urn:microsoft.com/office/officeart/2005/8/layout/vList5"/>
    <dgm:cxn modelId="{5B4A833C-7C20-4B0B-9EF3-438CCEEFBED5}" type="presParOf" srcId="{43F3BFA4-8766-4759-A54E-54CD90D2B5F4}" destId="{F4A448A0-A21C-46BF-8DB7-E016ECFCD84E}" srcOrd="0" destOrd="0" presId="urn:microsoft.com/office/officeart/2005/8/layout/vList5"/>
    <dgm:cxn modelId="{F86B8B39-C7F8-4B66-8523-41BA80CE680A}" type="presParOf" srcId="{43F3BFA4-8766-4759-A54E-54CD90D2B5F4}" destId="{2F628223-209A-46A0-AEDD-89A70B0948E3}" srcOrd="1" destOrd="0" presId="urn:microsoft.com/office/officeart/2005/8/layout/vList5"/>
    <dgm:cxn modelId="{D6B97FF3-AABA-4269-B78D-B7EA85E62A22}" type="presParOf" srcId="{8C1AEBE7-9598-41ED-8EB5-8C7B96BD4563}" destId="{1A834FFC-15A7-4511-B7E6-4162D215DF28}" srcOrd="1" destOrd="0" presId="urn:microsoft.com/office/officeart/2005/8/layout/vList5"/>
    <dgm:cxn modelId="{F586739E-E2F2-45D3-B63C-DBED4143FF78}" type="presParOf" srcId="{8C1AEBE7-9598-41ED-8EB5-8C7B96BD4563}" destId="{50AD223B-2BC1-432D-895E-7BEB3CE3D791}" srcOrd="2" destOrd="0" presId="urn:microsoft.com/office/officeart/2005/8/layout/vList5"/>
    <dgm:cxn modelId="{70614BC9-C787-403F-A088-241E4BF77FCF}" type="presParOf" srcId="{50AD223B-2BC1-432D-895E-7BEB3CE3D791}" destId="{E7BFBE01-E9B8-4B9F-8B74-A6DB6668A3BB}" srcOrd="0" destOrd="0" presId="urn:microsoft.com/office/officeart/2005/8/layout/vList5"/>
    <dgm:cxn modelId="{FDD338E9-14ED-42C4-8922-3DA462455E4D}" type="presParOf" srcId="{50AD223B-2BC1-432D-895E-7BEB3CE3D791}" destId="{935042EE-EAB7-4C45-A900-AF1CE7E1496D}" srcOrd="1" destOrd="0" presId="urn:microsoft.com/office/officeart/2005/8/layout/vList5"/>
    <dgm:cxn modelId="{6D293E23-3256-4634-9764-A4EC95F82B66}" type="presParOf" srcId="{8C1AEBE7-9598-41ED-8EB5-8C7B96BD4563}" destId="{73DA3393-8367-4BD4-977A-D63E0E2A9771}" srcOrd="3" destOrd="0" presId="urn:microsoft.com/office/officeart/2005/8/layout/vList5"/>
    <dgm:cxn modelId="{88848646-F72D-4E38-B9B3-33EDBDA5C19F}" type="presParOf" srcId="{8C1AEBE7-9598-41ED-8EB5-8C7B96BD4563}" destId="{84925FFF-F303-4ECD-8C2B-832D5B258A20}" srcOrd="4" destOrd="0" presId="urn:microsoft.com/office/officeart/2005/8/layout/vList5"/>
    <dgm:cxn modelId="{ECC3D22D-6128-4FF3-AFF5-28EF869407C4}" type="presParOf" srcId="{84925FFF-F303-4ECD-8C2B-832D5B258A20}" destId="{5D941311-396B-4510-B0CB-9CE873BD5BFA}" srcOrd="0" destOrd="0" presId="urn:microsoft.com/office/officeart/2005/8/layout/vList5"/>
    <dgm:cxn modelId="{F78B02F7-0651-402E-BC73-7AFAF26341FE}" type="presParOf" srcId="{84925FFF-F303-4ECD-8C2B-832D5B258A20}" destId="{4AC76649-CF71-4B90-98E4-EF0FDBE3ED2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493E30-FE9C-46D6-ADB0-9BEFD4C4CEF6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F98E6F87-94A7-4D11-80F0-5BD1D244113C}">
      <dgm:prSet phldrT="[Text]" custT="1"/>
      <dgm:spPr/>
      <dgm:t>
        <a:bodyPr/>
        <a:lstStyle/>
        <a:p>
          <a:r>
            <a:rPr lang="en-US" sz="2000" dirty="0" smtClean="0"/>
            <a:t>File Manipulation</a:t>
          </a:r>
          <a:endParaRPr lang="en-GB" sz="2000" dirty="0"/>
        </a:p>
      </dgm:t>
    </dgm:pt>
    <dgm:pt modelId="{71525AE3-274C-4724-8BB0-701E8DB80610}" type="parTrans" cxnId="{17322584-FF14-4476-887F-3813B73DEEEB}">
      <dgm:prSet/>
      <dgm:spPr/>
      <dgm:t>
        <a:bodyPr/>
        <a:lstStyle/>
        <a:p>
          <a:endParaRPr lang="en-GB" sz="2000"/>
        </a:p>
      </dgm:t>
    </dgm:pt>
    <dgm:pt modelId="{F98BF69E-5DA3-4214-9EB2-4C759593A583}" type="sibTrans" cxnId="{17322584-FF14-4476-887F-3813B73DEEEB}">
      <dgm:prSet/>
      <dgm:spPr/>
      <dgm:t>
        <a:bodyPr/>
        <a:lstStyle/>
        <a:p>
          <a:endParaRPr lang="en-GB" sz="2000"/>
        </a:p>
      </dgm:t>
    </dgm:pt>
    <dgm:pt modelId="{836E24B5-B847-4F12-9B57-C036348B81FE}">
      <dgm:prSet phldrT="[Text]" custT="1"/>
      <dgm:spPr/>
      <dgm:t>
        <a:bodyPr/>
        <a:lstStyle/>
        <a:p>
          <a:r>
            <a:rPr lang="en-US" sz="2000" dirty="0" smtClean="0"/>
            <a:t>Manipulate Files &amp; Directories</a:t>
          </a:r>
          <a:endParaRPr lang="en-GB" sz="2000" dirty="0"/>
        </a:p>
      </dgm:t>
    </dgm:pt>
    <dgm:pt modelId="{C6EF721C-B9DF-4544-8E86-D083BE5D5343}" type="parTrans" cxnId="{991F770D-8B9F-474F-BD7F-DD8820B315A9}">
      <dgm:prSet/>
      <dgm:spPr/>
      <dgm:t>
        <a:bodyPr/>
        <a:lstStyle/>
        <a:p>
          <a:endParaRPr lang="en-GB" sz="2000"/>
        </a:p>
      </dgm:t>
    </dgm:pt>
    <dgm:pt modelId="{90B0557B-7FE9-4661-9E0B-50D5E79A7468}" type="sibTrans" cxnId="{991F770D-8B9F-474F-BD7F-DD8820B315A9}">
      <dgm:prSet/>
      <dgm:spPr/>
      <dgm:t>
        <a:bodyPr/>
        <a:lstStyle/>
        <a:p>
          <a:endParaRPr lang="en-GB" sz="2000"/>
        </a:p>
      </dgm:t>
    </dgm:pt>
    <dgm:pt modelId="{E174F563-B36B-4BE8-9CB1-5ABBDEA6681D}">
      <dgm:prSet phldrT="[Text]" custT="1"/>
      <dgm:spPr/>
      <dgm:t>
        <a:bodyPr/>
        <a:lstStyle/>
        <a:p>
          <a:r>
            <a:rPr lang="en-US" sz="2000" dirty="0" smtClean="0"/>
            <a:t>Create, Delete, Copy, Rename, Print, etc…</a:t>
          </a:r>
          <a:endParaRPr lang="en-GB" sz="2000" dirty="0"/>
        </a:p>
      </dgm:t>
    </dgm:pt>
    <dgm:pt modelId="{E7E7A945-D6AD-465E-B983-ACEDC2AA4248}" type="parTrans" cxnId="{A8D38550-EBDE-4E32-BFE0-A83549538AF8}">
      <dgm:prSet/>
      <dgm:spPr/>
      <dgm:t>
        <a:bodyPr/>
        <a:lstStyle/>
        <a:p>
          <a:endParaRPr lang="en-GB" sz="2000"/>
        </a:p>
      </dgm:t>
    </dgm:pt>
    <dgm:pt modelId="{4BAC2DE9-AC71-4ABD-8834-084127A26B6F}" type="sibTrans" cxnId="{A8D38550-EBDE-4E32-BFE0-A83549538AF8}">
      <dgm:prSet/>
      <dgm:spPr/>
      <dgm:t>
        <a:bodyPr/>
        <a:lstStyle/>
        <a:p>
          <a:endParaRPr lang="en-GB" sz="2000"/>
        </a:p>
      </dgm:t>
    </dgm:pt>
    <dgm:pt modelId="{E3802F93-EFB2-4AD4-8505-8F211339B1CE}">
      <dgm:prSet phldrT="[Text]" custT="1"/>
      <dgm:spPr/>
      <dgm:t>
        <a:bodyPr/>
        <a:lstStyle/>
        <a:p>
          <a:r>
            <a:rPr lang="en-US" sz="2000" dirty="0" smtClean="0"/>
            <a:t>Status Information</a:t>
          </a:r>
          <a:endParaRPr lang="en-GB" sz="2000" dirty="0"/>
        </a:p>
      </dgm:t>
    </dgm:pt>
    <dgm:pt modelId="{42D3127E-E6CC-4F6A-9905-B664795B79D2}" type="parTrans" cxnId="{AC11FDE4-0FD0-4390-B7E6-FDEAC66BED34}">
      <dgm:prSet/>
      <dgm:spPr/>
      <dgm:t>
        <a:bodyPr/>
        <a:lstStyle/>
        <a:p>
          <a:endParaRPr lang="en-GB" sz="2000"/>
        </a:p>
      </dgm:t>
    </dgm:pt>
    <dgm:pt modelId="{D156CA50-345C-4A8D-83F2-A87BDC0A9FA2}" type="sibTrans" cxnId="{AC11FDE4-0FD0-4390-B7E6-FDEAC66BED34}">
      <dgm:prSet/>
      <dgm:spPr/>
      <dgm:t>
        <a:bodyPr/>
        <a:lstStyle/>
        <a:p>
          <a:endParaRPr lang="en-GB" sz="2000"/>
        </a:p>
      </dgm:t>
    </dgm:pt>
    <dgm:pt modelId="{F3C4459E-70D5-4D16-983D-750BBD76A319}">
      <dgm:prSet phldrT="[Text]" custT="1"/>
      <dgm:spPr/>
      <dgm:t>
        <a:bodyPr/>
        <a:lstStyle/>
        <a:p>
          <a:r>
            <a:rPr lang="en-US" sz="2000" dirty="0" smtClean="0"/>
            <a:t>Format and print info to other output devices.</a:t>
          </a:r>
          <a:endParaRPr lang="en-GB" sz="2000" dirty="0"/>
        </a:p>
      </dgm:t>
    </dgm:pt>
    <dgm:pt modelId="{1D29F72C-BC5D-4F9E-A73B-2145A96478D6}" type="parTrans" cxnId="{450E1638-873C-441E-A6E9-4F17FD2615A6}">
      <dgm:prSet/>
      <dgm:spPr/>
      <dgm:t>
        <a:bodyPr/>
        <a:lstStyle/>
        <a:p>
          <a:endParaRPr lang="en-GB" sz="2000"/>
        </a:p>
      </dgm:t>
    </dgm:pt>
    <dgm:pt modelId="{9F57799A-37CD-443B-A3C0-9AE8C7DCD3C2}" type="sibTrans" cxnId="{450E1638-873C-441E-A6E9-4F17FD2615A6}">
      <dgm:prSet/>
      <dgm:spPr/>
      <dgm:t>
        <a:bodyPr/>
        <a:lstStyle/>
        <a:p>
          <a:endParaRPr lang="en-GB" sz="2000"/>
        </a:p>
      </dgm:t>
    </dgm:pt>
    <dgm:pt modelId="{F3AAE02F-3729-4B77-8427-77454A5F75FA}">
      <dgm:prSet phldrT="[Text]" custT="1"/>
      <dgm:spPr/>
      <dgm:t>
        <a:bodyPr/>
        <a:lstStyle/>
        <a:p>
          <a:r>
            <a:rPr lang="en-US" sz="2000" dirty="0" smtClean="0"/>
            <a:t>Registers for storing and retrieving information.</a:t>
          </a:r>
          <a:endParaRPr lang="en-GB" sz="2000" dirty="0"/>
        </a:p>
      </dgm:t>
    </dgm:pt>
    <dgm:pt modelId="{13AAB97F-C74A-4924-AC11-084D15D9A2E4}" type="parTrans" cxnId="{7D3213B1-D532-4F0B-AB45-4F1BF412F6E0}">
      <dgm:prSet/>
      <dgm:spPr/>
      <dgm:t>
        <a:bodyPr/>
        <a:lstStyle/>
        <a:p>
          <a:endParaRPr lang="en-GB" sz="2000"/>
        </a:p>
      </dgm:t>
    </dgm:pt>
    <dgm:pt modelId="{4F57E6EA-3178-4131-8090-58F48E0BA0F9}" type="sibTrans" cxnId="{7D3213B1-D532-4F0B-AB45-4F1BF412F6E0}">
      <dgm:prSet/>
      <dgm:spPr/>
      <dgm:t>
        <a:bodyPr/>
        <a:lstStyle/>
        <a:p>
          <a:endParaRPr lang="en-GB" sz="2000"/>
        </a:p>
      </dgm:t>
    </dgm:pt>
    <dgm:pt modelId="{45B8E00C-B87A-4B79-9265-20B1FDB08C25}">
      <dgm:prSet phldrT="[Text]" custT="1"/>
      <dgm:spPr/>
      <dgm:t>
        <a:bodyPr/>
        <a:lstStyle/>
        <a:p>
          <a:r>
            <a:rPr lang="en-US" sz="2000" dirty="0" smtClean="0"/>
            <a:t>File Modification</a:t>
          </a:r>
          <a:endParaRPr lang="en-GB" sz="2000" dirty="0"/>
        </a:p>
      </dgm:t>
    </dgm:pt>
    <dgm:pt modelId="{721C37F0-8186-4933-A130-FB9ED68C22DE}" type="parTrans" cxnId="{49DE9987-8D95-4958-85C0-3A85B5212361}">
      <dgm:prSet/>
      <dgm:spPr/>
      <dgm:t>
        <a:bodyPr/>
        <a:lstStyle/>
        <a:p>
          <a:endParaRPr lang="en-GB" sz="2000"/>
        </a:p>
      </dgm:t>
    </dgm:pt>
    <dgm:pt modelId="{2DEC8F7D-E7DA-4662-9460-8DECE1118834}" type="sibTrans" cxnId="{49DE9987-8D95-4958-85C0-3A85B5212361}">
      <dgm:prSet/>
      <dgm:spPr/>
      <dgm:t>
        <a:bodyPr/>
        <a:lstStyle/>
        <a:p>
          <a:endParaRPr lang="en-GB" sz="2000"/>
        </a:p>
      </dgm:t>
    </dgm:pt>
    <dgm:pt modelId="{97DFA541-3FAB-4816-ADE7-97A66960C8A2}">
      <dgm:prSet phldrT="[Text]" custT="1"/>
      <dgm:spPr/>
      <dgm:t>
        <a:bodyPr/>
        <a:lstStyle/>
        <a:p>
          <a:r>
            <a:rPr lang="en-US" sz="2000" dirty="0" smtClean="0"/>
            <a:t>Text editor to create and modify files.</a:t>
          </a:r>
          <a:endParaRPr lang="en-GB" sz="2000" dirty="0"/>
        </a:p>
      </dgm:t>
    </dgm:pt>
    <dgm:pt modelId="{B4810E3D-0BD2-444A-A3AD-DB798D9F0909}" type="parTrans" cxnId="{E3F971CD-326E-45E2-9260-A9CD9AF3B150}">
      <dgm:prSet/>
      <dgm:spPr/>
      <dgm:t>
        <a:bodyPr/>
        <a:lstStyle/>
        <a:p>
          <a:endParaRPr lang="en-GB" sz="2000"/>
        </a:p>
      </dgm:t>
    </dgm:pt>
    <dgm:pt modelId="{073431AB-62FE-4D79-B485-E2580E7B2BC0}" type="sibTrans" cxnId="{E3F971CD-326E-45E2-9260-A9CD9AF3B150}">
      <dgm:prSet/>
      <dgm:spPr/>
      <dgm:t>
        <a:bodyPr/>
        <a:lstStyle/>
        <a:p>
          <a:endParaRPr lang="en-GB" sz="2000"/>
        </a:p>
      </dgm:t>
    </dgm:pt>
    <dgm:pt modelId="{AFCD1138-7F8B-4181-ADAD-78FCCE4BED42}">
      <dgm:prSet phldrT="[Text]" custT="1"/>
      <dgm:spPr/>
      <dgm:t>
        <a:bodyPr/>
        <a:lstStyle/>
        <a:p>
          <a:r>
            <a:rPr lang="en-US" sz="2000" dirty="0" smtClean="0"/>
            <a:t>Search contents, perform transformation of text.</a:t>
          </a:r>
          <a:endParaRPr lang="en-GB" sz="2000" dirty="0"/>
        </a:p>
      </dgm:t>
    </dgm:pt>
    <dgm:pt modelId="{7402541D-BA60-421D-8C8E-6C30888E7296}" type="parTrans" cxnId="{DDAF05F8-CFD4-4561-9E9A-30B566F1C729}">
      <dgm:prSet/>
      <dgm:spPr/>
      <dgm:t>
        <a:bodyPr/>
        <a:lstStyle/>
        <a:p>
          <a:endParaRPr lang="en-GB" sz="2000"/>
        </a:p>
      </dgm:t>
    </dgm:pt>
    <dgm:pt modelId="{8DE7D5FE-FA7E-4449-9D6E-FCD7BF64A39D}" type="sibTrans" cxnId="{DDAF05F8-CFD4-4561-9E9A-30B566F1C729}">
      <dgm:prSet/>
      <dgm:spPr/>
      <dgm:t>
        <a:bodyPr/>
        <a:lstStyle/>
        <a:p>
          <a:endParaRPr lang="en-GB" sz="2000"/>
        </a:p>
      </dgm:t>
    </dgm:pt>
    <dgm:pt modelId="{B3CB77A4-BFA5-48B4-BCE7-99D8FA1A74D1}">
      <dgm:prSet custT="1"/>
      <dgm:spPr/>
      <dgm:t>
        <a:bodyPr/>
        <a:lstStyle/>
        <a:p>
          <a:r>
            <a:rPr lang="en-US" sz="2000" dirty="0" smtClean="0"/>
            <a:t>Programming Language Support</a:t>
          </a:r>
          <a:endParaRPr lang="en-GB" sz="2000" dirty="0"/>
        </a:p>
      </dgm:t>
    </dgm:pt>
    <dgm:pt modelId="{6EA288A8-A869-434C-A5DD-C95070C43534}" type="parTrans" cxnId="{C70E0788-358A-4807-99AD-73B180AC0EFE}">
      <dgm:prSet/>
      <dgm:spPr/>
      <dgm:t>
        <a:bodyPr/>
        <a:lstStyle/>
        <a:p>
          <a:endParaRPr lang="en-GB" sz="2000"/>
        </a:p>
      </dgm:t>
    </dgm:pt>
    <dgm:pt modelId="{2FF6E538-2C72-4F79-8CD7-FE37E22E91CD}" type="sibTrans" cxnId="{C70E0788-358A-4807-99AD-73B180AC0EFE}">
      <dgm:prSet/>
      <dgm:spPr/>
      <dgm:t>
        <a:bodyPr/>
        <a:lstStyle/>
        <a:p>
          <a:endParaRPr lang="en-GB" sz="2000"/>
        </a:p>
      </dgm:t>
    </dgm:pt>
    <dgm:pt modelId="{DFAAD1D3-140E-414F-9BC6-F331B069DF8D}" type="pres">
      <dgm:prSet presAssocID="{56493E30-FE9C-46D6-ADB0-9BEFD4C4CEF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45CE55DB-542D-40CF-BE2A-801EEE79A354}" type="pres">
      <dgm:prSet presAssocID="{F98E6F87-94A7-4D11-80F0-5BD1D244113C}" presName="linNode" presStyleCnt="0"/>
      <dgm:spPr/>
    </dgm:pt>
    <dgm:pt modelId="{694191FA-A42B-4986-AB69-74221549150C}" type="pres">
      <dgm:prSet presAssocID="{F98E6F87-94A7-4D11-80F0-5BD1D244113C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47E612-EA46-4E12-AB91-32CE2916179F}" type="pres">
      <dgm:prSet presAssocID="{F98E6F87-94A7-4D11-80F0-5BD1D244113C}" presName="descendantText" presStyleLbl="alignAccFollowNode1" presStyleIdx="0" presStyleCnt="3" custScaleX="16998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B5F713E-CA5A-426A-91A7-F9B57148340E}" type="pres">
      <dgm:prSet presAssocID="{F98BF69E-5DA3-4214-9EB2-4C759593A583}" presName="sp" presStyleCnt="0"/>
      <dgm:spPr/>
    </dgm:pt>
    <dgm:pt modelId="{AF4D7E19-4FCA-4B8C-A5ED-2D2F2E3ECBAA}" type="pres">
      <dgm:prSet presAssocID="{E3802F93-EFB2-4AD4-8505-8F211339B1CE}" presName="linNode" presStyleCnt="0"/>
      <dgm:spPr/>
    </dgm:pt>
    <dgm:pt modelId="{885B1E19-E1CD-4C4D-B219-CD7A0761FA24}" type="pres">
      <dgm:prSet presAssocID="{E3802F93-EFB2-4AD4-8505-8F211339B1CE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D39E2BB-CD35-4018-91CC-88AB182E1C3A}" type="pres">
      <dgm:prSet presAssocID="{E3802F93-EFB2-4AD4-8505-8F211339B1CE}" presName="descendantText" presStyleLbl="alignAccFollowNode1" presStyleIdx="1" presStyleCnt="3" custScaleX="16998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6D077F8-C6FA-4B34-9BE4-6CEDE773BF42}" type="pres">
      <dgm:prSet presAssocID="{D156CA50-345C-4A8D-83F2-A87BDC0A9FA2}" presName="sp" presStyleCnt="0"/>
      <dgm:spPr/>
    </dgm:pt>
    <dgm:pt modelId="{4A0D96D2-4740-4F48-9A1A-C2A614ACDA93}" type="pres">
      <dgm:prSet presAssocID="{45B8E00C-B87A-4B79-9265-20B1FDB08C25}" presName="linNode" presStyleCnt="0"/>
      <dgm:spPr/>
    </dgm:pt>
    <dgm:pt modelId="{4484A1CE-5CC2-47AA-A8CB-94D6C52AC609}" type="pres">
      <dgm:prSet presAssocID="{45B8E00C-B87A-4B79-9265-20B1FDB08C25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88C9474-D240-43C7-9F94-E7729F29C466}" type="pres">
      <dgm:prSet presAssocID="{45B8E00C-B87A-4B79-9265-20B1FDB08C25}" presName="descendantText" presStyleLbl="alignAccFollowNode1" presStyleIdx="2" presStyleCnt="3" custScaleX="17003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CD1F67E-ACCF-4FB7-ACD2-BC182240A25F}" type="pres">
      <dgm:prSet presAssocID="{2DEC8F7D-E7DA-4662-9460-8DECE1118834}" presName="sp" presStyleCnt="0"/>
      <dgm:spPr/>
    </dgm:pt>
    <dgm:pt modelId="{2FD03D9A-42E0-4AA2-847E-F0B95EFBD63C}" type="pres">
      <dgm:prSet presAssocID="{B3CB77A4-BFA5-48B4-BCE7-99D8FA1A74D1}" presName="linNode" presStyleCnt="0"/>
      <dgm:spPr/>
    </dgm:pt>
    <dgm:pt modelId="{0D170BF0-15FE-4F55-82A9-6DA1A5651F7D}" type="pres">
      <dgm:prSet presAssocID="{B3CB77A4-BFA5-48B4-BCE7-99D8FA1A74D1}" presName="parentText" presStyleLbl="node1" presStyleIdx="3" presStyleCnt="4" custScaleX="6913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8D38550-EBDE-4E32-BFE0-A83549538AF8}" srcId="{F98E6F87-94A7-4D11-80F0-5BD1D244113C}" destId="{E174F563-B36B-4BE8-9CB1-5ABBDEA6681D}" srcOrd="1" destOrd="0" parTransId="{E7E7A945-D6AD-465E-B983-ACEDC2AA4248}" sibTransId="{4BAC2DE9-AC71-4ABD-8834-084127A26B6F}"/>
    <dgm:cxn modelId="{AEDACB6F-7E43-4EE9-9C52-558D9A8945D0}" type="presOf" srcId="{E174F563-B36B-4BE8-9CB1-5ABBDEA6681D}" destId="{BB47E612-EA46-4E12-AB91-32CE2916179F}" srcOrd="0" destOrd="1" presId="urn:microsoft.com/office/officeart/2005/8/layout/vList5"/>
    <dgm:cxn modelId="{4ABB1FD2-7F82-4193-B9A9-14C981B09C6A}" type="presOf" srcId="{97DFA541-3FAB-4816-ADE7-97A66960C8A2}" destId="{888C9474-D240-43C7-9F94-E7729F29C466}" srcOrd="0" destOrd="0" presId="urn:microsoft.com/office/officeart/2005/8/layout/vList5"/>
    <dgm:cxn modelId="{49DE9987-8D95-4958-85C0-3A85B5212361}" srcId="{56493E30-FE9C-46D6-ADB0-9BEFD4C4CEF6}" destId="{45B8E00C-B87A-4B79-9265-20B1FDB08C25}" srcOrd="2" destOrd="0" parTransId="{721C37F0-8186-4933-A130-FB9ED68C22DE}" sibTransId="{2DEC8F7D-E7DA-4662-9460-8DECE1118834}"/>
    <dgm:cxn modelId="{7B9566FC-DB48-4A32-B38B-9148D5228A09}" type="presOf" srcId="{836E24B5-B847-4F12-9B57-C036348B81FE}" destId="{BB47E612-EA46-4E12-AB91-32CE2916179F}" srcOrd="0" destOrd="0" presId="urn:microsoft.com/office/officeart/2005/8/layout/vList5"/>
    <dgm:cxn modelId="{AC11FDE4-0FD0-4390-B7E6-FDEAC66BED34}" srcId="{56493E30-FE9C-46D6-ADB0-9BEFD4C4CEF6}" destId="{E3802F93-EFB2-4AD4-8505-8F211339B1CE}" srcOrd="1" destOrd="0" parTransId="{42D3127E-E6CC-4F6A-9905-B664795B79D2}" sibTransId="{D156CA50-345C-4A8D-83F2-A87BDC0A9FA2}"/>
    <dgm:cxn modelId="{C70E0788-358A-4807-99AD-73B180AC0EFE}" srcId="{56493E30-FE9C-46D6-ADB0-9BEFD4C4CEF6}" destId="{B3CB77A4-BFA5-48B4-BCE7-99D8FA1A74D1}" srcOrd="3" destOrd="0" parTransId="{6EA288A8-A869-434C-A5DD-C95070C43534}" sibTransId="{2FF6E538-2C72-4F79-8CD7-FE37E22E91CD}"/>
    <dgm:cxn modelId="{991F770D-8B9F-474F-BD7F-DD8820B315A9}" srcId="{F98E6F87-94A7-4D11-80F0-5BD1D244113C}" destId="{836E24B5-B847-4F12-9B57-C036348B81FE}" srcOrd="0" destOrd="0" parTransId="{C6EF721C-B9DF-4544-8E86-D083BE5D5343}" sibTransId="{90B0557B-7FE9-4661-9E0B-50D5E79A7468}"/>
    <dgm:cxn modelId="{38F01969-165B-4555-9917-45ED96682A2F}" type="presOf" srcId="{F3C4459E-70D5-4D16-983D-750BBD76A319}" destId="{AD39E2BB-CD35-4018-91CC-88AB182E1C3A}" srcOrd="0" destOrd="0" presId="urn:microsoft.com/office/officeart/2005/8/layout/vList5"/>
    <dgm:cxn modelId="{7A5C0622-5CB7-4C8C-814A-CDF2A485BCF6}" type="presOf" srcId="{56493E30-FE9C-46D6-ADB0-9BEFD4C4CEF6}" destId="{DFAAD1D3-140E-414F-9BC6-F331B069DF8D}" srcOrd="0" destOrd="0" presId="urn:microsoft.com/office/officeart/2005/8/layout/vList5"/>
    <dgm:cxn modelId="{2C602D78-C86D-42DE-9BA0-BDCC3EE189C9}" type="presOf" srcId="{F3AAE02F-3729-4B77-8427-77454A5F75FA}" destId="{AD39E2BB-CD35-4018-91CC-88AB182E1C3A}" srcOrd="0" destOrd="1" presId="urn:microsoft.com/office/officeart/2005/8/layout/vList5"/>
    <dgm:cxn modelId="{E3F971CD-326E-45E2-9260-A9CD9AF3B150}" srcId="{45B8E00C-B87A-4B79-9265-20B1FDB08C25}" destId="{97DFA541-3FAB-4816-ADE7-97A66960C8A2}" srcOrd="0" destOrd="0" parTransId="{B4810E3D-0BD2-444A-A3AD-DB798D9F0909}" sibTransId="{073431AB-62FE-4D79-B485-E2580E7B2BC0}"/>
    <dgm:cxn modelId="{FA2CE037-F433-4C37-99F3-B9F2740A1799}" type="presOf" srcId="{E3802F93-EFB2-4AD4-8505-8F211339B1CE}" destId="{885B1E19-E1CD-4C4D-B219-CD7A0761FA24}" srcOrd="0" destOrd="0" presId="urn:microsoft.com/office/officeart/2005/8/layout/vList5"/>
    <dgm:cxn modelId="{7D3213B1-D532-4F0B-AB45-4F1BF412F6E0}" srcId="{E3802F93-EFB2-4AD4-8505-8F211339B1CE}" destId="{F3AAE02F-3729-4B77-8427-77454A5F75FA}" srcOrd="1" destOrd="0" parTransId="{13AAB97F-C74A-4924-AC11-084D15D9A2E4}" sibTransId="{4F57E6EA-3178-4131-8090-58F48E0BA0F9}"/>
    <dgm:cxn modelId="{297CC8DB-449F-4B27-8243-A3EC1B058871}" type="presOf" srcId="{F98E6F87-94A7-4D11-80F0-5BD1D244113C}" destId="{694191FA-A42B-4986-AB69-74221549150C}" srcOrd="0" destOrd="0" presId="urn:microsoft.com/office/officeart/2005/8/layout/vList5"/>
    <dgm:cxn modelId="{DDAF05F8-CFD4-4561-9E9A-30B566F1C729}" srcId="{45B8E00C-B87A-4B79-9265-20B1FDB08C25}" destId="{AFCD1138-7F8B-4181-ADAD-78FCCE4BED42}" srcOrd="1" destOrd="0" parTransId="{7402541D-BA60-421D-8C8E-6C30888E7296}" sibTransId="{8DE7D5FE-FA7E-4449-9D6E-FCD7BF64A39D}"/>
    <dgm:cxn modelId="{17322584-FF14-4476-887F-3813B73DEEEB}" srcId="{56493E30-FE9C-46D6-ADB0-9BEFD4C4CEF6}" destId="{F98E6F87-94A7-4D11-80F0-5BD1D244113C}" srcOrd="0" destOrd="0" parTransId="{71525AE3-274C-4724-8BB0-701E8DB80610}" sibTransId="{F98BF69E-5DA3-4214-9EB2-4C759593A583}"/>
    <dgm:cxn modelId="{450E1638-873C-441E-A6E9-4F17FD2615A6}" srcId="{E3802F93-EFB2-4AD4-8505-8F211339B1CE}" destId="{F3C4459E-70D5-4D16-983D-750BBD76A319}" srcOrd="0" destOrd="0" parTransId="{1D29F72C-BC5D-4F9E-A73B-2145A96478D6}" sibTransId="{9F57799A-37CD-443B-A3C0-9AE8C7DCD3C2}"/>
    <dgm:cxn modelId="{34BCA779-2F2B-4D2E-B4EB-40FA44007837}" type="presOf" srcId="{45B8E00C-B87A-4B79-9265-20B1FDB08C25}" destId="{4484A1CE-5CC2-47AA-A8CB-94D6C52AC609}" srcOrd="0" destOrd="0" presId="urn:microsoft.com/office/officeart/2005/8/layout/vList5"/>
    <dgm:cxn modelId="{28377C2C-0C99-46D2-B1C7-A4E6B33A4E20}" type="presOf" srcId="{B3CB77A4-BFA5-48B4-BCE7-99D8FA1A74D1}" destId="{0D170BF0-15FE-4F55-82A9-6DA1A5651F7D}" srcOrd="0" destOrd="0" presId="urn:microsoft.com/office/officeart/2005/8/layout/vList5"/>
    <dgm:cxn modelId="{CD71159A-779D-492B-91D9-AF68FD64866E}" type="presOf" srcId="{AFCD1138-7F8B-4181-ADAD-78FCCE4BED42}" destId="{888C9474-D240-43C7-9F94-E7729F29C466}" srcOrd="0" destOrd="1" presId="urn:microsoft.com/office/officeart/2005/8/layout/vList5"/>
    <dgm:cxn modelId="{D6200075-F06F-4ED6-81E8-2A12D05D58F4}" type="presParOf" srcId="{DFAAD1D3-140E-414F-9BC6-F331B069DF8D}" destId="{45CE55DB-542D-40CF-BE2A-801EEE79A354}" srcOrd="0" destOrd="0" presId="urn:microsoft.com/office/officeart/2005/8/layout/vList5"/>
    <dgm:cxn modelId="{097C122A-343F-4FEF-B11D-98DDBF0209ED}" type="presParOf" srcId="{45CE55DB-542D-40CF-BE2A-801EEE79A354}" destId="{694191FA-A42B-4986-AB69-74221549150C}" srcOrd="0" destOrd="0" presId="urn:microsoft.com/office/officeart/2005/8/layout/vList5"/>
    <dgm:cxn modelId="{6E02DDC1-3D8E-4426-AB51-1BF38B05B8F5}" type="presParOf" srcId="{45CE55DB-542D-40CF-BE2A-801EEE79A354}" destId="{BB47E612-EA46-4E12-AB91-32CE2916179F}" srcOrd="1" destOrd="0" presId="urn:microsoft.com/office/officeart/2005/8/layout/vList5"/>
    <dgm:cxn modelId="{C5B85E55-18DF-48BC-B5F5-12C78E948F5A}" type="presParOf" srcId="{DFAAD1D3-140E-414F-9BC6-F331B069DF8D}" destId="{FB5F713E-CA5A-426A-91A7-F9B57148340E}" srcOrd="1" destOrd="0" presId="urn:microsoft.com/office/officeart/2005/8/layout/vList5"/>
    <dgm:cxn modelId="{BB729D74-E33A-4DA5-9743-5D83F58F886B}" type="presParOf" srcId="{DFAAD1D3-140E-414F-9BC6-F331B069DF8D}" destId="{AF4D7E19-4FCA-4B8C-A5ED-2D2F2E3ECBAA}" srcOrd="2" destOrd="0" presId="urn:microsoft.com/office/officeart/2005/8/layout/vList5"/>
    <dgm:cxn modelId="{C4C70A50-3EC1-4FB4-B73D-50FBAC295064}" type="presParOf" srcId="{AF4D7E19-4FCA-4B8C-A5ED-2D2F2E3ECBAA}" destId="{885B1E19-E1CD-4C4D-B219-CD7A0761FA24}" srcOrd="0" destOrd="0" presId="urn:microsoft.com/office/officeart/2005/8/layout/vList5"/>
    <dgm:cxn modelId="{A4786F1F-47D2-4A37-9617-243FB1A68ED6}" type="presParOf" srcId="{AF4D7E19-4FCA-4B8C-A5ED-2D2F2E3ECBAA}" destId="{AD39E2BB-CD35-4018-91CC-88AB182E1C3A}" srcOrd="1" destOrd="0" presId="urn:microsoft.com/office/officeart/2005/8/layout/vList5"/>
    <dgm:cxn modelId="{CB327BEA-48A8-48FF-BF27-7F8042DA110B}" type="presParOf" srcId="{DFAAD1D3-140E-414F-9BC6-F331B069DF8D}" destId="{76D077F8-C6FA-4B34-9BE4-6CEDE773BF42}" srcOrd="3" destOrd="0" presId="urn:microsoft.com/office/officeart/2005/8/layout/vList5"/>
    <dgm:cxn modelId="{C32576AC-06AB-4EA6-A56C-1F15319F2B0F}" type="presParOf" srcId="{DFAAD1D3-140E-414F-9BC6-F331B069DF8D}" destId="{4A0D96D2-4740-4F48-9A1A-C2A614ACDA93}" srcOrd="4" destOrd="0" presId="urn:microsoft.com/office/officeart/2005/8/layout/vList5"/>
    <dgm:cxn modelId="{3E43C4E7-E6CE-4F70-BD4B-D3296505B7BB}" type="presParOf" srcId="{4A0D96D2-4740-4F48-9A1A-C2A614ACDA93}" destId="{4484A1CE-5CC2-47AA-A8CB-94D6C52AC609}" srcOrd="0" destOrd="0" presId="urn:microsoft.com/office/officeart/2005/8/layout/vList5"/>
    <dgm:cxn modelId="{EB2CC356-FD39-4EAF-AD60-7B9B1582816B}" type="presParOf" srcId="{4A0D96D2-4740-4F48-9A1A-C2A614ACDA93}" destId="{888C9474-D240-43C7-9F94-E7729F29C466}" srcOrd="1" destOrd="0" presId="urn:microsoft.com/office/officeart/2005/8/layout/vList5"/>
    <dgm:cxn modelId="{59041988-A1DF-4CE5-9B19-04743415BBEA}" type="presParOf" srcId="{DFAAD1D3-140E-414F-9BC6-F331B069DF8D}" destId="{3CD1F67E-ACCF-4FB7-ACD2-BC182240A25F}" srcOrd="5" destOrd="0" presId="urn:microsoft.com/office/officeart/2005/8/layout/vList5"/>
    <dgm:cxn modelId="{23D8C4B0-4924-4F45-B8F4-03EEDCF37CB0}" type="presParOf" srcId="{DFAAD1D3-140E-414F-9BC6-F331B069DF8D}" destId="{2FD03D9A-42E0-4AA2-847E-F0B95EFBD63C}" srcOrd="6" destOrd="0" presId="urn:microsoft.com/office/officeart/2005/8/layout/vList5"/>
    <dgm:cxn modelId="{D53FDE5A-54BA-4A56-8EC7-9C53BD7570AD}" type="presParOf" srcId="{2FD03D9A-42E0-4AA2-847E-F0B95EFBD63C}" destId="{0D170BF0-15FE-4F55-82A9-6DA1A5651F7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45D685-EB65-4BB8-9040-DC3AD9B4301F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9C48A3D2-57B5-4556-B716-DD6820030E53}">
      <dgm:prSet phldrT="[Text]" custT="1"/>
      <dgm:spPr/>
      <dgm:t>
        <a:bodyPr/>
        <a:lstStyle/>
        <a:p>
          <a:r>
            <a:rPr lang="en-US" sz="2100" dirty="0" smtClean="0"/>
            <a:t>Application Program</a:t>
          </a:r>
          <a:endParaRPr lang="en-GB" sz="2100" dirty="0"/>
        </a:p>
      </dgm:t>
    </dgm:pt>
    <dgm:pt modelId="{F27F96AB-24D1-48B0-A1AD-87EAEA7FCB85}" type="parTrans" cxnId="{D5B37079-669D-4776-8730-800DBE862F97}">
      <dgm:prSet/>
      <dgm:spPr/>
      <dgm:t>
        <a:bodyPr/>
        <a:lstStyle/>
        <a:p>
          <a:endParaRPr lang="en-GB" sz="2000"/>
        </a:p>
      </dgm:t>
    </dgm:pt>
    <dgm:pt modelId="{37A7F426-5C12-4479-B164-BE30E923FB97}" type="sibTrans" cxnId="{D5B37079-669D-4776-8730-800DBE862F97}">
      <dgm:prSet/>
      <dgm:spPr/>
      <dgm:t>
        <a:bodyPr/>
        <a:lstStyle/>
        <a:p>
          <a:endParaRPr lang="en-GB" sz="2000"/>
        </a:p>
      </dgm:t>
    </dgm:pt>
    <dgm:pt modelId="{DADE76D3-B3C9-43B7-8AD6-EF8FDD1A3479}">
      <dgm:prSet phldrT="[Text]" custT="1"/>
      <dgm:spPr/>
      <dgm:t>
        <a:bodyPr lIns="72000" rIns="72000"/>
        <a:lstStyle/>
        <a:p>
          <a:r>
            <a:rPr lang="en-GB" sz="2000" dirty="0" smtClean="0"/>
            <a:t>Help the user to solve common problems.</a:t>
          </a:r>
          <a:endParaRPr lang="en-GB" sz="2000" dirty="0"/>
        </a:p>
      </dgm:t>
    </dgm:pt>
    <dgm:pt modelId="{AC0DD638-B655-4468-8F42-964CDE14FE3B}" type="parTrans" cxnId="{2B7DFBCB-9AAF-47E3-8A3B-284381023D47}">
      <dgm:prSet/>
      <dgm:spPr/>
      <dgm:t>
        <a:bodyPr/>
        <a:lstStyle/>
        <a:p>
          <a:endParaRPr lang="en-GB" sz="2000"/>
        </a:p>
      </dgm:t>
    </dgm:pt>
    <dgm:pt modelId="{62CD7A8A-F688-4851-ABC1-9DAE9172858F}" type="sibTrans" cxnId="{2B7DFBCB-9AAF-47E3-8A3B-284381023D47}">
      <dgm:prSet/>
      <dgm:spPr/>
      <dgm:t>
        <a:bodyPr/>
        <a:lstStyle/>
        <a:p>
          <a:endParaRPr lang="en-GB" sz="2000"/>
        </a:p>
      </dgm:t>
    </dgm:pt>
    <dgm:pt modelId="{F41BE765-D585-483A-A17B-DA4B79FDFA46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2100" dirty="0" smtClean="0"/>
            <a:t>Program Loading</a:t>
          </a:r>
        </a:p>
        <a:p>
          <a:pPr>
            <a:spcAft>
              <a:spcPts val="0"/>
            </a:spcAft>
          </a:pPr>
          <a:r>
            <a:rPr lang="en-US" sz="2100" dirty="0" smtClean="0"/>
            <a:t>+</a:t>
          </a:r>
        </a:p>
        <a:p>
          <a:pPr>
            <a:spcAft>
              <a:spcPts val="0"/>
            </a:spcAft>
          </a:pPr>
          <a:r>
            <a:rPr lang="en-US" sz="2100" dirty="0" smtClean="0"/>
            <a:t>Execution</a:t>
          </a:r>
          <a:endParaRPr lang="en-GB" sz="2100" dirty="0"/>
        </a:p>
      </dgm:t>
    </dgm:pt>
    <dgm:pt modelId="{9F486F58-9B24-4C53-8438-91203012FF84}" type="parTrans" cxnId="{566B5F6E-9952-4EB8-A4F9-FF30758F2798}">
      <dgm:prSet/>
      <dgm:spPr/>
      <dgm:t>
        <a:bodyPr/>
        <a:lstStyle/>
        <a:p>
          <a:endParaRPr lang="en-GB" sz="2000"/>
        </a:p>
      </dgm:t>
    </dgm:pt>
    <dgm:pt modelId="{00ADDFB3-EA0C-4BBB-A433-6CB3AD3A98B4}" type="sibTrans" cxnId="{566B5F6E-9952-4EB8-A4F9-FF30758F2798}">
      <dgm:prSet/>
      <dgm:spPr/>
      <dgm:t>
        <a:bodyPr/>
        <a:lstStyle/>
        <a:p>
          <a:endParaRPr lang="en-GB" sz="2000"/>
        </a:p>
      </dgm:t>
    </dgm:pt>
    <dgm:pt modelId="{3FB183ED-6998-4E45-8105-255360FF6A3E}">
      <dgm:prSet phldrT="[Text]" custT="1"/>
      <dgm:spPr/>
      <dgm:t>
        <a:bodyPr lIns="72000" rIns="72000"/>
        <a:lstStyle/>
        <a:p>
          <a:r>
            <a:rPr lang="en-US" sz="2000" dirty="0" smtClean="0"/>
            <a:t>Absolute, </a:t>
          </a:r>
          <a:r>
            <a:rPr lang="en-US" sz="2000" dirty="0" err="1" smtClean="0"/>
            <a:t>Relocatable</a:t>
          </a:r>
          <a:r>
            <a:rPr lang="en-US" sz="2000" dirty="0" smtClean="0"/>
            <a:t>, Overlay Loaders, Linkage Editor</a:t>
          </a:r>
          <a:endParaRPr lang="en-GB" sz="2000" dirty="0"/>
        </a:p>
      </dgm:t>
    </dgm:pt>
    <dgm:pt modelId="{76C42B0B-9964-4679-9A63-06B8F6E7FB1B}" type="parTrans" cxnId="{BFE35EF7-4613-44A5-9C3C-4E16BBDC6AF5}">
      <dgm:prSet/>
      <dgm:spPr/>
      <dgm:t>
        <a:bodyPr/>
        <a:lstStyle/>
        <a:p>
          <a:endParaRPr lang="en-GB" sz="2000"/>
        </a:p>
      </dgm:t>
    </dgm:pt>
    <dgm:pt modelId="{7DC33545-3DBD-470C-83EE-5327AD10E022}" type="sibTrans" cxnId="{BFE35EF7-4613-44A5-9C3C-4E16BBDC6AF5}">
      <dgm:prSet/>
      <dgm:spPr/>
      <dgm:t>
        <a:bodyPr/>
        <a:lstStyle/>
        <a:p>
          <a:endParaRPr lang="en-GB" sz="2000"/>
        </a:p>
      </dgm:t>
    </dgm:pt>
    <dgm:pt modelId="{3284348F-1505-4704-916F-1C9A6AD4FB3E}">
      <dgm:prSet phldrT="[Text]" custT="1"/>
      <dgm:spPr/>
      <dgm:t>
        <a:bodyPr lIns="72000" rIns="72000"/>
        <a:lstStyle/>
        <a:p>
          <a:r>
            <a:rPr lang="en-US" sz="2000" spc="-10" dirty="0" smtClean="0"/>
            <a:t>Debugging systems for higher level and machine language.</a:t>
          </a:r>
          <a:endParaRPr lang="en-GB" sz="2000" spc="-10" dirty="0"/>
        </a:p>
      </dgm:t>
    </dgm:pt>
    <dgm:pt modelId="{2D15B295-4380-42D2-A3BE-97891D58AF39}" type="parTrans" cxnId="{287D17B9-0912-420F-B743-63E9DA06F5CC}">
      <dgm:prSet/>
      <dgm:spPr/>
      <dgm:t>
        <a:bodyPr/>
        <a:lstStyle/>
        <a:p>
          <a:endParaRPr lang="en-GB" sz="2000"/>
        </a:p>
      </dgm:t>
    </dgm:pt>
    <dgm:pt modelId="{B29715BA-124C-4724-97F1-54FDC48E3845}" type="sibTrans" cxnId="{287D17B9-0912-420F-B743-63E9DA06F5CC}">
      <dgm:prSet/>
      <dgm:spPr/>
      <dgm:t>
        <a:bodyPr/>
        <a:lstStyle/>
        <a:p>
          <a:endParaRPr lang="en-GB" sz="2000"/>
        </a:p>
      </dgm:t>
    </dgm:pt>
    <dgm:pt modelId="{3C9E2FDE-051C-4A52-8EE8-6DB8DFEA3A18}">
      <dgm:prSet phldrT="[Text]" custT="1"/>
      <dgm:spPr/>
      <dgm:t>
        <a:bodyPr/>
        <a:lstStyle/>
        <a:p>
          <a:r>
            <a:rPr lang="en-US" sz="2000" dirty="0" smtClean="0"/>
            <a:t>Communications</a:t>
          </a:r>
          <a:endParaRPr lang="en-GB" sz="2000" dirty="0"/>
        </a:p>
      </dgm:t>
    </dgm:pt>
    <dgm:pt modelId="{2188B3E1-920F-4FEB-8B56-4ABF956239CE}" type="parTrans" cxnId="{2442034E-74D7-4431-B632-B702795FD3DC}">
      <dgm:prSet/>
      <dgm:spPr/>
      <dgm:t>
        <a:bodyPr/>
        <a:lstStyle/>
        <a:p>
          <a:endParaRPr lang="en-GB" sz="2000"/>
        </a:p>
      </dgm:t>
    </dgm:pt>
    <dgm:pt modelId="{5DAD87EB-5526-4A8F-829B-56333B2CF84C}" type="sibTrans" cxnId="{2442034E-74D7-4431-B632-B702795FD3DC}">
      <dgm:prSet/>
      <dgm:spPr/>
      <dgm:t>
        <a:bodyPr/>
        <a:lstStyle/>
        <a:p>
          <a:endParaRPr lang="en-GB" sz="2000"/>
        </a:p>
      </dgm:t>
    </dgm:pt>
    <dgm:pt modelId="{993B93A0-34D2-4D5E-B1AC-295DF01700B3}">
      <dgm:prSet phldrT="[Text]" custT="1"/>
      <dgm:spPr/>
      <dgm:t>
        <a:bodyPr lIns="72000" rIns="72000"/>
        <a:lstStyle/>
        <a:p>
          <a:r>
            <a:rPr lang="en-US" sz="2000" dirty="0" smtClean="0"/>
            <a:t>Provide mechanism for creating virtual connections.</a:t>
          </a:r>
          <a:endParaRPr lang="en-GB" sz="2000" dirty="0"/>
        </a:p>
      </dgm:t>
    </dgm:pt>
    <dgm:pt modelId="{52D85972-E52A-46C5-B108-F62C700C75B7}" type="parTrans" cxnId="{EDF6688E-291B-4CBD-8EC8-8DF602232141}">
      <dgm:prSet/>
      <dgm:spPr/>
      <dgm:t>
        <a:bodyPr/>
        <a:lstStyle/>
        <a:p>
          <a:endParaRPr lang="en-GB" sz="2000"/>
        </a:p>
      </dgm:t>
    </dgm:pt>
    <dgm:pt modelId="{B3B1981F-EFD3-48A0-AEB1-2DB93B64DD98}" type="sibTrans" cxnId="{EDF6688E-291B-4CBD-8EC8-8DF602232141}">
      <dgm:prSet/>
      <dgm:spPr/>
      <dgm:t>
        <a:bodyPr/>
        <a:lstStyle/>
        <a:p>
          <a:endParaRPr lang="en-GB" sz="2000"/>
        </a:p>
      </dgm:t>
    </dgm:pt>
    <dgm:pt modelId="{AA3EF355-067D-4B9B-9E62-16F3906E5297}">
      <dgm:prSet phldrT="[Text]" custT="1"/>
      <dgm:spPr/>
      <dgm:t>
        <a:bodyPr lIns="72000" rIns="72000"/>
        <a:lstStyle/>
        <a:p>
          <a:r>
            <a:rPr lang="en-US" sz="2000" dirty="0" smtClean="0"/>
            <a:t>Send messages to another’s screen, e-mail, etc…</a:t>
          </a:r>
          <a:endParaRPr lang="en-GB" sz="2000" dirty="0"/>
        </a:p>
      </dgm:t>
    </dgm:pt>
    <dgm:pt modelId="{3F7268A3-AB62-4641-ADF2-F15EFA26F660}" type="parTrans" cxnId="{F45A79B9-EBED-4BB8-8B82-C71EE5BD828F}">
      <dgm:prSet/>
      <dgm:spPr/>
      <dgm:t>
        <a:bodyPr/>
        <a:lstStyle/>
        <a:p>
          <a:endParaRPr lang="en-GB" sz="2000"/>
        </a:p>
      </dgm:t>
    </dgm:pt>
    <dgm:pt modelId="{486E964B-8729-443F-982A-EFA7600AD797}" type="sibTrans" cxnId="{F45A79B9-EBED-4BB8-8B82-C71EE5BD828F}">
      <dgm:prSet/>
      <dgm:spPr/>
      <dgm:t>
        <a:bodyPr/>
        <a:lstStyle/>
        <a:p>
          <a:endParaRPr lang="en-GB" sz="2000"/>
        </a:p>
      </dgm:t>
    </dgm:pt>
    <dgm:pt modelId="{362BCE7C-88D7-4E0D-A466-3410A6C08F16}">
      <dgm:prSet phldrT="[Text]" custT="1"/>
      <dgm:spPr/>
      <dgm:t>
        <a:bodyPr lIns="72000" rIns="72000"/>
        <a:lstStyle/>
        <a:p>
          <a:r>
            <a:rPr lang="en-US" sz="2000" dirty="0" smtClean="0"/>
            <a:t> Among processes, users, and computer systems.</a:t>
          </a:r>
          <a:endParaRPr lang="en-GB" sz="2000" dirty="0"/>
        </a:p>
      </dgm:t>
    </dgm:pt>
    <dgm:pt modelId="{78389F86-2730-49C7-BBE8-7C1DE94B12E5}" type="parTrans" cxnId="{8DE5EA87-C4BB-43F6-A86A-2A0FD127600B}">
      <dgm:prSet/>
      <dgm:spPr/>
      <dgm:t>
        <a:bodyPr/>
        <a:lstStyle/>
        <a:p>
          <a:endParaRPr lang="en-US" sz="2000"/>
        </a:p>
      </dgm:t>
    </dgm:pt>
    <dgm:pt modelId="{390A32E4-858D-4321-82C9-4E0413BF113A}" type="sibTrans" cxnId="{8DE5EA87-C4BB-43F6-A86A-2A0FD127600B}">
      <dgm:prSet/>
      <dgm:spPr/>
      <dgm:t>
        <a:bodyPr/>
        <a:lstStyle/>
        <a:p>
          <a:endParaRPr lang="en-US" sz="2000"/>
        </a:p>
      </dgm:t>
    </dgm:pt>
    <dgm:pt modelId="{585B5559-F9A9-461D-8736-218DAB02D9B3}">
      <dgm:prSet phldrT="[Text]" custT="1"/>
      <dgm:spPr/>
      <dgm:t>
        <a:bodyPr lIns="72000" rIns="72000"/>
        <a:lstStyle/>
        <a:p>
          <a:r>
            <a:rPr lang="en-GB" sz="2000" dirty="0" smtClean="0"/>
            <a:t>Performing common operations.</a:t>
          </a:r>
          <a:endParaRPr lang="en-GB" sz="2000" dirty="0"/>
        </a:p>
      </dgm:t>
    </dgm:pt>
    <dgm:pt modelId="{19EEE5CB-79EC-4E9F-A930-2EB32C475C38}" type="parTrans" cxnId="{7631DBDC-706C-4EFD-A6D9-43A6B40777C6}">
      <dgm:prSet/>
      <dgm:spPr/>
      <dgm:t>
        <a:bodyPr/>
        <a:lstStyle/>
        <a:p>
          <a:endParaRPr lang="en-US" sz="2000"/>
        </a:p>
      </dgm:t>
    </dgm:pt>
    <dgm:pt modelId="{07EE89A6-DD6D-4543-80CA-EFF20733F707}" type="sibTrans" cxnId="{7631DBDC-706C-4EFD-A6D9-43A6B40777C6}">
      <dgm:prSet/>
      <dgm:spPr/>
      <dgm:t>
        <a:bodyPr/>
        <a:lstStyle/>
        <a:p>
          <a:endParaRPr lang="en-US" sz="2000"/>
        </a:p>
      </dgm:t>
    </dgm:pt>
    <dgm:pt modelId="{D94D89E2-5152-4085-9CF5-5E26EB61289D}" type="pres">
      <dgm:prSet presAssocID="{9B45D685-EB65-4BB8-9040-DC3AD9B4301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9E75E575-9A9D-4C03-B4E4-26D0547B1731}" type="pres">
      <dgm:prSet presAssocID="{9C48A3D2-57B5-4556-B716-DD6820030E53}" presName="linNode" presStyleCnt="0"/>
      <dgm:spPr/>
    </dgm:pt>
    <dgm:pt modelId="{55DC14EB-3E0F-4073-8FF3-33F9B21C9961}" type="pres">
      <dgm:prSet presAssocID="{9C48A3D2-57B5-4556-B716-DD6820030E53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E7D6242-54EE-4C13-A25E-D0E51D07B073}" type="pres">
      <dgm:prSet presAssocID="{9C48A3D2-57B5-4556-B716-DD6820030E53}" presName="descendantText" presStyleLbl="alignAccFollowNode1" presStyleIdx="0" presStyleCnt="3" custScaleX="16998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C96A93B-DD79-4AE3-BB2B-748C8D887875}" type="pres">
      <dgm:prSet presAssocID="{37A7F426-5C12-4479-B164-BE30E923FB97}" presName="sp" presStyleCnt="0"/>
      <dgm:spPr/>
    </dgm:pt>
    <dgm:pt modelId="{2B25EE53-3F90-420C-89A9-106B59A19C67}" type="pres">
      <dgm:prSet presAssocID="{F41BE765-D585-483A-A17B-DA4B79FDFA46}" presName="linNode" presStyleCnt="0"/>
      <dgm:spPr/>
    </dgm:pt>
    <dgm:pt modelId="{20C6185A-9B4E-4504-8CD3-25FE802BE903}" type="pres">
      <dgm:prSet presAssocID="{F41BE765-D585-483A-A17B-DA4B79FDFA46}" presName="parentText" presStyleLbl="node1" presStyleIdx="1" presStyleCnt="3" custScaleX="6975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7E85102-49FF-4DC6-9C3D-D9BFC330EFD7}" type="pres">
      <dgm:prSet presAssocID="{F41BE765-D585-483A-A17B-DA4B79FDFA46}" presName="descendantText" presStyleLbl="alignAccFollowNode1" presStyleIdx="1" presStyleCnt="3" custScaleX="11661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4A9D40A-88C9-4517-9BE0-970B60E5CB4B}" type="pres">
      <dgm:prSet presAssocID="{00ADDFB3-EA0C-4BBB-A433-6CB3AD3A98B4}" presName="sp" presStyleCnt="0"/>
      <dgm:spPr/>
    </dgm:pt>
    <dgm:pt modelId="{80A767A7-6928-4C60-AF87-352A4E0A05EF}" type="pres">
      <dgm:prSet presAssocID="{3C9E2FDE-051C-4A52-8EE8-6DB8DFEA3A18}" presName="linNode" presStyleCnt="0"/>
      <dgm:spPr/>
    </dgm:pt>
    <dgm:pt modelId="{14B6ADAD-2D7F-40AF-929D-C7D27752AD8F}" type="pres">
      <dgm:prSet presAssocID="{3C9E2FDE-051C-4A52-8EE8-6DB8DFEA3A18}" presName="parentText" presStyleLbl="node1" presStyleIdx="2" presStyleCnt="3" custScaleX="6904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3DD579F-206D-4530-9F78-F20EAB8E159B}" type="pres">
      <dgm:prSet presAssocID="{3C9E2FDE-051C-4A52-8EE8-6DB8DFEA3A18}" presName="descendantText" presStyleLbl="alignAccFollowNode1" presStyleIdx="2" presStyleCnt="3" custScaleX="11752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66B5F6E-9952-4EB8-A4F9-FF30758F2798}" srcId="{9B45D685-EB65-4BB8-9040-DC3AD9B4301F}" destId="{F41BE765-D585-483A-A17B-DA4B79FDFA46}" srcOrd="1" destOrd="0" parTransId="{9F486F58-9B24-4C53-8438-91203012FF84}" sibTransId="{00ADDFB3-EA0C-4BBB-A433-6CB3AD3A98B4}"/>
    <dgm:cxn modelId="{2442034E-74D7-4431-B632-B702795FD3DC}" srcId="{9B45D685-EB65-4BB8-9040-DC3AD9B4301F}" destId="{3C9E2FDE-051C-4A52-8EE8-6DB8DFEA3A18}" srcOrd="2" destOrd="0" parTransId="{2188B3E1-920F-4FEB-8B56-4ABF956239CE}" sibTransId="{5DAD87EB-5526-4A8F-829B-56333B2CF84C}"/>
    <dgm:cxn modelId="{8A0095A5-10B2-42D3-A0D3-1277E387B679}" type="presOf" srcId="{3C9E2FDE-051C-4A52-8EE8-6DB8DFEA3A18}" destId="{14B6ADAD-2D7F-40AF-929D-C7D27752AD8F}" srcOrd="0" destOrd="0" presId="urn:microsoft.com/office/officeart/2005/8/layout/vList5"/>
    <dgm:cxn modelId="{E4EDB832-1000-4387-89EF-2DE0267F266B}" type="presOf" srcId="{9C48A3D2-57B5-4556-B716-DD6820030E53}" destId="{55DC14EB-3E0F-4073-8FF3-33F9B21C9961}" srcOrd="0" destOrd="0" presId="urn:microsoft.com/office/officeart/2005/8/layout/vList5"/>
    <dgm:cxn modelId="{EDF6688E-291B-4CBD-8EC8-8DF602232141}" srcId="{3C9E2FDE-051C-4A52-8EE8-6DB8DFEA3A18}" destId="{993B93A0-34D2-4D5E-B1AC-295DF01700B3}" srcOrd="0" destOrd="0" parTransId="{52D85972-E52A-46C5-B108-F62C700C75B7}" sibTransId="{B3B1981F-EFD3-48A0-AEB1-2DB93B64DD98}"/>
    <dgm:cxn modelId="{FB3583B3-7C03-49AD-BD25-B6F09D7C3269}" type="presOf" srcId="{362BCE7C-88D7-4E0D-A466-3410A6C08F16}" destId="{13DD579F-206D-4530-9F78-F20EAB8E159B}" srcOrd="0" destOrd="1" presId="urn:microsoft.com/office/officeart/2005/8/layout/vList5"/>
    <dgm:cxn modelId="{2FC4D474-2B3F-4E99-8EB4-666C36081DFE}" type="presOf" srcId="{3FB183ED-6998-4E45-8105-255360FF6A3E}" destId="{37E85102-49FF-4DC6-9C3D-D9BFC330EFD7}" srcOrd="0" destOrd="0" presId="urn:microsoft.com/office/officeart/2005/8/layout/vList5"/>
    <dgm:cxn modelId="{8DE5EA87-C4BB-43F6-A86A-2A0FD127600B}" srcId="{993B93A0-34D2-4D5E-B1AC-295DF01700B3}" destId="{362BCE7C-88D7-4E0D-A466-3410A6C08F16}" srcOrd="0" destOrd="0" parTransId="{78389F86-2730-49C7-BBE8-7C1DE94B12E5}" sibTransId="{390A32E4-858D-4321-82C9-4E0413BF113A}"/>
    <dgm:cxn modelId="{287D17B9-0912-420F-B743-63E9DA06F5CC}" srcId="{F41BE765-D585-483A-A17B-DA4B79FDFA46}" destId="{3284348F-1505-4704-916F-1C9A6AD4FB3E}" srcOrd="1" destOrd="0" parTransId="{2D15B295-4380-42D2-A3BE-97891D58AF39}" sibTransId="{B29715BA-124C-4724-97F1-54FDC48E3845}"/>
    <dgm:cxn modelId="{7631DBDC-706C-4EFD-A6D9-43A6B40777C6}" srcId="{9C48A3D2-57B5-4556-B716-DD6820030E53}" destId="{585B5559-F9A9-461D-8736-218DAB02D9B3}" srcOrd="1" destOrd="0" parTransId="{19EEE5CB-79EC-4E9F-A930-2EB32C475C38}" sibTransId="{07EE89A6-DD6D-4543-80CA-EFF20733F707}"/>
    <dgm:cxn modelId="{791D8923-72F2-4F74-8A07-13FBB374E1CC}" type="presOf" srcId="{9B45D685-EB65-4BB8-9040-DC3AD9B4301F}" destId="{D94D89E2-5152-4085-9CF5-5E26EB61289D}" srcOrd="0" destOrd="0" presId="urn:microsoft.com/office/officeart/2005/8/layout/vList5"/>
    <dgm:cxn modelId="{D5B37079-669D-4776-8730-800DBE862F97}" srcId="{9B45D685-EB65-4BB8-9040-DC3AD9B4301F}" destId="{9C48A3D2-57B5-4556-B716-DD6820030E53}" srcOrd="0" destOrd="0" parTransId="{F27F96AB-24D1-48B0-A1AD-87EAEA7FCB85}" sibTransId="{37A7F426-5C12-4479-B164-BE30E923FB97}"/>
    <dgm:cxn modelId="{F45A79B9-EBED-4BB8-8B82-C71EE5BD828F}" srcId="{3C9E2FDE-051C-4A52-8EE8-6DB8DFEA3A18}" destId="{AA3EF355-067D-4B9B-9E62-16F3906E5297}" srcOrd="1" destOrd="0" parTransId="{3F7268A3-AB62-4641-ADF2-F15EFA26F660}" sibTransId="{486E964B-8729-443F-982A-EFA7600AD797}"/>
    <dgm:cxn modelId="{2B7DFBCB-9AAF-47E3-8A3B-284381023D47}" srcId="{9C48A3D2-57B5-4556-B716-DD6820030E53}" destId="{DADE76D3-B3C9-43B7-8AD6-EF8FDD1A3479}" srcOrd="0" destOrd="0" parTransId="{AC0DD638-B655-4468-8F42-964CDE14FE3B}" sibTransId="{62CD7A8A-F688-4851-ABC1-9DAE9172858F}"/>
    <dgm:cxn modelId="{0380E989-5F56-4117-86FC-9CDD57E14C34}" type="presOf" srcId="{F41BE765-D585-483A-A17B-DA4B79FDFA46}" destId="{20C6185A-9B4E-4504-8CD3-25FE802BE903}" srcOrd="0" destOrd="0" presId="urn:microsoft.com/office/officeart/2005/8/layout/vList5"/>
    <dgm:cxn modelId="{DEFED896-8580-45E4-BFC7-23565486845E}" type="presOf" srcId="{993B93A0-34D2-4D5E-B1AC-295DF01700B3}" destId="{13DD579F-206D-4530-9F78-F20EAB8E159B}" srcOrd="0" destOrd="0" presId="urn:microsoft.com/office/officeart/2005/8/layout/vList5"/>
    <dgm:cxn modelId="{76ED867E-E412-485D-A4EC-91E245F759E6}" type="presOf" srcId="{585B5559-F9A9-461D-8736-218DAB02D9B3}" destId="{FE7D6242-54EE-4C13-A25E-D0E51D07B073}" srcOrd="0" destOrd="1" presId="urn:microsoft.com/office/officeart/2005/8/layout/vList5"/>
    <dgm:cxn modelId="{B5AC0AAA-7E9C-466E-997A-F11021CE79D3}" type="presOf" srcId="{3284348F-1505-4704-916F-1C9A6AD4FB3E}" destId="{37E85102-49FF-4DC6-9C3D-D9BFC330EFD7}" srcOrd="0" destOrd="1" presId="urn:microsoft.com/office/officeart/2005/8/layout/vList5"/>
    <dgm:cxn modelId="{72D87A48-CF1B-432B-8853-1DA94BC42C44}" type="presOf" srcId="{DADE76D3-B3C9-43B7-8AD6-EF8FDD1A3479}" destId="{FE7D6242-54EE-4C13-A25E-D0E51D07B073}" srcOrd="0" destOrd="0" presId="urn:microsoft.com/office/officeart/2005/8/layout/vList5"/>
    <dgm:cxn modelId="{BFE35EF7-4613-44A5-9C3C-4E16BBDC6AF5}" srcId="{F41BE765-D585-483A-A17B-DA4B79FDFA46}" destId="{3FB183ED-6998-4E45-8105-255360FF6A3E}" srcOrd="0" destOrd="0" parTransId="{76C42B0B-9964-4679-9A63-06B8F6E7FB1B}" sibTransId="{7DC33545-3DBD-470C-83EE-5327AD10E022}"/>
    <dgm:cxn modelId="{4CE6C2CC-8AD6-4D23-816F-F02193F0C19D}" type="presOf" srcId="{AA3EF355-067D-4B9B-9E62-16F3906E5297}" destId="{13DD579F-206D-4530-9F78-F20EAB8E159B}" srcOrd="0" destOrd="2" presId="urn:microsoft.com/office/officeart/2005/8/layout/vList5"/>
    <dgm:cxn modelId="{587F6C12-D484-46A9-9C98-CCAD689661D5}" type="presParOf" srcId="{D94D89E2-5152-4085-9CF5-5E26EB61289D}" destId="{9E75E575-9A9D-4C03-B4E4-26D0547B1731}" srcOrd="0" destOrd="0" presId="urn:microsoft.com/office/officeart/2005/8/layout/vList5"/>
    <dgm:cxn modelId="{4EDBA73F-26F9-47FD-B951-95BE46ED8243}" type="presParOf" srcId="{9E75E575-9A9D-4C03-B4E4-26D0547B1731}" destId="{55DC14EB-3E0F-4073-8FF3-33F9B21C9961}" srcOrd="0" destOrd="0" presId="urn:microsoft.com/office/officeart/2005/8/layout/vList5"/>
    <dgm:cxn modelId="{905F400D-33E0-4E1E-B16B-5BD9D45A9A07}" type="presParOf" srcId="{9E75E575-9A9D-4C03-B4E4-26D0547B1731}" destId="{FE7D6242-54EE-4C13-A25E-D0E51D07B073}" srcOrd="1" destOrd="0" presId="urn:microsoft.com/office/officeart/2005/8/layout/vList5"/>
    <dgm:cxn modelId="{C35A997B-314D-4477-865C-16C154FE0667}" type="presParOf" srcId="{D94D89E2-5152-4085-9CF5-5E26EB61289D}" destId="{8C96A93B-DD79-4AE3-BB2B-748C8D887875}" srcOrd="1" destOrd="0" presId="urn:microsoft.com/office/officeart/2005/8/layout/vList5"/>
    <dgm:cxn modelId="{394CCBB4-D646-4B2B-8C08-61FB8D1B280A}" type="presParOf" srcId="{D94D89E2-5152-4085-9CF5-5E26EB61289D}" destId="{2B25EE53-3F90-420C-89A9-106B59A19C67}" srcOrd="2" destOrd="0" presId="urn:microsoft.com/office/officeart/2005/8/layout/vList5"/>
    <dgm:cxn modelId="{78784C71-E2F9-453F-8D8D-9A60CD473C7D}" type="presParOf" srcId="{2B25EE53-3F90-420C-89A9-106B59A19C67}" destId="{20C6185A-9B4E-4504-8CD3-25FE802BE903}" srcOrd="0" destOrd="0" presId="urn:microsoft.com/office/officeart/2005/8/layout/vList5"/>
    <dgm:cxn modelId="{3FEB1C9C-37C1-4C3A-9D82-3B2A3C66381B}" type="presParOf" srcId="{2B25EE53-3F90-420C-89A9-106B59A19C67}" destId="{37E85102-49FF-4DC6-9C3D-D9BFC330EFD7}" srcOrd="1" destOrd="0" presId="urn:microsoft.com/office/officeart/2005/8/layout/vList5"/>
    <dgm:cxn modelId="{CFC8CB00-0216-4615-BBE5-D074DF42B100}" type="presParOf" srcId="{D94D89E2-5152-4085-9CF5-5E26EB61289D}" destId="{74A9D40A-88C9-4517-9BE0-970B60E5CB4B}" srcOrd="3" destOrd="0" presId="urn:microsoft.com/office/officeart/2005/8/layout/vList5"/>
    <dgm:cxn modelId="{BFCA7743-DFFA-48F5-B42F-F062E27D77AB}" type="presParOf" srcId="{D94D89E2-5152-4085-9CF5-5E26EB61289D}" destId="{80A767A7-6928-4C60-AF87-352A4E0A05EF}" srcOrd="4" destOrd="0" presId="urn:microsoft.com/office/officeart/2005/8/layout/vList5"/>
    <dgm:cxn modelId="{2E6516DB-ACC0-44B8-BCBA-B28148D87CE5}" type="presParOf" srcId="{80A767A7-6928-4C60-AF87-352A4E0A05EF}" destId="{14B6ADAD-2D7F-40AF-929D-C7D27752AD8F}" srcOrd="0" destOrd="0" presId="urn:microsoft.com/office/officeart/2005/8/layout/vList5"/>
    <dgm:cxn modelId="{F5162FEC-3972-47E5-B016-F1D91F6B056B}" type="presParOf" srcId="{80A767A7-6928-4C60-AF87-352A4E0A05EF}" destId="{13DD579F-206D-4530-9F78-F20EAB8E15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8214A1-E5DE-46D4-BEB7-7BF716C4EB4F}">
      <dsp:nvSpPr>
        <dsp:cNvPr id="0" name=""/>
        <dsp:cNvSpPr/>
      </dsp:nvSpPr>
      <dsp:spPr>
        <a:xfrm>
          <a:off x="0" y="0"/>
          <a:ext cx="2922537" cy="7366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Fetch Command</a:t>
          </a:r>
          <a:endParaRPr lang="en-GB" sz="2400" kern="1200" dirty="0"/>
        </a:p>
      </dsp:txBody>
      <dsp:txXfrm>
        <a:off x="368300" y="0"/>
        <a:ext cx="2185937" cy="736600"/>
      </dsp:txXfrm>
    </dsp:sp>
    <dsp:sp modelId="{7B827F1D-7892-4FAA-B01F-895E33EB4472}">
      <dsp:nvSpPr>
        <dsp:cNvPr id="0" name=""/>
        <dsp:cNvSpPr/>
      </dsp:nvSpPr>
      <dsp:spPr>
        <a:xfrm>
          <a:off x="2640062" y="0"/>
          <a:ext cx="2922537" cy="736600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Execute</a:t>
          </a:r>
          <a:endParaRPr lang="en-GB" sz="2400" kern="1200" dirty="0"/>
        </a:p>
      </dsp:txBody>
      <dsp:txXfrm>
        <a:off x="3008362" y="0"/>
        <a:ext cx="2185937" cy="736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905A4-12D2-429E-8ECA-3FA7B3FE146C}">
      <dsp:nvSpPr>
        <dsp:cNvPr id="0" name=""/>
        <dsp:cNvSpPr/>
      </dsp:nvSpPr>
      <dsp:spPr>
        <a:xfrm>
          <a:off x="0" y="0"/>
          <a:ext cx="5591810" cy="9639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Caller</a:t>
          </a:r>
          <a:endParaRPr lang="en-US" sz="3200" b="1" kern="1200" dirty="0" smtClean="0"/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Initiate System Call</a:t>
          </a:r>
          <a:endParaRPr lang="en-GB" sz="2800" kern="1200" dirty="0"/>
        </a:p>
      </dsp:txBody>
      <dsp:txXfrm>
        <a:off x="28233" y="28233"/>
        <a:ext cx="4551653" cy="907464"/>
      </dsp:txXfrm>
    </dsp:sp>
    <dsp:sp modelId="{60BD5C83-72B8-44A1-976A-3C7DD5ED4207}">
      <dsp:nvSpPr>
        <dsp:cNvPr id="0" name=""/>
        <dsp:cNvSpPr/>
      </dsp:nvSpPr>
      <dsp:spPr>
        <a:xfrm>
          <a:off x="493394" y="1124585"/>
          <a:ext cx="5591810" cy="963930"/>
        </a:xfrm>
        <a:prstGeom prst="roundRect">
          <a:avLst>
            <a:gd name="adj" fmla="val 1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System Call Interface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Invoke System Call in OS Kernel</a:t>
          </a:r>
          <a:endParaRPr lang="en-GB" sz="2400" kern="1200" dirty="0"/>
        </a:p>
      </dsp:txBody>
      <dsp:txXfrm>
        <a:off x="521627" y="1152818"/>
        <a:ext cx="4415394" cy="907464"/>
      </dsp:txXfrm>
    </dsp:sp>
    <dsp:sp modelId="{36592F91-9E18-45E9-8FBF-C32CF4FC7044}">
      <dsp:nvSpPr>
        <dsp:cNvPr id="0" name=""/>
        <dsp:cNvSpPr/>
      </dsp:nvSpPr>
      <dsp:spPr>
        <a:xfrm>
          <a:off x="986789" y="2249170"/>
          <a:ext cx="5591810" cy="963930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Return Status of System Call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Return Any Other Values</a:t>
          </a:r>
          <a:endParaRPr lang="en-GB" sz="2400" kern="1200" dirty="0"/>
        </a:p>
      </dsp:txBody>
      <dsp:txXfrm>
        <a:off x="1015022" y="2277403"/>
        <a:ext cx="4415394" cy="907464"/>
      </dsp:txXfrm>
    </dsp:sp>
    <dsp:sp modelId="{0E65FE8E-9AB0-405B-8482-BA1FCC09158F}">
      <dsp:nvSpPr>
        <dsp:cNvPr id="0" name=""/>
        <dsp:cNvSpPr/>
      </dsp:nvSpPr>
      <dsp:spPr>
        <a:xfrm>
          <a:off x="4965255" y="730980"/>
          <a:ext cx="626554" cy="62655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200" kern="1200"/>
        </a:p>
      </dsp:txBody>
      <dsp:txXfrm>
        <a:off x="5106230" y="730980"/>
        <a:ext cx="344604" cy="471482"/>
      </dsp:txXfrm>
    </dsp:sp>
    <dsp:sp modelId="{92346B41-F2D0-4A02-A77D-1B1DCC4B087A}">
      <dsp:nvSpPr>
        <dsp:cNvPr id="0" name=""/>
        <dsp:cNvSpPr/>
      </dsp:nvSpPr>
      <dsp:spPr>
        <a:xfrm>
          <a:off x="5458650" y="1849139"/>
          <a:ext cx="626554" cy="62655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200" kern="1200"/>
        </a:p>
      </dsp:txBody>
      <dsp:txXfrm>
        <a:off x="5599625" y="1849139"/>
        <a:ext cx="344604" cy="471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28223-209A-46A0-AEDD-89A70B0948E3}">
      <dsp:nvSpPr>
        <dsp:cNvPr id="0" name=""/>
        <dsp:cNvSpPr/>
      </dsp:nvSpPr>
      <dsp:spPr>
        <a:xfrm rot="5400000">
          <a:off x="4730286" y="-2439720"/>
          <a:ext cx="1360528" cy="6239973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Allocate resources.</a:t>
          </a:r>
          <a:endParaRPr lang="en-GB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Create / Terminate processes.</a:t>
          </a:r>
          <a:endParaRPr lang="en-GB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Get / Set process attributes.</a:t>
          </a:r>
          <a:endParaRPr lang="en-GB" sz="2200" kern="1200" dirty="0"/>
        </a:p>
      </dsp:txBody>
      <dsp:txXfrm rot="-5400000">
        <a:off x="2290564" y="66418"/>
        <a:ext cx="6173557" cy="1227696"/>
      </dsp:txXfrm>
    </dsp:sp>
    <dsp:sp modelId="{F4A448A0-A21C-46BF-8DB7-E016ECFCD84E}">
      <dsp:nvSpPr>
        <dsp:cNvPr id="0" name=""/>
        <dsp:cNvSpPr/>
      </dsp:nvSpPr>
      <dsp:spPr>
        <a:xfrm>
          <a:off x="2095" y="1418"/>
          <a:ext cx="2288468" cy="135769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Process Control</a:t>
          </a:r>
          <a:endParaRPr lang="en-GB" sz="2800" kern="1200" dirty="0"/>
        </a:p>
      </dsp:txBody>
      <dsp:txXfrm>
        <a:off x="68372" y="67695"/>
        <a:ext cx="2155914" cy="1225139"/>
      </dsp:txXfrm>
    </dsp:sp>
    <dsp:sp modelId="{935042EE-EAB7-4C45-A900-AF1CE7E1496D}">
      <dsp:nvSpPr>
        <dsp:cNvPr id="0" name=""/>
        <dsp:cNvSpPr/>
      </dsp:nvSpPr>
      <dsp:spPr>
        <a:xfrm rot="5400000">
          <a:off x="4710871" y="-943465"/>
          <a:ext cx="1428750" cy="6214116"/>
        </a:xfrm>
        <a:prstGeom prst="round2Same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pc="-50" dirty="0" smtClean="0"/>
            <a:t>Create, Delete, Open, Close, Read, Write Files.</a:t>
          </a:r>
          <a:endParaRPr lang="en-GB" sz="2200" kern="1200" spc="-5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Get / Set file attributes.</a:t>
          </a:r>
          <a:endParaRPr lang="en-GB" sz="2200" kern="1200" dirty="0"/>
        </a:p>
      </dsp:txBody>
      <dsp:txXfrm rot="-5400000">
        <a:off x="2318188" y="1518964"/>
        <a:ext cx="6144370" cy="1289258"/>
      </dsp:txXfrm>
    </dsp:sp>
    <dsp:sp modelId="{E7BFBE01-E9B8-4B9F-8B74-A6DB6668A3BB}">
      <dsp:nvSpPr>
        <dsp:cNvPr id="0" name=""/>
        <dsp:cNvSpPr/>
      </dsp:nvSpPr>
      <dsp:spPr>
        <a:xfrm>
          <a:off x="2095" y="1428414"/>
          <a:ext cx="2316092" cy="1470355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File Management</a:t>
          </a:r>
          <a:endParaRPr lang="en-GB" sz="2800" kern="1200" dirty="0"/>
        </a:p>
      </dsp:txBody>
      <dsp:txXfrm>
        <a:off x="73872" y="1500191"/>
        <a:ext cx="2172538" cy="1326801"/>
      </dsp:txXfrm>
    </dsp:sp>
    <dsp:sp modelId="{4AC76649-CF71-4B90-98E4-EF0FDBE3ED27}">
      <dsp:nvSpPr>
        <dsp:cNvPr id="0" name=""/>
        <dsp:cNvSpPr/>
      </dsp:nvSpPr>
      <dsp:spPr>
        <a:xfrm rot="5400000">
          <a:off x="4738565" y="524977"/>
          <a:ext cx="1344562" cy="6241048"/>
        </a:xfrm>
        <a:prstGeom prst="round2Same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Request for device before accessing.</a:t>
          </a:r>
          <a:endParaRPr lang="en-GB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Release the device after job done.</a:t>
          </a:r>
          <a:endParaRPr lang="en-GB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Get / Set attributes.</a:t>
          </a:r>
          <a:endParaRPr lang="en-GB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Logically attach / detach devices..</a:t>
          </a:r>
          <a:endParaRPr lang="en-GB" sz="2200" kern="1200" dirty="0"/>
        </a:p>
      </dsp:txBody>
      <dsp:txXfrm rot="-5400000">
        <a:off x="2290322" y="3038856"/>
        <a:ext cx="6175412" cy="1213290"/>
      </dsp:txXfrm>
    </dsp:sp>
    <dsp:sp modelId="{5D941311-396B-4510-B0CB-9CE873BD5BFA}">
      <dsp:nvSpPr>
        <dsp:cNvPr id="0" name=""/>
        <dsp:cNvSpPr/>
      </dsp:nvSpPr>
      <dsp:spPr>
        <a:xfrm>
          <a:off x="2095" y="2966654"/>
          <a:ext cx="2288226" cy="1357693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Device Management</a:t>
          </a:r>
          <a:endParaRPr lang="en-GB" sz="2800" kern="1200" dirty="0"/>
        </a:p>
      </dsp:txBody>
      <dsp:txXfrm>
        <a:off x="68372" y="3032931"/>
        <a:ext cx="2155672" cy="1225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28223-209A-46A0-AEDD-89A70B0948E3}">
      <dsp:nvSpPr>
        <dsp:cNvPr id="0" name=""/>
        <dsp:cNvSpPr/>
      </dsp:nvSpPr>
      <dsp:spPr>
        <a:xfrm rot="5400000">
          <a:off x="4912757" y="-2468810"/>
          <a:ext cx="1086155" cy="6298151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Get / Set system data.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Get / Set process, file, or device attributes.</a:t>
          </a:r>
          <a:endParaRPr lang="en-GB" sz="2000" kern="1200" dirty="0"/>
        </a:p>
      </dsp:txBody>
      <dsp:txXfrm rot="-5400000">
        <a:off x="2306759" y="190210"/>
        <a:ext cx="6245129" cy="980111"/>
      </dsp:txXfrm>
    </dsp:sp>
    <dsp:sp modelId="{F4A448A0-A21C-46BF-8DB7-E016ECFCD84E}">
      <dsp:nvSpPr>
        <dsp:cNvPr id="0" name=""/>
        <dsp:cNvSpPr/>
      </dsp:nvSpPr>
      <dsp:spPr>
        <a:xfrm>
          <a:off x="164" y="0"/>
          <a:ext cx="2306280" cy="135769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Information Maintenance</a:t>
          </a:r>
          <a:endParaRPr lang="en-GB" sz="2400" kern="1200" dirty="0"/>
        </a:p>
      </dsp:txBody>
      <dsp:txXfrm>
        <a:off x="66441" y="66277"/>
        <a:ext cx="2173726" cy="1225139"/>
      </dsp:txXfrm>
    </dsp:sp>
    <dsp:sp modelId="{935042EE-EAB7-4C45-A900-AF1CE7E1496D}">
      <dsp:nvSpPr>
        <dsp:cNvPr id="0" name=""/>
        <dsp:cNvSpPr/>
      </dsp:nvSpPr>
      <dsp:spPr>
        <a:xfrm rot="5400000">
          <a:off x="4753460" y="-981865"/>
          <a:ext cx="1390962" cy="6323316"/>
        </a:xfrm>
        <a:prstGeom prst="round2SameRect">
          <a:avLst/>
        </a:prstGeom>
        <a:solidFill>
          <a:schemeClr val="accent3">
            <a:tint val="40000"/>
            <a:alpha val="90000"/>
            <a:hueOff val="5358425"/>
            <a:satOff val="-6896"/>
            <a:lumOff val="-5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358425"/>
              <a:satOff val="-6896"/>
              <a:lumOff val="-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Create / Delete communication connection.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Send / Receive messages.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Attach / Detach remote devices.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Transfer status information.</a:t>
          </a:r>
          <a:endParaRPr lang="en-GB" sz="2000" kern="1200" dirty="0"/>
        </a:p>
      </dsp:txBody>
      <dsp:txXfrm rot="-5400000">
        <a:off x="2287284" y="1552212"/>
        <a:ext cx="6255415" cy="1255160"/>
      </dsp:txXfrm>
    </dsp:sp>
    <dsp:sp modelId="{E7BFBE01-E9B8-4B9F-8B74-A6DB6668A3BB}">
      <dsp:nvSpPr>
        <dsp:cNvPr id="0" name=""/>
        <dsp:cNvSpPr/>
      </dsp:nvSpPr>
      <dsp:spPr>
        <a:xfrm>
          <a:off x="478" y="1426997"/>
          <a:ext cx="2286326" cy="1470355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Communication</a:t>
          </a:r>
          <a:endParaRPr lang="en-GB" sz="2400" kern="1200" dirty="0"/>
        </a:p>
      </dsp:txBody>
      <dsp:txXfrm>
        <a:off x="72255" y="1498774"/>
        <a:ext cx="2142772" cy="1326801"/>
      </dsp:txXfrm>
    </dsp:sp>
    <dsp:sp modelId="{4AC76649-CF71-4B90-98E4-EF0FDBE3ED27}">
      <dsp:nvSpPr>
        <dsp:cNvPr id="0" name=""/>
        <dsp:cNvSpPr/>
      </dsp:nvSpPr>
      <dsp:spPr>
        <a:xfrm rot="5400000">
          <a:off x="4896364" y="473422"/>
          <a:ext cx="1086155" cy="6341322"/>
        </a:xfrm>
        <a:prstGeom prst="round2Same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spc="-30" baseline="0" dirty="0" smtClean="0"/>
            <a:t>Provides mechanism for controlling access to resources.</a:t>
          </a:r>
          <a:endParaRPr lang="en-GB" sz="2000" kern="1200" spc="-30" baseline="0" dirty="0"/>
        </a:p>
      </dsp:txBody>
      <dsp:txXfrm rot="-5400000">
        <a:off x="2268781" y="3154027"/>
        <a:ext cx="6288300" cy="980111"/>
      </dsp:txXfrm>
    </dsp:sp>
    <dsp:sp modelId="{5D941311-396B-4510-B0CB-9CE873BD5BFA}">
      <dsp:nvSpPr>
        <dsp:cNvPr id="0" name=""/>
        <dsp:cNvSpPr/>
      </dsp:nvSpPr>
      <dsp:spPr>
        <a:xfrm>
          <a:off x="478" y="2965237"/>
          <a:ext cx="2268302" cy="1357693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Protection</a:t>
          </a:r>
          <a:endParaRPr lang="en-GB" sz="2400" kern="1200" dirty="0"/>
        </a:p>
      </dsp:txBody>
      <dsp:txXfrm>
        <a:off x="66755" y="3031514"/>
        <a:ext cx="2135748" cy="1225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28223-209A-46A0-AEDD-89A70B0948E3}">
      <dsp:nvSpPr>
        <dsp:cNvPr id="0" name=""/>
        <dsp:cNvSpPr/>
      </dsp:nvSpPr>
      <dsp:spPr>
        <a:xfrm rot="5400000">
          <a:off x="4893825" y="-2338804"/>
          <a:ext cx="1086155" cy="603814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Almost all operating systems have a UI.</a:t>
          </a:r>
          <a:endParaRPr lang="en-GB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CLI, GUI, Batch…</a:t>
          </a:r>
          <a:endParaRPr lang="en-GB" sz="2200" kern="1200" dirty="0"/>
        </a:p>
      </dsp:txBody>
      <dsp:txXfrm rot="-5400000">
        <a:off x="2417833" y="190210"/>
        <a:ext cx="5985118" cy="980111"/>
      </dsp:txXfrm>
    </dsp:sp>
    <dsp:sp modelId="{F4A448A0-A21C-46BF-8DB7-E016ECFCD84E}">
      <dsp:nvSpPr>
        <dsp:cNvPr id="0" name=""/>
        <dsp:cNvSpPr/>
      </dsp:nvSpPr>
      <dsp:spPr>
        <a:xfrm>
          <a:off x="307" y="1418"/>
          <a:ext cx="2417525" cy="135769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User Interface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(UI)</a:t>
          </a:r>
          <a:endParaRPr lang="en-GB" sz="2400" kern="1200" dirty="0"/>
        </a:p>
      </dsp:txBody>
      <dsp:txXfrm>
        <a:off x="66584" y="67695"/>
        <a:ext cx="2284971" cy="1225139"/>
      </dsp:txXfrm>
    </dsp:sp>
    <dsp:sp modelId="{935042EE-EAB7-4C45-A900-AF1CE7E1496D}">
      <dsp:nvSpPr>
        <dsp:cNvPr id="0" name=""/>
        <dsp:cNvSpPr/>
      </dsp:nvSpPr>
      <dsp:spPr>
        <a:xfrm rot="5400000">
          <a:off x="4878311" y="-868143"/>
          <a:ext cx="1086155" cy="6060637"/>
        </a:xfrm>
        <a:prstGeom prst="round2Same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Able to load a program into memory.</a:t>
          </a:r>
          <a:endParaRPr lang="en-GB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Run the program, and stop the program.</a:t>
          </a:r>
          <a:endParaRPr lang="en-GB" sz="2200" kern="1200" dirty="0"/>
        </a:p>
      </dsp:txBody>
      <dsp:txXfrm rot="-5400000">
        <a:off x="2391070" y="1672120"/>
        <a:ext cx="6007615" cy="980111"/>
      </dsp:txXfrm>
    </dsp:sp>
    <dsp:sp modelId="{E7BFBE01-E9B8-4B9F-8B74-A6DB6668A3BB}">
      <dsp:nvSpPr>
        <dsp:cNvPr id="0" name=""/>
        <dsp:cNvSpPr/>
      </dsp:nvSpPr>
      <dsp:spPr>
        <a:xfrm>
          <a:off x="307" y="1426997"/>
          <a:ext cx="2390763" cy="1470355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Program Execution</a:t>
          </a:r>
          <a:endParaRPr lang="en-GB" sz="2400" kern="1200" dirty="0"/>
        </a:p>
      </dsp:txBody>
      <dsp:txXfrm>
        <a:off x="72084" y="1498774"/>
        <a:ext cx="2247209" cy="1326801"/>
      </dsp:txXfrm>
    </dsp:sp>
    <dsp:sp modelId="{4AC76649-CF71-4B90-98E4-EF0FDBE3ED27}">
      <dsp:nvSpPr>
        <dsp:cNvPr id="0" name=""/>
        <dsp:cNvSpPr/>
      </dsp:nvSpPr>
      <dsp:spPr>
        <a:xfrm rot="5400000">
          <a:off x="4893298" y="622567"/>
          <a:ext cx="1086155" cy="6043032"/>
        </a:xfrm>
        <a:prstGeom prst="round2Same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Running program may requires for I/O.</a:t>
          </a:r>
          <a:endParaRPr lang="en-GB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I/O: File, I/O Devices (Printer, Scanner).</a:t>
          </a:r>
          <a:endParaRPr lang="en-GB" sz="2200" kern="1200" dirty="0"/>
        </a:p>
      </dsp:txBody>
      <dsp:txXfrm rot="-5400000">
        <a:off x="2414860" y="3154027"/>
        <a:ext cx="5990010" cy="980111"/>
      </dsp:txXfrm>
    </dsp:sp>
    <dsp:sp modelId="{5D941311-396B-4510-B0CB-9CE873BD5BFA}">
      <dsp:nvSpPr>
        <dsp:cNvPr id="0" name=""/>
        <dsp:cNvSpPr/>
      </dsp:nvSpPr>
      <dsp:spPr>
        <a:xfrm>
          <a:off x="307" y="2965237"/>
          <a:ext cx="2414551" cy="1357693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I/O Operations</a:t>
          </a:r>
          <a:endParaRPr lang="en-GB" sz="2400" kern="1200" dirty="0"/>
        </a:p>
      </dsp:txBody>
      <dsp:txXfrm>
        <a:off x="66584" y="3031514"/>
        <a:ext cx="2281997" cy="12251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28223-209A-46A0-AEDD-89A70B0948E3}">
      <dsp:nvSpPr>
        <dsp:cNvPr id="0" name=""/>
        <dsp:cNvSpPr/>
      </dsp:nvSpPr>
      <dsp:spPr>
        <a:xfrm rot="5400000">
          <a:off x="4912757" y="-2468810"/>
          <a:ext cx="1086155" cy="6298151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Manipulate files and directories.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Create, Delete, Set Permission…</a:t>
          </a:r>
          <a:endParaRPr lang="en-GB" sz="2000" kern="1200" dirty="0"/>
        </a:p>
      </dsp:txBody>
      <dsp:txXfrm rot="-5400000">
        <a:off x="2306759" y="190210"/>
        <a:ext cx="6245129" cy="980111"/>
      </dsp:txXfrm>
    </dsp:sp>
    <dsp:sp modelId="{F4A448A0-A21C-46BF-8DB7-E016ECFCD84E}">
      <dsp:nvSpPr>
        <dsp:cNvPr id="0" name=""/>
        <dsp:cNvSpPr/>
      </dsp:nvSpPr>
      <dsp:spPr>
        <a:xfrm>
          <a:off x="164" y="0"/>
          <a:ext cx="2306280" cy="135769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Files Manipulation System</a:t>
          </a:r>
          <a:endParaRPr lang="en-GB" sz="2400" kern="1200" dirty="0"/>
        </a:p>
      </dsp:txBody>
      <dsp:txXfrm>
        <a:off x="66441" y="66277"/>
        <a:ext cx="2173726" cy="1225139"/>
      </dsp:txXfrm>
    </dsp:sp>
    <dsp:sp modelId="{935042EE-EAB7-4C45-A900-AF1CE7E1496D}">
      <dsp:nvSpPr>
        <dsp:cNvPr id="0" name=""/>
        <dsp:cNvSpPr/>
      </dsp:nvSpPr>
      <dsp:spPr>
        <a:xfrm rot="5400000">
          <a:off x="4905864" y="-981865"/>
          <a:ext cx="1086155" cy="6323316"/>
        </a:xfrm>
        <a:prstGeom prst="round2SameRect">
          <a:avLst/>
        </a:prstGeom>
        <a:solidFill>
          <a:schemeClr val="accent3">
            <a:tint val="40000"/>
            <a:alpha val="90000"/>
            <a:hueOff val="5358425"/>
            <a:satOff val="-6896"/>
            <a:lumOff val="-5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358425"/>
              <a:satOff val="-6896"/>
              <a:lumOff val="-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Processes may exchange information.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Via message passing / shared memory.</a:t>
          </a:r>
          <a:endParaRPr lang="en-GB" sz="2000" kern="1200" dirty="0"/>
        </a:p>
      </dsp:txBody>
      <dsp:txXfrm rot="-5400000">
        <a:off x="2287284" y="1689737"/>
        <a:ext cx="6270294" cy="980111"/>
      </dsp:txXfrm>
    </dsp:sp>
    <dsp:sp modelId="{E7BFBE01-E9B8-4B9F-8B74-A6DB6668A3BB}">
      <dsp:nvSpPr>
        <dsp:cNvPr id="0" name=""/>
        <dsp:cNvSpPr/>
      </dsp:nvSpPr>
      <dsp:spPr>
        <a:xfrm>
          <a:off x="478" y="1426997"/>
          <a:ext cx="2286326" cy="1470355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Communication</a:t>
          </a:r>
          <a:endParaRPr lang="en-GB" sz="2400" kern="1200" dirty="0"/>
        </a:p>
      </dsp:txBody>
      <dsp:txXfrm>
        <a:off x="72255" y="1498774"/>
        <a:ext cx="2142772" cy="1326801"/>
      </dsp:txXfrm>
    </dsp:sp>
    <dsp:sp modelId="{4AC76649-CF71-4B90-98E4-EF0FDBE3ED27}">
      <dsp:nvSpPr>
        <dsp:cNvPr id="0" name=""/>
        <dsp:cNvSpPr/>
      </dsp:nvSpPr>
      <dsp:spPr>
        <a:xfrm rot="5400000">
          <a:off x="4896364" y="473422"/>
          <a:ext cx="1086155" cy="6341322"/>
        </a:xfrm>
        <a:prstGeom prst="round2Same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Constantly aware of possible errors.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In CPU / Memory / I/O Devices / User Program.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Action to ensure correct and consistent computing.</a:t>
          </a:r>
          <a:endParaRPr lang="en-GB" sz="2000" kern="1200" dirty="0"/>
        </a:p>
      </dsp:txBody>
      <dsp:txXfrm rot="-5400000">
        <a:off x="2268781" y="3154027"/>
        <a:ext cx="6288300" cy="980111"/>
      </dsp:txXfrm>
    </dsp:sp>
    <dsp:sp modelId="{5D941311-396B-4510-B0CB-9CE873BD5BFA}">
      <dsp:nvSpPr>
        <dsp:cNvPr id="0" name=""/>
        <dsp:cNvSpPr/>
      </dsp:nvSpPr>
      <dsp:spPr>
        <a:xfrm>
          <a:off x="478" y="2965237"/>
          <a:ext cx="2268302" cy="1357693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Error Detection</a:t>
          </a:r>
          <a:endParaRPr lang="en-GB" sz="2400" kern="1200" dirty="0"/>
        </a:p>
      </dsp:txBody>
      <dsp:txXfrm>
        <a:off x="66755" y="3031514"/>
        <a:ext cx="2135748" cy="12251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7E612-EA46-4E12-AB91-32CE2916179F}">
      <dsp:nvSpPr>
        <dsp:cNvPr id="0" name=""/>
        <dsp:cNvSpPr/>
      </dsp:nvSpPr>
      <dsp:spPr>
        <a:xfrm rot="5400000">
          <a:off x="4806908" y="-2631443"/>
          <a:ext cx="798229" cy="6264821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Manipulate Files &amp; Directories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Create, Delete, Copy, Rename, Print, etc…</a:t>
          </a:r>
          <a:endParaRPr lang="en-GB" sz="2000" kern="1200" dirty="0"/>
        </a:p>
      </dsp:txBody>
      <dsp:txXfrm rot="-5400000">
        <a:off x="2073612" y="140819"/>
        <a:ext cx="6225855" cy="720297"/>
      </dsp:txXfrm>
    </dsp:sp>
    <dsp:sp modelId="{694191FA-A42B-4986-AB69-74221549150C}">
      <dsp:nvSpPr>
        <dsp:cNvPr id="0" name=""/>
        <dsp:cNvSpPr/>
      </dsp:nvSpPr>
      <dsp:spPr>
        <a:xfrm>
          <a:off x="485" y="2074"/>
          <a:ext cx="2073126" cy="99778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File Manipulation</a:t>
          </a:r>
          <a:endParaRPr lang="en-GB" sz="2000" kern="1200" dirty="0"/>
        </a:p>
      </dsp:txBody>
      <dsp:txXfrm>
        <a:off x="49193" y="50782"/>
        <a:ext cx="1975710" cy="900370"/>
      </dsp:txXfrm>
    </dsp:sp>
    <dsp:sp modelId="{AD39E2BB-CD35-4018-91CC-88AB182E1C3A}">
      <dsp:nvSpPr>
        <dsp:cNvPr id="0" name=""/>
        <dsp:cNvSpPr/>
      </dsp:nvSpPr>
      <dsp:spPr>
        <a:xfrm rot="5400000">
          <a:off x="4806908" y="-1583767"/>
          <a:ext cx="798229" cy="6264821"/>
        </a:xfrm>
        <a:prstGeom prst="round2SameRect">
          <a:avLst/>
        </a:prstGeom>
        <a:solidFill>
          <a:schemeClr val="accent3">
            <a:tint val="40000"/>
            <a:alpha val="90000"/>
            <a:hueOff val="5358425"/>
            <a:satOff val="-6896"/>
            <a:lumOff val="-5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358425"/>
              <a:satOff val="-6896"/>
              <a:lumOff val="-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Format and print info to other output devices.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Registers for storing and retrieving information.</a:t>
          </a:r>
          <a:endParaRPr lang="en-GB" sz="2000" kern="1200" dirty="0"/>
        </a:p>
      </dsp:txBody>
      <dsp:txXfrm rot="-5400000">
        <a:off x="2073612" y="1188495"/>
        <a:ext cx="6225855" cy="720297"/>
      </dsp:txXfrm>
    </dsp:sp>
    <dsp:sp modelId="{885B1E19-E1CD-4C4D-B219-CD7A0761FA24}">
      <dsp:nvSpPr>
        <dsp:cNvPr id="0" name=""/>
        <dsp:cNvSpPr/>
      </dsp:nvSpPr>
      <dsp:spPr>
        <a:xfrm>
          <a:off x="485" y="1049750"/>
          <a:ext cx="2073126" cy="997786"/>
        </a:xfrm>
        <a:prstGeom prst="roundRec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Status Information</a:t>
          </a:r>
          <a:endParaRPr lang="en-GB" sz="2000" kern="1200" dirty="0"/>
        </a:p>
      </dsp:txBody>
      <dsp:txXfrm>
        <a:off x="49193" y="1098458"/>
        <a:ext cx="1975710" cy="900370"/>
      </dsp:txXfrm>
    </dsp:sp>
    <dsp:sp modelId="{888C9474-D240-43C7-9F94-E7729F29C466}">
      <dsp:nvSpPr>
        <dsp:cNvPr id="0" name=""/>
        <dsp:cNvSpPr/>
      </dsp:nvSpPr>
      <dsp:spPr>
        <a:xfrm rot="5400000">
          <a:off x="4807811" y="-536994"/>
          <a:ext cx="798229" cy="6266627"/>
        </a:xfrm>
        <a:prstGeom prst="round2Same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Text editor to create and modify files.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Search contents, perform transformation of text.</a:t>
          </a:r>
          <a:endParaRPr lang="en-GB" sz="2000" kern="1200" dirty="0"/>
        </a:p>
      </dsp:txBody>
      <dsp:txXfrm rot="-5400000">
        <a:off x="2073612" y="2236171"/>
        <a:ext cx="6227661" cy="720297"/>
      </dsp:txXfrm>
    </dsp:sp>
    <dsp:sp modelId="{4484A1CE-5CC2-47AA-A8CB-94D6C52AC609}">
      <dsp:nvSpPr>
        <dsp:cNvPr id="0" name=""/>
        <dsp:cNvSpPr/>
      </dsp:nvSpPr>
      <dsp:spPr>
        <a:xfrm>
          <a:off x="485" y="2097426"/>
          <a:ext cx="2073126" cy="997786"/>
        </a:xfrm>
        <a:prstGeom prst="roundRec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File Modification</a:t>
          </a:r>
          <a:endParaRPr lang="en-GB" sz="2000" kern="1200" dirty="0"/>
        </a:p>
      </dsp:txBody>
      <dsp:txXfrm>
        <a:off x="49193" y="2146134"/>
        <a:ext cx="1975710" cy="900370"/>
      </dsp:txXfrm>
    </dsp:sp>
    <dsp:sp modelId="{0D170BF0-15FE-4F55-82A9-6DA1A5651F7D}">
      <dsp:nvSpPr>
        <dsp:cNvPr id="0" name=""/>
        <dsp:cNvSpPr/>
      </dsp:nvSpPr>
      <dsp:spPr>
        <a:xfrm>
          <a:off x="485" y="3145101"/>
          <a:ext cx="2075919" cy="997786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Programming Language Support</a:t>
          </a:r>
          <a:endParaRPr lang="en-GB" sz="2000" kern="1200" dirty="0"/>
        </a:p>
      </dsp:txBody>
      <dsp:txXfrm>
        <a:off x="49193" y="3193809"/>
        <a:ext cx="1978503" cy="9003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D6242-54EE-4C13-A25E-D0E51D07B073}">
      <dsp:nvSpPr>
        <dsp:cNvPr id="0" name=""/>
        <dsp:cNvSpPr/>
      </dsp:nvSpPr>
      <dsp:spPr>
        <a:xfrm rot="5400000">
          <a:off x="4840704" y="-2563850"/>
          <a:ext cx="1068623" cy="646752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123825" rIns="7200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Help the user to solve common problems.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Performing common operations.</a:t>
          </a:r>
          <a:endParaRPr lang="en-GB" sz="2000" kern="1200" dirty="0"/>
        </a:p>
      </dsp:txBody>
      <dsp:txXfrm rot="-5400000">
        <a:off x="2141252" y="187768"/>
        <a:ext cx="6415362" cy="964291"/>
      </dsp:txXfrm>
    </dsp:sp>
    <dsp:sp modelId="{55DC14EB-3E0F-4073-8FF3-33F9B21C9961}">
      <dsp:nvSpPr>
        <dsp:cNvPr id="0" name=""/>
        <dsp:cNvSpPr/>
      </dsp:nvSpPr>
      <dsp:spPr>
        <a:xfrm>
          <a:off x="1047" y="2023"/>
          <a:ext cx="2140204" cy="13357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Application Program</a:t>
          </a:r>
          <a:endParaRPr lang="en-GB" sz="2100" kern="1200" dirty="0"/>
        </a:p>
      </dsp:txBody>
      <dsp:txXfrm>
        <a:off x="66254" y="67230"/>
        <a:ext cx="2009790" cy="1205365"/>
      </dsp:txXfrm>
    </dsp:sp>
    <dsp:sp modelId="{37E85102-49FF-4DC6-9C3D-D9BFC330EFD7}">
      <dsp:nvSpPr>
        <dsp:cNvPr id="0" name=""/>
        <dsp:cNvSpPr/>
      </dsp:nvSpPr>
      <dsp:spPr>
        <a:xfrm rot="5400000">
          <a:off x="4842150" y="-1140718"/>
          <a:ext cx="1068623" cy="6426400"/>
        </a:xfrm>
        <a:prstGeom prst="round2SameRect">
          <a:avLst/>
        </a:prstGeom>
        <a:solidFill>
          <a:schemeClr val="accent3">
            <a:tint val="40000"/>
            <a:alpha val="90000"/>
            <a:hueOff val="5358425"/>
            <a:satOff val="-6896"/>
            <a:lumOff val="-5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358425"/>
              <a:satOff val="-6896"/>
              <a:lumOff val="-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123825" rIns="7200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Absolute, </a:t>
          </a:r>
          <a:r>
            <a:rPr lang="en-US" sz="2000" kern="1200" dirty="0" err="1" smtClean="0"/>
            <a:t>Relocatable</a:t>
          </a:r>
          <a:r>
            <a:rPr lang="en-US" sz="2000" kern="1200" dirty="0" smtClean="0"/>
            <a:t>, Overlay Loaders, Linkage Editor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pc="-10" dirty="0" smtClean="0"/>
            <a:t>Debugging systems for higher level and machine language.</a:t>
          </a:r>
          <a:endParaRPr lang="en-GB" sz="2000" kern="1200" spc="-10" dirty="0"/>
        </a:p>
      </dsp:txBody>
      <dsp:txXfrm rot="-5400000">
        <a:off x="2163262" y="1590336"/>
        <a:ext cx="6374234" cy="964291"/>
      </dsp:txXfrm>
    </dsp:sp>
    <dsp:sp modelId="{20C6185A-9B4E-4504-8CD3-25FE802BE903}">
      <dsp:nvSpPr>
        <dsp:cNvPr id="0" name=""/>
        <dsp:cNvSpPr/>
      </dsp:nvSpPr>
      <dsp:spPr>
        <a:xfrm>
          <a:off x="1047" y="1404591"/>
          <a:ext cx="2162214" cy="1335779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100" kern="1200" dirty="0" smtClean="0"/>
            <a:t>Program Loading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100" kern="1200" dirty="0" smtClean="0"/>
            <a:t>+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100" kern="1200" dirty="0" smtClean="0"/>
            <a:t>Execution</a:t>
          </a:r>
          <a:endParaRPr lang="en-GB" sz="2100" kern="1200" dirty="0"/>
        </a:p>
      </dsp:txBody>
      <dsp:txXfrm>
        <a:off x="66254" y="1469798"/>
        <a:ext cx="2031800" cy="1205365"/>
      </dsp:txXfrm>
    </dsp:sp>
    <dsp:sp modelId="{13DD579F-206D-4530-9F78-F20EAB8E159B}">
      <dsp:nvSpPr>
        <dsp:cNvPr id="0" name=""/>
        <dsp:cNvSpPr/>
      </dsp:nvSpPr>
      <dsp:spPr>
        <a:xfrm rot="5400000">
          <a:off x="4840046" y="239854"/>
          <a:ext cx="1068623" cy="6470389"/>
        </a:xfrm>
        <a:prstGeom prst="round2Same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123825" rIns="7200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Provide mechanism for creating virtual connections.</a:t>
          </a:r>
          <a:endParaRPr lang="en-GB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 Among processes, users, and computer systems.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Send messages to another’s screen, e-mail, etc…</a:t>
          </a:r>
          <a:endParaRPr lang="en-GB" sz="2000" kern="1200" dirty="0"/>
        </a:p>
      </dsp:txBody>
      <dsp:txXfrm rot="-5400000">
        <a:off x="2139163" y="2992903"/>
        <a:ext cx="6418223" cy="964291"/>
      </dsp:txXfrm>
    </dsp:sp>
    <dsp:sp modelId="{14B6ADAD-2D7F-40AF-929D-C7D27752AD8F}">
      <dsp:nvSpPr>
        <dsp:cNvPr id="0" name=""/>
        <dsp:cNvSpPr/>
      </dsp:nvSpPr>
      <dsp:spPr>
        <a:xfrm>
          <a:off x="1047" y="2807160"/>
          <a:ext cx="2138115" cy="1335779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Communications</a:t>
          </a:r>
          <a:endParaRPr lang="en-GB" sz="2000" kern="1200" dirty="0"/>
        </a:p>
      </dsp:txBody>
      <dsp:txXfrm>
        <a:off x="66254" y="2872367"/>
        <a:ext cx="2007701" cy="1205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A33EB-883C-47AD-BFD1-B2DB2FEFED6A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F588A-7072-4854-8D2F-0A8D9A75B1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11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F588A-7072-4854-8D2F-0A8D9A75B1D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F588A-7072-4854-8D2F-0A8D9A75B1D3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F588A-7072-4854-8D2F-0A8D9A75B1D3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F588A-7072-4854-8D2F-0A8D9A75B1D3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F588A-7072-4854-8D2F-0A8D9A75B1D3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F588A-7072-4854-8D2F-0A8D9A75B1D3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F588A-7072-4854-8D2F-0A8D9A75B1D3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F588A-7072-4854-8D2F-0A8D9A75B1D3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F588A-7072-4854-8D2F-0A8D9A75B1D3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F588A-7072-4854-8D2F-0A8D9A75B1D3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F588A-7072-4854-8D2F-0A8D9A75B1D3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B9762D-31C2-411A-B83B-71F9ACAA0233}" type="slidenum">
              <a:rPr lang="en-US" smtClean="0">
                <a:latin typeface="Times New Roman" pitchFamily="18" charset="0"/>
              </a:rPr>
              <a:pPr/>
              <a:t>25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>
              <a:buNone/>
            </a:pPr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7845F2-4192-48F4-87A5-645CF4C42BC5}" type="slidenum">
              <a:rPr lang="en-US" smtClean="0">
                <a:latin typeface="Times New Roman" pitchFamily="18" charset="0"/>
              </a:rPr>
              <a:pPr/>
              <a:t>29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aseline="0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0ECD6F-4466-4A5E-BADC-68B199486CC3}" type="slidenum">
              <a:rPr lang="en-US" smtClean="0">
                <a:latin typeface="Times New Roman" pitchFamily="18" charset="0"/>
              </a:rPr>
              <a:pPr/>
              <a:t>30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F588A-7072-4854-8D2F-0A8D9A75B1D3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F588A-7072-4854-8D2F-0A8D9A75B1D3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F588A-7072-4854-8D2F-0A8D9A75B1D3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F588A-7072-4854-8D2F-0A8D9A75B1D3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F588A-7072-4854-8D2F-0A8D9A75B1D3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F588A-7072-4854-8D2F-0A8D9A75B1D3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F588A-7072-4854-8D2F-0A8D9A75B1D3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F588A-7072-4854-8D2F-0A8D9A75B1D3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F588A-7072-4854-8D2F-0A8D9A75B1D3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F588A-7072-4854-8D2F-0A8D9A75B1D3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F588A-7072-4854-8D2F-0A8D9A75B1D3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F588A-7072-4854-8D2F-0A8D9A75B1D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F588A-7072-4854-8D2F-0A8D9A75B1D3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F588A-7072-4854-8D2F-0A8D9A75B1D3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F588A-7072-4854-8D2F-0A8D9A75B1D3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C02F663C-E494-4484-B628-87E4CA7C507A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663C-E494-4484-B628-87E4CA7C507A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8127-6C1D-43AE-BDE3-996271BCDA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663C-E494-4484-B628-87E4CA7C507A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8127-6C1D-43AE-BDE3-996271BCDA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663C-E494-4484-B628-87E4CA7C507A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8127-6C1D-43AE-BDE3-996271BCDA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02F663C-E494-4484-B628-87E4CA7C507A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02F663C-E494-4484-B628-87E4CA7C507A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8127-6C1D-43AE-BDE3-996271BCDA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663C-E494-4484-B628-87E4CA7C507A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8127-6C1D-43AE-BDE3-996271BCDA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2F663C-E494-4484-B628-87E4CA7C507A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8127-6C1D-43AE-BDE3-996271BCDA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2F663C-E494-4484-B628-87E4CA7C507A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8127-6C1D-43AE-BDE3-996271BCDA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02F663C-E494-4484-B628-87E4CA7C507A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8127-6C1D-43AE-BDE3-996271BCDA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663C-E494-4484-B628-87E4CA7C507A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8127-6C1D-43AE-BDE3-996271BCDA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3176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752600"/>
            <a:ext cx="8340726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663C-E494-4484-B628-87E4CA7C507A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8127-6C1D-43AE-BDE3-996271BCDA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85165" cy="13176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663C-E494-4484-B628-87E4CA7C507A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8127-6C1D-43AE-BDE3-996271BCDA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663C-E494-4484-B628-87E4CA7C507A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8127-6C1D-43AE-BDE3-996271BCDA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C02F663C-E494-4484-B628-87E4CA7C507A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C02F663C-E494-4484-B628-87E4CA7C507A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26F18127-6C1D-43AE-BDE3-996271BCDA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663C-E494-4484-B628-87E4CA7C507A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8127-6C1D-43AE-BDE3-996271BCDA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663C-E494-4484-B628-87E4CA7C507A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8127-6C1D-43AE-BDE3-996271BCDA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663C-E494-4484-B628-87E4CA7C507A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26F18127-6C1D-43AE-BDE3-996271BCDA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663C-E494-4484-B628-87E4CA7C507A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8127-6C1D-43AE-BDE3-996271BCDA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02F663C-E494-4484-B628-87E4CA7C507A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26F18127-6C1D-43AE-BDE3-996271BCDA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0"/>
            <a:ext cx="8534400" cy="1090332"/>
          </a:xfrm>
        </p:spPr>
        <p:txBody>
          <a:bodyPr>
            <a:noAutofit/>
          </a:bodyPr>
          <a:lstStyle/>
          <a:p>
            <a:r>
              <a:rPr lang="en-US" sz="3200" dirty="0" smtClean="0"/>
              <a:t>Operating Systems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638800"/>
            <a:ext cx="8534400" cy="914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Computer System Architecture, Operating System Structure</a:t>
            </a:r>
          </a:p>
          <a:p>
            <a:r>
              <a:rPr lang="en-US" sz="2400" dirty="0" smtClean="0"/>
              <a:t>(Week 2)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600" dirty="0" smtClean="0"/>
              <a:t>Collection of physically separated, </a:t>
            </a:r>
            <a:r>
              <a:rPr lang="en-US" sz="2600" b="1" u="sng" dirty="0" smtClean="0"/>
              <a:t>heterogeneous</a:t>
            </a:r>
            <a:r>
              <a:rPr lang="en-US" sz="2600" u="sng" dirty="0" smtClean="0"/>
              <a:t> </a:t>
            </a:r>
            <a:r>
              <a:rPr lang="en-US" sz="2600" b="1" u="sng" dirty="0" smtClean="0"/>
              <a:t>(mixed)</a:t>
            </a:r>
            <a:r>
              <a:rPr lang="en-US" sz="2600" dirty="0" smtClean="0"/>
              <a:t> computer systems that are connected together.</a:t>
            </a:r>
          </a:p>
          <a:p>
            <a:pPr>
              <a:spcBef>
                <a:spcPts val="1200"/>
              </a:spcBef>
            </a:pPr>
            <a:r>
              <a:rPr lang="en-US" sz="2600" dirty="0" smtClean="0"/>
              <a:t>Advantages: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Access to various resources.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Increases:</a:t>
            </a:r>
          </a:p>
          <a:p>
            <a:pPr lvl="2">
              <a:spcBef>
                <a:spcPts val="1200"/>
              </a:spcBef>
            </a:pPr>
            <a:r>
              <a:rPr lang="en-US" sz="2400" dirty="0" smtClean="0"/>
              <a:t>Computation Speed</a:t>
            </a:r>
          </a:p>
          <a:p>
            <a:pPr lvl="2">
              <a:spcBef>
                <a:spcPts val="1200"/>
              </a:spcBef>
            </a:pPr>
            <a:r>
              <a:rPr lang="en-US" sz="2400" dirty="0" smtClean="0"/>
              <a:t>Functionality</a:t>
            </a:r>
          </a:p>
          <a:p>
            <a:pPr lvl="2">
              <a:spcBef>
                <a:spcPts val="1200"/>
              </a:spcBef>
            </a:pPr>
            <a:r>
              <a:rPr lang="en-US" sz="2400" dirty="0" smtClean="0"/>
              <a:t>Data Availability</a:t>
            </a:r>
          </a:p>
          <a:p>
            <a:pPr lvl="2">
              <a:spcBef>
                <a:spcPts val="1200"/>
              </a:spcBef>
            </a:pPr>
            <a:r>
              <a:rPr lang="en-US" sz="2400" dirty="0" smtClean="0"/>
              <a:t>Reliability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GB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3733800"/>
            <a:ext cx="4730906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Up Arrow 4"/>
          <p:cNvSpPr/>
          <p:nvPr/>
        </p:nvSpPr>
        <p:spPr>
          <a:xfrm rot="10800000">
            <a:off x="6934200" y="1219200"/>
            <a:ext cx="533400" cy="609600"/>
          </a:xfrm>
          <a:prstGeom prst="upArrow">
            <a:avLst/>
          </a:prstGeom>
          <a:solidFill>
            <a:srgbClr val="C6D9F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Computer-System Architecture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340726" cy="45720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Computer system can be </a:t>
            </a:r>
            <a:r>
              <a:rPr lang="en-US" sz="2600" dirty="0" err="1" smtClean="0"/>
              <a:t>categorised</a:t>
            </a:r>
            <a:r>
              <a:rPr lang="en-US" sz="2600" dirty="0" smtClean="0"/>
              <a:t> into general purpose and special purpose systems as well.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5200" y="3276600"/>
            <a:ext cx="2057400" cy="609600"/>
          </a:xfrm>
          <a:prstGeom prst="rect">
            <a:avLst/>
          </a:prstGeom>
          <a:solidFill>
            <a:srgbClr val="C6D9F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Computer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5000" y="4419600"/>
            <a:ext cx="2057400" cy="609600"/>
          </a:xfrm>
          <a:prstGeom prst="rect">
            <a:avLst/>
          </a:prstGeom>
          <a:solidFill>
            <a:srgbClr val="C6D9F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General Purpose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1600" y="4419600"/>
            <a:ext cx="2057400" cy="609600"/>
          </a:xfrm>
          <a:prstGeom prst="rect">
            <a:avLst/>
          </a:prstGeom>
          <a:solidFill>
            <a:srgbClr val="C6D9F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Special Purpose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7600" y="5638800"/>
            <a:ext cx="2057400" cy="609600"/>
          </a:xfrm>
          <a:prstGeom prst="rect">
            <a:avLst/>
          </a:prstGeom>
          <a:solidFill>
            <a:srgbClr val="C6D9F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Embedded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81800" y="5638800"/>
            <a:ext cx="1524000" cy="609600"/>
          </a:xfrm>
          <a:prstGeom prst="rect">
            <a:avLst/>
          </a:prstGeom>
          <a:solidFill>
            <a:srgbClr val="C6D9F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Handheld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Systems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" name="Elbow Connector 2"/>
          <p:cNvCxnSpPr>
            <a:stCxn id="4" idx="2"/>
            <a:endCxn id="5" idx="0"/>
          </p:cNvCxnSpPr>
          <p:nvPr/>
        </p:nvCxnSpPr>
        <p:spPr>
          <a:xfrm rot="5400000">
            <a:off x="3467100" y="3352800"/>
            <a:ext cx="533400" cy="16002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2"/>
            <a:endCxn id="6" idx="0"/>
          </p:cNvCxnSpPr>
          <p:nvPr/>
        </p:nvCxnSpPr>
        <p:spPr>
          <a:xfrm rot="16200000" flipH="1">
            <a:off x="5105400" y="3314700"/>
            <a:ext cx="533400" cy="16764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2"/>
            <a:endCxn id="7" idx="0"/>
          </p:cNvCxnSpPr>
          <p:nvPr/>
        </p:nvCxnSpPr>
        <p:spPr>
          <a:xfrm rot="5400000">
            <a:off x="5143500" y="4572000"/>
            <a:ext cx="609600" cy="15240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2"/>
            <a:endCxn id="8" idx="0"/>
          </p:cNvCxnSpPr>
          <p:nvPr/>
        </p:nvCxnSpPr>
        <p:spPr>
          <a:xfrm rot="16200000" flipH="1">
            <a:off x="6572250" y="4667250"/>
            <a:ext cx="609600" cy="13335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5867400"/>
            <a:ext cx="762000" cy="762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5791200"/>
            <a:ext cx="736600" cy="736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5943600"/>
            <a:ext cx="533400" cy="660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0800" y="449580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1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800" dirty="0" smtClean="0"/>
              <a:t>Design to perform very </a:t>
            </a:r>
            <a:r>
              <a:rPr lang="en-US" sz="2800" b="1" u="sng" dirty="0" smtClean="0"/>
              <a:t>specific</a:t>
            </a:r>
            <a:r>
              <a:rPr lang="en-US" sz="2800" dirty="0" smtClean="0"/>
              <a:t> tasks.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System they run on are usually </a:t>
            </a:r>
            <a:r>
              <a:rPr lang="en-US" sz="2400" b="1" u="sng" dirty="0" smtClean="0"/>
              <a:t>primitive (limited features)</a:t>
            </a:r>
            <a:r>
              <a:rPr lang="en-US" sz="2400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Have little or no user interface.</a:t>
            </a:r>
          </a:p>
          <a:p>
            <a:pPr lvl="2">
              <a:spcBef>
                <a:spcPts val="1200"/>
              </a:spcBef>
            </a:pPr>
            <a:r>
              <a:rPr lang="en-US" sz="2400" dirty="0" smtClean="0"/>
              <a:t>Spend most of the times on monitoring and managing.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Example: 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Printer, Scanner, Robotic Arms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Requirement: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Processing to be done within the defined </a:t>
            </a:r>
            <a:r>
              <a:rPr lang="en-US" sz="2400" b="1" u="sng" dirty="0" smtClean="0"/>
              <a:t>constraints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Handheld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752600"/>
            <a:ext cx="8340726" cy="4876800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2800" dirty="0" smtClean="0"/>
              <a:t>Small size (limited resources).</a:t>
            </a:r>
          </a:p>
          <a:p>
            <a:pPr lvl="1"/>
            <a:r>
              <a:rPr lang="en-US" sz="2400" dirty="0" smtClean="0"/>
              <a:t>Smaller amounts of memory.</a:t>
            </a:r>
          </a:p>
          <a:p>
            <a:pPr lvl="1"/>
            <a:r>
              <a:rPr lang="en-US" sz="2400" dirty="0" smtClean="0"/>
              <a:t>Slower processors.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Example: </a:t>
            </a:r>
          </a:p>
          <a:p>
            <a:pPr lvl="1"/>
            <a:r>
              <a:rPr lang="en-US" sz="2600" dirty="0" smtClean="0"/>
              <a:t>Cellphone, PDA.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OS: </a:t>
            </a:r>
          </a:p>
          <a:p>
            <a:pPr lvl="1"/>
            <a:r>
              <a:rPr lang="en-US" sz="2600" dirty="0" err="1" smtClean="0"/>
              <a:t>iOS</a:t>
            </a:r>
            <a:r>
              <a:rPr lang="en-US" sz="2600" dirty="0" smtClean="0"/>
              <a:t>, Android, Windows, Symbian.</a:t>
            </a:r>
            <a:endParaRPr lang="en-US" sz="2200" dirty="0" smtClean="0"/>
          </a:p>
          <a:p>
            <a:pPr>
              <a:spcBef>
                <a:spcPts val="600"/>
              </a:spcBef>
            </a:pPr>
            <a:r>
              <a:rPr lang="en-US" sz="2800" dirty="0" smtClean="0">
                <a:solidFill>
                  <a:srgbClr val="000000"/>
                </a:solidFill>
              </a:rPr>
              <a:t>Requirements:</a:t>
            </a:r>
          </a:p>
          <a:p>
            <a:pPr lvl="1"/>
            <a:r>
              <a:rPr lang="en-US" sz="2400" dirty="0" smtClean="0"/>
              <a:t>Efficient memory management.</a:t>
            </a:r>
          </a:p>
          <a:p>
            <a:pPr lvl="1"/>
            <a:r>
              <a:rPr lang="en-US" sz="2400" dirty="0" smtClean="0"/>
              <a:t>Not to burden the processor.</a:t>
            </a:r>
          </a:p>
          <a:p>
            <a:pPr lvl="1"/>
            <a:r>
              <a:rPr lang="en-US" sz="2400" dirty="0" smtClean="0"/>
              <a:t>Design of I/O interface.</a:t>
            </a:r>
          </a:p>
          <a:p>
            <a:pPr lvl="1"/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Structure</a:t>
            </a:r>
            <a:br>
              <a:rPr lang="en-US" dirty="0"/>
            </a:b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Different </a:t>
            </a:r>
            <a:r>
              <a:rPr lang="en-US" sz="2400" dirty="0"/>
              <a:t>User Interface (UI).</a:t>
            </a:r>
          </a:p>
          <a:p>
            <a:pPr lvl="1"/>
            <a:r>
              <a:rPr lang="en-US" sz="2400" dirty="0"/>
              <a:t>System </a:t>
            </a:r>
            <a:r>
              <a:rPr lang="en-US" sz="2400" dirty="0" smtClean="0"/>
              <a:t>Calls </a:t>
            </a:r>
            <a:r>
              <a:rPr lang="en-US" sz="2400" dirty="0"/>
              <a:t>in OS.</a:t>
            </a:r>
          </a:p>
          <a:p>
            <a:pPr lvl="1"/>
            <a:r>
              <a:rPr lang="en-US" sz="2400" dirty="0"/>
              <a:t>Services </a:t>
            </a:r>
            <a:r>
              <a:rPr lang="en-US" sz="2400" dirty="0" smtClean="0"/>
              <a:t>Provided </a:t>
            </a:r>
            <a:r>
              <a:rPr lang="en-US" sz="2400" dirty="0"/>
              <a:t>by the OS.</a:t>
            </a:r>
          </a:p>
        </p:txBody>
      </p:sp>
    </p:spTree>
    <p:extLst>
      <p:ext uri="{BB962C8B-B14F-4D97-AF65-F5344CB8AC3E}">
        <p14:creationId xmlns:p14="http://schemas.microsoft.com/office/powerpoint/2010/main" val="132277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View of Operating System Services</a:t>
            </a:r>
            <a:endParaRPr lang="en-GB" dirty="0"/>
          </a:p>
        </p:txBody>
      </p:sp>
      <p:pic>
        <p:nvPicPr>
          <p:cNvPr id="4" name="Picture 4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057400"/>
            <a:ext cx="8852829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52400" y="2362200"/>
            <a:ext cx="8839200" cy="3810000"/>
          </a:xfrm>
          <a:prstGeom prst="rect">
            <a:avLst/>
          </a:prstGeom>
          <a:noFill/>
          <a:ln w="762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2514600"/>
            <a:ext cx="3657600" cy="990600"/>
          </a:xfrm>
          <a:prstGeom prst="rect">
            <a:avLst/>
          </a:prstGeom>
          <a:noFill/>
          <a:ln w="7620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0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Operating-System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Two types:</a:t>
            </a:r>
          </a:p>
          <a:p>
            <a:pPr lvl="1"/>
            <a:r>
              <a:rPr lang="en-US" sz="2400" b="1" u="sng" dirty="0" smtClean="0"/>
              <a:t>C</a:t>
            </a:r>
            <a:r>
              <a:rPr lang="en-US" sz="2400" dirty="0" smtClean="0"/>
              <a:t>ommand-</a:t>
            </a:r>
            <a:r>
              <a:rPr lang="en-US" sz="2400" b="1" u="sng" dirty="0" smtClean="0"/>
              <a:t>L</a:t>
            </a:r>
            <a:r>
              <a:rPr lang="en-US" sz="2400" dirty="0" smtClean="0"/>
              <a:t>ine </a:t>
            </a:r>
            <a:r>
              <a:rPr lang="en-US" sz="2400" b="1" u="sng" dirty="0" smtClean="0"/>
              <a:t>I</a:t>
            </a:r>
            <a:r>
              <a:rPr lang="en-US" sz="2400" dirty="0" smtClean="0"/>
              <a:t>nterface (CLI)</a:t>
            </a:r>
          </a:p>
          <a:p>
            <a:pPr lvl="1"/>
            <a:r>
              <a:rPr lang="en-US" sz="2400" b="1" u="sng" dirty="0" smtClean="0"/>
              <a:t>G</a:t>
            </a:r>
            <a:r>
              <a:rPr lang="en-US" sz="2400" dirty="0" smtClean="0"/>
              <a:t>raphical </a:t>
            </a:r>
            <a:r>
              <a:rPr lang="en-US" sz="2400" b="1" u="sng" dirty="0" smtClean="0"/>
              <a:t>U</a:t>
            </a:r>
            <a:r>
              <a:rPr lang="en-US" sz="2400" dirty="0" smtClean="0"/>
              <a:t>ser </a:t>
            </a:r>
            <a:r>
              <a:rPr lang="en-US" sz="2400" b="1" u="sng" dirty="0" smtClean="0"/>
              <a:t>I</a:t>
            </a:r>
            <a:r>
              <a:rPr lang="en-US" sz="2400" dirty="0" smtClean="0"/>
              <a:t>nterface (GUI)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550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Operating-System </a:t>
            </a:r>
            <a:r>
              <a:rPr lang="en-US" dirty="0" smtClean="0"/>
              <a:t>Interface</a:t>
            </a:r>
            <a:br>
              <a:rPr lang="en-US" dirty="0" smtClean="0"/>
            </a:br>
            <a:r>
              <a:rPr lang="en-US" sz="2800" dirty="0" smtClean="0"/>
              <a:t>Command Interpreter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752600"/>
            <a:ext cx="8340726" cy="472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Primarily: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ommand: </a:t>
            </a:r>
          </a:p>
          <a:p>
            <a:pPr lvl="1"/>
            <a:r>
              <a:rPr lang="en-US" sz="2600" dirty="0" smtClean="0"/>
              <a:t>Built-In</a:t>
            </a:r>
          </a:p>
          <a:p>
            <a:pPr lvl="2"/>
            <a:r>
              <a:rPr lang="en-US" sz="2600" dirty="0" smtClean="0"/>
              <a:t>Interpreter contains the code to execute the command.</a:t>
            </a:r>
          </a:p>
          <a:p>
            <a:pPr lvl="1"/>
            <a:r>
              <a:rPr lang="en-US" sz="2600" dirty="0" smtClean="0"/>
              <a:t>System Programs</a:t>
            </a:r>
          </a:p>
          <a:p>
            <a:pPr lvl="2"/>
            <a:r>
              <a:rPr lang="en-US" sz="2600" dirty="0" smtClean="0"/>
              <a:t>Locate the file associated with the command.</a:t>
            </a:r>
          </a:p>
          <a:p>
            <a:pPr lvl="2"/>
            <a:r>
              <a:rPr lang="en-US" sz="2600" dirty="0" smtClean="0"/>
              <a:t>Load the file and execute the code inside.</a:t>
            </a:r>
          </a:p>
          <a:p>
            <a:pPr lvl="2"/>
            <a:r>
              <a:rPr lang="en-US" sz="2600" dirty="0" smtClean="0"/>
              <a:t>Allow command to be added easily.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37514802"/>
              </p:ext>
            </p:extLst>
          </p:nvPr>
        </p:nvGraphicFramePr>
        <p:xfrm>
          <a:off x="1676400" y="2362200"/>
          <a:ext cx="5562600" cy="73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Bourne Shell Command Interpreter</a:t>
            </a:r>
          </a:p>
        </p:txBody>
      </p:sp>
      <p:pic>
        <p:nvPicPr>
          <p:cNvPr id="12291" name="Picture 4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371600"/>
            <a:ext cx="665912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Operating-System Interface</a:t>
            </a:r>
            <a:br>
              <a:rPr lang="en-US" dirty="0"/>
            </a:br>
            <a:r>
              <a:rPr lang="en-US" sz="2800" dirty="0" smtClean="0"/>
              <a:t>Graphical User Interface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800" dirty="0" smtClean="0"/>
              <a:t>User-Friendly (Desktop Metaphor Interface).</a:t>
            </a:r>
          </a:p>
          <a:p>
            <a:pPr lvl="1"/>
            <a:r>
              <a:rPr lang="en-US" sz="2400" dirty="0" smtClean="0"/>
              <a:t>Mouse + Keyboard + Monitor</a:t>
            </a:r>
          </a:p>
          <a:p>
            <a:pPr lvl="1"/>
            <a:r>
              <a:rPr lang="en-US" sz="2400" dirty="0" smtClean="0"/>
              <a:t>Icon:</a:t>
            </a:r>
          </a:p>
          <a:p>
            <a:pPr lvl="2"/>
            <a:r>
              <a:rPr lang="en-US" sz="2400" dirty="0" smtClean="0"/>
              <a:t>Files / Programs</a:t>
            </a:r>
          </a:p>
          <a:p>
            <a:pPr lvl="2"/>
            <a:r>
              <a:rPr lang="en-US" sz="2400" dirty="0" smtClean="0"/>
              <a:t>Actions</a:t>
            </a:r>
          </a:p>
          <a:p>
            <a:pPr lvl="2"/>
            <a:r>
              <a:rPr lang="en-US" sz="2400" dirty="0"/>
              <a:t>E</a:t>
            </a:r>
            <a:r>
              <a:rPr lang="en-US" sz="2400" dirty="0" smtClean="0"/>
              <a:t>tc…</a:t>
            </a:r>
          </a:p>
          <a:p>
            <a:pPr lvl="1"/>
            <a:r>
              <a:rPr lang="en-US" sz="2400" dirty="0" smtClean="0"/>
              <a:t>Mouse clicks:</a:t>
            </a:r>
          </a:p>
          <a:p>
            <a:pPr lvl="2"/>
            <a:r>
              <a:rPr lang="en-US" sz="2400" dirty="0" smtClean="0"/>
              <a:t>Provide information.</a:t>
            </a:r>
          </a:p>
          <a:p>
            <a:pPr lvl="2"/>
            <a:r>
              <a:rPr lang="en-US" sz="2400" dirty="0" smtClean="0"/>
              <a:t>Execute function</a:t>
            </a:r>
            <a:r>
              <a:rPr lang="en-GB" dirty="0" smtClean="0"/>
              <a:t>.</a:t>
            </a:r>
          </a:p>
          <a:p>
            <a:pPr lvl="2"/>
            <a:r>
              <a:rPr lang="en-GB" sz="2400" dirty="0" smtClean="0"/>
              <a:t>Etc…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Computer System Architecture</a:t>
            </a:r>
          </a:p>
          <a:p>
            <a:pPr lvl="1"/>
            <a:r>
              <a:rPr lang="en-US" sz="2400" dirty="0" smtClean="0"/>
              <a:t>Single </a:t>
            </a:r>
            <a:r>
              <a:rPr lang="en-US" sz="2400" dirty="0" err="1" smtClean="0"/>
              <a:t>v.s</a:t>
            </a:r>
            <a:r>
              <a:rPr lang="en-US" sz="2400" dirty="0" smtClean="0"/>
              <a:t>. Multiple </a:t>
            </a:r>
            <a:r>
              <a:rPr lang="en-US" sz="2400" dirty="0"/>
              <a:t>P</a:t>
            </a:r>
            <a:r>
              <a:rPr lang="en-US" sz="2400" dirty="0" smtClean="0"/>
              <a:t>rocessor System</a:t>
            </a:r>
          </a:p>
          <a:p>
            <a:pPr lvl="1"/>
            <a:r>
              <a:rPr lang="en-US" sz="2400" dirty="0" smtClean="0"/>
              <a:t>General </a:t>
            </a:r>
            <a:r>
              <a:rPr lang="en-US" sz="2400" dirty="0" err="1" smtClean="0"/>
              <a:t>v.s</a:t>
            </a:r>
            <a:r>
              <a:rPr lang="en-US" sz="2400" dirty="0" smtClean="0"/>
              <a:t>. Special Purpose System</a:t>
            </a:r>
          </a:p>
          <a:p>
            <a:r>
              <a:rPr lang="en-US" sz="2800" dirty="0"/>
              <a:t>System Structure</a:t>
            </a:r>
          </a:p>
          <a:p>
            <a:pPr lvl="1"/>
            <a:r>
              <a:rPr lang="en-US" sz="2400" dirty="0"/>
              <a:t>Different User Interface (UI).</a:t>
            </a:r>
          </a:p>
          <a:p>
            <a:pPr lvl="1"/>
            <a:r>
              <a:rPr lang="en-US" sz="2400" dirty="0"/>
              <a:t>System </a:t>
            </a:r>
            <a:r>
              <a:rPr lang="en-US" sz="2400" dirty="0" smtClean="0"/>
              <a:t>Calls </a:t>
            </a:r>
            <a:r>
              <a:rPr lang="en-US" sz="2400" dirty="0"/>
              <a:t>in OS.</a:t>
            </a:r>
          </a:p>
          <a:p>
            <a:pPr lvl="1"/>
            <a:r>
              <a:rPr lang="en-US" sz="2400" dirty="0"/>
              <a:t>Services </a:t>
            </a:r>
            <a:r>
              <a:rPr lang="en-US" sz="2400" dirty="0" smtClean="0"/>
              <a:t>Provided </a:t>
            </a:r>
            <a:r>
              <a:rPr lang="en-US" sz="2400" dirty="0"/>
              <a:t>by the 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Operating-System Interface</a:t>
            </a:r>
            <a:br>
              <a:rPr lang="en-US" dirty="0"/>
            </a:br>
            <a:r>
              <a:rPr lang="en-US" sz="2800" dirty="0"/>
              <a:t>Graphical User Interface</a:t>
            </a:r>
            <a:endParaRPr lang="en-GB" dirty="0"/>
          </a:p>
        </p:txBody>
      </p:sp>
      <p:pic>
        <p:nvPicPr>
          <p:cNvPr id="4" name="Content Placeholder 3" descr="XeroxAlt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0" y="2133601"/>
            <a:ext cx="3317357" cy="3886200"/>
          </a:xfrm>
          <a:prstGeom prst="rect">
            <a:avLst/>
          </a:prstGeom>
        </p:spPr>
      </p:pic>
      <p:pic>
        <p:nvPicPr>
          <p:cNvPr id="5" name="Picture 4" descr="Macintos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3048000"/>
            <a:ext cx="4449010" cy="297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6096000"/>
            <a:ext cx="4724400" cy="304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Apple Macintosh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5334000" y="6096000"/>
            <a:ext cx="3352800" cy="304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Xerox Alto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Operating-System Interface</a:t>
            </a:r>
            <a:br>
              <a:rPr lang="en-US" dirty="0"/>
            </a:br>
            <a:r>
              <a:rPr lang="en-US" sz="2800" dirty="0"/>
              <a:t>Graphical User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8340726" cy="4144963"/>
          </a:xfrm>
        </p:spPr>
        <p:txBody>
          <a:bodyPr/>
          <a:lstStyle/>
          <a:p>
            <a:r>
              <a:rPr lang="en-US" sz="2800" dirty="0" smtClean="0"/>
              <a:t>Many systems now include both CLI and GUI.</a:t>
            </a:r>
          </a:p>
          <a:p>
            <a:pPr lvl="1"/>
            <a:r>
              <a:rPr lang="en-US" sz="2800" b="1" u="sng" dirty="0" smtClean="0"/>
              <a:t>Windows:</a:t>
            </a:r>
          </a:p>
          <a:p>
            <a:pPr lvl="2"/>
            <a:r>
              <a:rPr lang="en-US" sz="2800" dirty="0" smtClean="0"/>
              <a:t> GUI with CLI “Command” Shell</a:t>
            </a:r>
            <a:endParaRPr lang="en-US" sz="2000" dirty="0" smtClean="0"/>
          </a:p>
          <a:p>
            <a:pPr lvl="1"/>
            <a:r>
              <a:rPr lang="en-US" sz="2800" b="1" u="sng" dirty="0" smtClean="0"/>
              <a:t>Mac OS X:</a:t>
            </a:r>
          </a:p>
          <a:p>
            <a:pPr lvl="2"/>
            <a:r>
              <a:rPr lang="en-US" sz="2800" dirty="0" smtClean="0"/>
              <a:t> “Aqua” GUI with UNIX Kernel + Shell</a:t>
            </a:r>
            <a:endParaRPr lang="en-US" sz="2000" dirty="0" smtClean="0"/>
          </a:p>
          <a:p>
            <a:pPr lvl="1"/>
            <a:r>
              <a:rPr lang="en-US" sz="2800" b="1" u="sng" dirty="0" smtClean="0"/>
              <a:t>Solaris</a:t>
            </a:r>
          </a:p>
          <a:p>
            <a:pPr lvl="2"/>
            <a:r>
              <a:rPr lang="en-US" sz="2800" dirty="0" smtClean="0"/>
              <a:t>CLI + Optional GUI (KDE, Java Desktop)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Mac OS X GUI + Shell </a:t>
            </a:r>
          </a:p>
        </p:txBody>
      </p:sp>
      <p:pic>
        <p:nvPicPr>
          <p:cNvPr id="13315" name="Picture 4" descr="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62000" y="1295400"/>
            <a:ext cx="70866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eft Arrow 2"/>
          <p:cNvSpPr/>
          <p:nvPr/>
        </p:nvSpPr>
        <p:spPr>
          <a:xfrm>
            <a:off x="7467600" y="5181600"/>
            <a:ext cx="990600" cy="533400"/>
          </a:xfrm>
          <a:prstGeom prst="lef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– I/O and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 smtClean="0"/>
              <a:t>Modern OSs are </a:t>
            </a:r>
            <a:r>
              <a:rPr lang="en-US" sz="2500" b="1" u="sng" dirty="0" smtClean="0"/>
              <a:t>interrupt driven</a:t>
            </a:r>
            <a:r>
              <a:rPr lang="en-US" sz="2500" dirty="0" smtClean="0"/>
              <a:t>, not polling driven.</a:t>
            </a:r>
          </a:p>
          <a:p>
            <a:pPr algn="just"/>
            <a:r>
              <a:rPr lang="en-US" sz="2500" dirty="0" smtClean="0"/>
              <a:t>OS will sit quietly (idle), if:</a:t>
            </a:r>
          </a:p>
          <a:p>
            <a:pPr lvl="1" algn="just"/>
            <a:r>
              <a:rPr lang="en-US" sz="2300" dirty="0" smtClean="0"/>
              <a:t>There are no processes to execute.</a:t>
            </a:r>
          </a:p>
          <a:p>
            <a:pPr lvl="1" algn="just"/>
            <a:r>
              <a:rPr lang="en-US" sz="2300" dirty="0" smtClean="0"/>
              <a:t>No I/O devices to service.</a:t>
            </a:r>
          </a:p>
          <a:p>
            <a:pPr lvl="1" algn="just"/>
            <a:r>
              <a:rPr lang="en-US" sz="2300" dirty="0" smtClean="0"/>
              <a:t>No users to respond.</a:t>
            </a:r>
          </a:p>
          <a:p>
            <a:pPr algn="just"/>
            <a:r>
              <a:rPr lang="en-US" sz="2500" dirty="0" smtClean="0"/>
              <a:t>When something happen (events), an interrupt is generated.</a:t>
            </a:r>
          </a:p>
          <a:p>
            <a:pPr algn="just"/>
            <a:r>
              <a:rPr lang="en-US" sz="2500" dirty="0" smtClean="0"/>
              <a:t>OS will deal with the interrupt and determine the action that should be taken.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15478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View of Operating System Services</a:t>
            </a:r>
            <a:endParaRPr lang="en-GB" dirty="0"/>
          </a:p>
        </p:txBody>
      </p:sp>
      <p:pic>
        <p:nvPicPr>
          <p:cNvPr id="4" name="Picture 4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057400"/>
            <a:ext cx="8852829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152400" y="3581400"/>
            <a:ext cx="8839200" cy="381000"/>
          </a:xfrm>
          <a:prstGeom prst="rect">
            <a:avLst/>
          </a:prstGeom>
          <a:noFill/>
          <a:ln w="76200" cmpd="sng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2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System Calls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752600"/>
            <a:ext cx="8340726" cy="4648200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sz="2300" dirty="0" smtClean="0"/>
              <a:t>For a </a:t>
            </a:r>
            <a:r>
              <a:rPr lang="en-US" sz="2300" b="1" u="sng" dirty="0" smtClean="0">
                <a:solidFill>
                  <a:srgbClr val="0000FF"/>
                </a:solidFill>
              </a:rPr>
              <a:t>user program</a:t>
            </a:r>
            <a:r>
              <a:rPr lang="en-US" sz="2300" b="1" dirty="0" smtClean="0"/>
              <a:t> </a:t>
            </a:r>
            <a:r>
              <a:rPr lang="en-US" sz="2300" dirty="0" smtClean="0"/>
              <a:t>to request the OS to </a:t>
            </a:r>
            <a:r>
              <a:rPr lang="en-US" sz="2300" dirty="0"/>
              <a:t>perform tasks </a:t>
            </a:r>
            <a:r>
              <a:rPr lang="en-US" sz="2300" b="1" u="sng" dirty="0">
                <a:solidFill>
                  <a:srgbClr val="0000FF"/>
                </a:solidFill>
              </a:rPr>
              <a:t>(privilege instructions)</a:t>
            </a:r>
            <a:r>
              <a:rPr lang="en-US" sz="2300" b="1" dirty="0">
                <a:solidFill>
                  <a:srgbClr val="0000FF"/>
                </a:solidFill>
              </a:rPr>
              <a:t> </a:t>
            </a:r>
            <a:r>
              <a:rPr lang="en-US" sz="2300" b="1" u="sng" dirty="0" smtClean="0">
                <a:solidFill>
                  <a:srgbClr val="0000FF"/>
                </a:solidFill>
              </a:rPr>
              <a:t>reserved</a:t>
            </a:r>
            <a:r>
              <a:rPr lang="en-US" sz="2300" dirty="0" smtClean="0"/>
              <a:t> for the OS.</a:t>
            </a:r>
          </a:p>
          <a:p>
            <a:pPr lvl="1" algn="just">
              <a:lnSpc>
                <a:spcPct val="110000"/>
              </a:lnSpc>
            </a:pPr>
            <a:r>
              <a:rPr lang="en-US" sz="2100" dirty="0" smtClean="0"/>
              <a:t>The privilege instructions can be executed only by the OS.</a:t>
            </a:r>
          </a:p>
          <a:p>
            <a:pPr lvl="1" algn="just">
              <a:lnSpc>
                <a:spcPct val="110000"/>
              </a:lnSpc>
            </a:pPr>
            <a:r>
              <a:rPr lang="en-US" sz="2100" dirty="0" smtClean="0"/>
              <a:t>OS will execute the privilege instructions and return the results.</a:t>
            </a:r>
          </a:p>
          <a:p>
            <a:pPr lvl="1" algn="just">
              <a:lnSpc>
                <a:spcPct val="110000"/>
              </a:lnSpc>
            </a:pPr>
            <a:r>
              <a:rPr lang="en-US" sz="2100" dirty="0"/>
              <a:t>This is to prevent the misuse of hardware</a:t>
            </a:r>
            <a:r>
              <a:rPr lang="en-US" sz="2100" dirty="0" smtClean="0"/>
              <a:t>.</a:t>
            </a:r>
          </a:p>
          <a:p>
            <a:pPr algn="just">
              <a:lnSpc>
                <a:spcPct val="110000"/>
              </a:lnSpc>
            </a:pPr>
            <a:r>
              <a:rPr lang="en-US" sz="2300" dirty="0" smtClean="0"/>
              <a:t>To achieve this, modern processor has two modes of operation:</a:t>
            </a:r>
          </a:p>
          <a:p>
            <a:pPr lvl="1" algn="just">
              <a:lnSpc>
                <a:spcPct val="110000"/>
              </a:lnSpc>
            </a:pPr>
            <a:r>
              <a:rPr lang="en-US" sz="2100" dirty="0" smtClean="0"/>
              <a:t>User Mode</a:t>
            </a:r>
          </a:p>
          <a:p>
            <a:pPr lvl="2" algn="just">
              <a:lnSpc>
                <a:spcPct val="110000"/>
              </a:lnSpc>
            </a:pPr>
            <a:r>
              <a:rPr lang="en-US" sz="2000" dirty="0"/>
              <a:t>Processor can only execute non-privilege instructions</a:t>
            </a:r>
            <a:r>
              <a:rPr lang="en-US" sz="2000" dirty="0" smtClean="0"/>
              <a:t>.</a:t>
            </a:r>
            <a:endParaRPr lang="en-US" sz="2100" dirty="0" smtClean="0"/>
          </a:p>
          <a:p>
            <a:pPr lvl="1" algn="just">
              <a:lnSpc>
                <a:spcPct val="110000"/>
              </a:lnSpc>
            </a:pPr>
            <a:r>
              <a:rPr lang="en-US" sz="2100" dirty="0" smtClean="0"/>
              <a:t>Kernel Mode (System Mode)</a:t>
            </a:r>
          </a:p>
          <a:p>
            <a:pPr lvl="2" algn="just">
              <a:lnSpc>
                <a:spcPct val="110000"/>
              </a:lnSpc>
            </a:pPr>
            <a:r>
              <a:rPr lang="en-US" sz="2000" dirty="0"/>
              <a:t>Processor can execute all </a:t>
            </a:r>
            <a:r>
              <a:rPr lang="en-US" sz="2000" dirty="0" smtClean="0"/>
              <a:t>instructions.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 and Dual-Mode Operation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45533" y="4572000"/>
            <a:ext cx="7467600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533" y="5715000"/>
            <a:ext cx="7467600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69333" y="5638800"/>
            <a:ext cx="8746067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5533" y="4572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mode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7933" y="5029200"/>
            <a:ext cx="2362200" cy="3810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process executing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41133" y="5029200"/>
            <a:ext cx="1676400" cy="3810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calls system call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22333" y="5029200"/>
            <a:ext cx="2438400" cy="3810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returns from system call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1" idx="3"/>
            <a:endCxn id="12" idx="1"/>
          </p:cNvCxnSpPr>
          <p:nvPr/>
        </p:nvCxnSpPr>
        <p:spPr>
          <a:xfrm>
            <a:off x="2760133" y="5219700"/>
            <a:ext cx="3810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</p:cNvCxnSpPr>
          <p:nvPr/>
        </p:nvCxnSpPr>
        <p:spPr>
          <a:xfrm>
            <a:off x="3979333" y="5410200"/>
            <a:ext cx="152400" cy="7620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131733" y="6172200"/>
            <a:ext cx="1981200" cy="3810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execute system call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112933" y="5410200"/>
            <a:ext cx="304800" cy="7620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5532" y="5715000"/>
            <a:ext cx="135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kernel mode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683933" y="5715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 bit = 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65333" y="5715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 bit =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713133" y="4724400"/>
            <a:ext cx="12784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user mode</a:t>
            </a:r>
          </a:p>
          <a:p>
            <a:pPr algn="ctr"/>
            <a:r>
              <a:rPr lang="en-US" sz="1600" dirty="0" smtClean="0"/>
              <a:t>mode bit = 1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738533" y="5867400"/>
            <a:ext cx="12530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kernel mode</a:t>
            </a:r>
          </a:p>
          <a:p>
            <a:pPr algn="ctr"/>
            <a:r>
              <a:rPr lang="en-US" sz="1600" dirty="0" smtClean="0"/>
              <a:t>mode bit = 0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237066" y="1905000"/>
            <a:ext cx="7467600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37066" y="3048000"/>
            <a:ext cx="7467600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160866" y="2971800"/>
            <a:ext cx="8678334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7066" y="1905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mode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89466" y="2362200"/>
            <a:ext cx="2362200" cy="3810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process executing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777066" y="2590800"/>
            <a:ext cx="47244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37066" y="3048000"/>
            <a:ext cx="136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kernel mode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704667" y="2057400"/>
            <a:ext cx="12869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user mode</a:t>
            </a:r>
          </a:p>
          <a:p>
            <a:pPr algn="ctr"/>
            <a:r>
              <a:rPr lang="en-US" sz="1600" dirty="0" smtClean="0"/>
              <a:t>mode bit = 1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7730067" y="3200400"/>
            <a:ext cx="12615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kernel mode</a:t>
            </a:r>
          </a:p>
          <a:p>
            <a:pPr algn="ctr"/>
            <a:r>
              <a:rPr lang="en-US" sz="1600" dirty="0" smtClean="0"/>
              <a:t>mode bit = 0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296333" y="15240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NO:</a:t>
            </a:r>
            <a:endParaRPr lang="en-US" b="1" u="sng" dirty="0"/>
          </a:p>
        </p:txBody>
      </p:sp>
      <p:sp>
        <p:nvSpPr>
          <p:cNvPr id="64" name="TextBox 63"/>
          <p:cNvSpPr txBox="1"/>
          <p:nvPr/>
        </p:nvSpPr>
        <p:spPr>
          <a:xfrm>
            <a:off x="296333" y="41910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YES: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63452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Calls and Dual-Mode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If </a:t>
            </a:r>
            <a:r>
              <a:rPr lang="en-US" sz="2400" dirty="0"/>
              <a:t>user program </a:t>
            </a:r>
            <a:r>
              <a:rPr lang="en-US" sz="2400" b="1" u="sng" dirty="0">
                <a:solidFill>
                  <a:srgbClr val="0000FF"/>
                </a:solidFill>
              </a:rPr>
              <a:t>does not</a:t>
            </a:r>
            <a:r>
              <a:rPr lang="en-US" sz="2400" dirty="0"/>
              <a:t> require the OS to </a:t>
            </a:r>
            <a:r>
              <a:rPr lang="en-US" sz="2400" dirty="0" smtClean="0"/>
              <a:t>perform </a:t>
            </a:r>
            <a:r>
              <a:rPr lang="en-US" sz="2400" dirty="0"/>
              <a:t>privilege instructions, then </a:t>
            </a:r>
            <a:r>
              <a:rPr lang="en-US" sz="2400" dirty="0" smtClean="0"/>
              <a:t>no system </a:t>
            </a:r>
            <a:r>
              <a:rPr lang="en-US" sz="2400" dirty="0"/>
              <a:t>call </a:t>
            </a:r>
            <a:r>
              <a:rPr lang="en-US" sz="2400" dirty="0" smtClean="0"/>
              <a:t>should be performed.</a:t>
            </a:r>
          </a:p>
          <a:p>
            <a:pPr algn="just"/>
            <a:r>
              <a:rPr lang="en-US" sz="2400" dirty="0" smtClean="0"/>
              <a:t>Besides, processor also </a:t>
            </a:r>
            <a:r>
              <a:rPr lang="en-US" sz="2400" b="1" u="sng" dirty="0" smtClean="0">
                <a:solidFill>
                  <a:srgbClr val="0000FF"/>
                </a:solidFill>
              </a:rPr>
              <a:t>does not</a:t>
            </a:r>
            <a:r>
              <a:rPr lang="en-US" sz="2400" dirty="0" smtClean="0"/>
              <a:t> need to switch from one mode to another.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912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sz="2300" dirty="0"/>
              <a:t>Mostly accessed by programs via a high-level </a:t>
            </a:r>
            <a:r>
              <a:rPr lang="en-US" sz="2300" b="1" u="sng" dirty="0">
                <a:solidFill>
                  <a:srgbClr val="3366FF"/>
                </a:solidFill>
              </a:rPr>
              <a:t>Application Program Interface (API)</a:t>
            </a:r>
            <a:r>
              <a:rPr lang="en-US" sz="2300" dirty="0">
                <a:solidFill>
                  <a:srgbClr val="3366FF"/>
                </a:solidFill>
              </a:rPr>
              <a:t> </a:t>
            </a:r>
            <a:r>
              <a:rPr lang="en-US" sz="2300" dirty="0"/>
              <a:t>rather than </a:t>
            </a:r>
            <a:r>
              <a:rPr lang="en-US" sz="2300" dirty="0" smtClean="0"/>
              <a:t>dealing with </a:t>
            </a:r>
            <a:r>
              <a:rPr lang="en-US" sz="2300" dirty="0"/>
              <a:t>system </a:t>
            </a:r>
            <a:r>
              <a:rPr lang="en-US" sz="2300" dirty="0" smtClean="0"/>
              <a:t>calls directly.</a:t>
            </a:r>
            <a:endParaRPr lang="en-US" sz="2300" dirty="0"/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sz="2300" dirty="0"/>
              <a:t>Three most common APIs:</a:t>
            </a:r>
          </a:p>
          <a:p>
            <a:pPr lvl="1" algn="just">
              <a:lnSpc>
                <a:spcPct val="110000"/>
              </a:lnSpc>
            </a:pPr>
            <a:r>
              <a:rPr lang="en-US" sz="2300" dirty="0"/>
              <a:t>Win32 API for Windows.</a:t>
            </a:r>
          </a:p>
          <a:p>
            <a:pPr lvl="1" algn="just">
              <a:lnSpc>
                <a:spcPct val="110000"/>
              </a:lnSpc>
            </a:pPr>
            <a:r>
              <a:rPr lang="en-US" sz="2300" dirty="0"/>
              <a:t>POSIX API for POSIX-based Systems.</a:t>
            </a:r>
          </a:p>
          <a:p>
            <a:pPr lvl="1" algn="just">
              <a:lnSpc>
                <a:spcPct val="110000"/>
              </a:lnSpc>
            </a:pPr>
            <a:r>
              <a:rPr lang="en-US" sz="2300" dirty="0"/>
              <a:t>Java API for the Java Virtual Machine (JVM)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sz="2300" dirty="0"/>
              <a:t>Why use APIs rather than system calls?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System Calls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Copy the contents of one file to another file.</a:t>
            </a: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209800"/>
            <a:ext cx="6553200" cy="443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300" dirty="0" smtClean="0"/>
              <a:t>Computer Architecture – OS - Relationship</a:t>
            </a:r>
            <a:endParaRPr lang="en-GB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Different computer systems, different requirements.</a:t>
            </a:r>
          </a:p>
          <a:p>
            <a:pPr lvl="1"/>
            <a:r>
              <a:rPr lang="en-US" sz="2600" dirty="0" smtClean="0"/>
              <a:t>Understand the nature of the system.</a:t>
            </a:r>
          </a:p>
          <a:p>
            <a:pPr lvl="1"/>
            <a:r>
              <a:rPr lang="en-US" sz="2600" dirty="0" smtClean="0"/>
              <a:t>Understand the requirements.</a:t>
            </a:r>
          </a:p>
          <a:p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 Call Implementation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Typically: </a:t>
            </a:r>
          </a:p>
          <a:p>
            <a:pPr lvl="1"/>
            <a:r>
              <a:rPr lang="en-US" sz="2400" dirty="0" smtClean="0"/>
              <a:t>Each system call is associated with a number.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30793731"/>
              </p:ext>
            </p:extLst>
          </p:nvPr>
        </p:nvGraphicFramePr>
        <p:xfrm>
          <a:off x="1270000" y="3187700"/>
          <a:ext cx="6578600" cy="3213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700" dirty="0" smtClean="0"/>
              <a:t>A program is </a:t>
            </a:r>
            <a:r>
              <a:rPr lang="en-US" sz="2700" b="1" u="sng" dirty="0" smtClean="0"/>
              <a:t>not</a:t>
            </a:r>
            <a:r>
              <a:rPr lang="en-US" sz="2700" dirty="0" smtClean="0"/>
              <a:t> required to know how the system call is being implemented.</a:t>
            </a:r>
          </a:p>
          <a:p>
            <a:pPr lvl="1"/>
            <a:r>
              <a:rPr lang="en-US" sz="2600" dirty="0" smtClean="0"/>
              <a:t>Just have to </a:t>
            </a:r>
            <a:r>
              <a:rPr lang="en-US" sz="2600" b="1" u="sng" dirty="0" smtClean="0"/>
              <a:t>obey</a:t>
            </a:r>
            <a:r>
              <a:rPr lang="en-US" sz="2600" dirty="0" smtClean="0"/>
              <a:t> the API.</a:t>
            </a:r>
          </a:p>
          <a:p>
            <a:pPr lvl="1"/>
            <a:r>
              <a:rPr lang="en-US" sz="2600" dirty="0" smtClean="0"/>
              <a:t>Understand what OS will do as a result call.</a:t>
            </a:r>
          </a:p>
          <a:p>
            <a:r>
              <a:rPr lang="en-US" sz="2700" spc="-10" dirty="0" smtClean="0"/>
              <a:t>Details of OS interface </a:t>
            </a:r>
            <a:r>
              <a:rPr lang="en-US" sz="2700" b="1" u="sng" spc="-10" dirty="0" smtClean="0"/>
              <a:t>hidden</a:t>
            </a:r>
            <a:r>
              <a:rPr lang="en-US" sz="2700" spc="-10" dirty="0" smtClean="0"/>
              <a:t> from programmer by API.  </a:t>
            </a:r>
          </a:p>
          <a:p>
            <a:pPr lvl="1"/>
            <a:r>
              <a:rPr lang="en-US" sz="2600" dirty="0" smtClean="0"/>
              <a:t>Managed by run-time support library.</a:t>
            </a:r>
          </a:p>
          <a:p>
            <a:pPr lvl="1"/>
            <a:r>
              <a:rPr lang="en-US" sz="2600" dirty="0" smtClean="0"/>
              <a:t>Functions built into libraries included with compiler.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71800" y="3505200"/>
            <a:ext cx="31242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of System Calls</a:t>
            </a:r>
            <a:endParaRPr lang="en-GB" sz="2400" dirty="0"/>
          </a:p>
        </p:txBody>
      </p:sp>
      <p:sp>
        <p:nvSpPr>
          <p:cNvPr id="4" name="Oval 3"/>
          <p:cNvSpPr/>
          <p:nvPr/>
        </p:nvSpPr>
        <p:spPr>
          <a:xfrm>
            <a:off x="5029200" y="2133600"/>
            <a:ext cx="2286000" cy="990600"/>
          </a:xfrm>
          <a:prstGeom prst="ellipse">
            <a:avLst/>
          </a:prstGeom>
          <a:solidFill>
            <a:srgbClr val="FFC000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Management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1447800" y="2133600"/>
            <a:ext cx="2286000" cy="990600"/>
          </a:xfrm>
          <a:prstGeom prst="ellipse">
            <a:avLst/>
          </a:prstGeom>
          <a:solidFill>
            <a:srgbClr val="FFC000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</a:t>
            </a:r>
          </a:p>
          <a:p>
            <a:pPr algn="ctr"/>
            <a:r>
              <a:rPr lang="en-US" dirty="0" smtClean="0"/>
              <a:t>Control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6629400" y="3505200"/>
            <a:ext cx="2286000" cy="990600"/>
          </a:xfrm>
          <a:prstGeom prst="ellipse">
            <a:avLst/>
          </a:prstGeom>
          <a:solidFill>
            <a:srgbClr val="FFC000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Management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152400" y="3505200"/>
            <a:ext cx="2362200" cy="990600"/>
          </a:xfrm>
          <a:prstGeom prst="ellipse">
            <a:avLst/>
          </a:prstGeom>
          <a:solidFill>
            <a:srgbClr val="FFC000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Communication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1828800" y="4953000"/>
            <a:ext cx="2286000" cy="990600"/>
          </a:xfrm>
          <a:prstGeom prst="ellipse">
            <a:avLst/>
          </a:prstGeom>
          <a:solidFill>
            <a:srgbClr val="FFC000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Protection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4876800" y="4953000"/>
            <a:ext cx="2286000" cy="990600"/>
          </a:xfrm>
          <a:prstGeom prst="ellipse">
            <a:avLst/>
          </a:prstGeom>
          <a:solidFill>
            <a:srgbClr val="FFC000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Maintenance</a:t>
            </a:r>
            <a:endParaRPr lang="en-GB" dirty="0"/>
          </a:p>
        </p:txBody>
      </p:sp>
      <p:cxnSp>
        <p:nvCxnSpPr>
          <p:cNvPr id="10" name="Straight Arrow Connector 9"/>
          <p:cNvCxnSpPr>
            <a:stCxn id="3" idx="1"/>
            <a:endCxn id="7" idx="6"/>
          </p:cNvCxnSpPr>
          <p:nvPr/>
        </p:nvCxnSpPr>
        <p:spPr>
          <a:xfrm rot="10800000" flipV="1">
            <a:off x="2514600" y="3962400"/>
            <a:ext cx="457200" cy="38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3"/>
            <a:endCxn id="6" idx="2"/>
          </p:cNvCxnSpPr>
          <p:nvPr/>
        </p:nvCxnSpPr>
        <p:spPr>
          <a:xfrm>
            <a:off x="6096000" y="3962400"/>
            <a:ext cx="533400" cy="38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1"/>
          </p:cNvCxnSpPr>
          <p:nvPr/>
        </p:nvCxnSpPr>
        <p:spPr>
          <a:xfrm rot="16200000" flipH="1">
            <a:off x="4743053" y="4629546"/>
            <a:ext cx="678470" cy="2585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7"/>
          </p:cNvCxnSpPr>
          <p:nvPr/>
        </p:nvCxnSpPr>
        <p:spPr>
          <a:xfrm rot="5400000">
            <a:off x="3531977" y="4667647"/>
            <a:ext cx="678470" cy="1823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3"/>
          </p:cNvCxnSpPr>
          <p:nvPr/>
        </p:nvCxnSpPr>
        <p:spPr>
          <a:xfrm rot="5400000" flipH="1" flipV="1">
            <a:off x="4933554" y="3074778"/>
            <a:ext cx="526070" cy="3347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5"/>
          </p:cNvCxnSpPr>
          <p:nvPr/>
        </p:nvCxnSpPr>
        <p:spPr>
          <a:xfrm rot="16200000" flipV="1">
            <a:off x="3341477" y="3036676"/>
            <a:ext cx="526070" cy="410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System Calls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System Calls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833817"/>
              </p:ext>
            </p:extLst>
          </p:nvPr>
        </p:nvGraphicFramePr>
        <p:xfrm>
          <a:off x="304800" y="2070100"/>
          <a:ext cx="85344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System Calls</a:t>
            </a:r>
            <a:endParaRPr lang="en-GB" dirty="0"/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437910"/>
              </p:ext>
            </p:extLst>
          </p:nvPr>
        </p:nvGraphicFramePr>
        <p:xfrm>
          <a:off x="304800" y="2249488"/>
          <a:ext cx="8610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View of Operating System Services</a:t>
            </a:r>
            <a:endParaRPr lang="en-GB" dirty="0"/>
          </a:p>
        </p:txBody>
      </p:sp>
      <p:pic>
        <p:nvPicPr>
          <p:cNvPr id="4" name="Picture 4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057400"/>
            <a:ext cx="8852829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228600" y="4038600"/>
            <a:ext cx="8686800" cy="1828800"/>
          </a:xfrm>
          <a:prstGeom prst="rect">
            <a:avLst/>
          </a:prstGeom>
          <a:noFill/>
          <a:ln w="76200" cmpd="sng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247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00400" y="3657600"/>
            <a:ext cx="2667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pc="-50" dirty="0" smtClean="0"/>
              <a:t>Operating System Services</a:t>
            </a:r>
            <a:endParaRPr lang="en-GB" sz="2800" spc="-50" dirty="0"/>
          </a:p>
        </p:txBody>
      </p:sp>
      <p:sp>
        <p:nvSpPr>
          <p:cNvPr id="8" name="Oval 7"/>
          <p:cNvSpPr/>
          <p:nvPr/>
        </p:nvSpPr>
        <p:spPr>
          <a:xfrm>
            <a:off x="5029200" y="2286000"/>
            <a:ext cx="2286000" cy="990600"/>
          </a:xfrm>
          <a:prstGeom prst="ellipse">
            <a:avLst/>
          </a:prstGeom>
          <a:solidFill>
            <a:srgbClr val="FFC000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50" dirty="0" smtClean="0"/>
              <a:t>User Interface</a:t>
            </a:r>
          </a:p>
          <a:p>
            <a:pPr algn="ctr"/>
            <a:r>
              <a:rPr lang="en-US" sz="2000" spc="-50" dirty="0" smtClean="0"/>
              <a:t>(UI)</a:t>
            </a:r>
            <a:endParaRPr lang="en-GB" sz="2000" spc="-50" dirty="0"/>
          </a:p>
        </p:txBody>
      </p:sp>
      <p:sp>
        <p:nvSpPr>
          <p:cNvPr id="9" name="Oval 8"/>
          <p:cNvSpPr/>
          <p:nvPr/>
        </p:nvSpPr>
        <p:spPr>
          <a:xfrm>
            <a:off x="1447800" y="2286000"/>
            <a:ext cx="2286000" cy="990600"/>
          </a:xfrm>
          <a:prstGeom prst="ellipse">
            <a:avLst/>
          </a:prstGeom>
          <a:solidFill>
            <a:srgbClr val="FFC000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50" dirty="0" smtClean="0"/>
              <a:t>Program Execution</a:t>
            </a:r>
            <a:endParaRPr lang="en-GB" sz="2000" spc="-50" dirty="0"/>
          </a:p>
        </p:txBody>
      </p:sp>
      <p:sp>
        <p:nvSpPr>
          <p:cNvPr id="10" name="Oval 9"/>
          <p:cNvSpPr/>
          <p:nvPr/>
        </p:nvSpPr>
        <p:spPr>
          <a:xfrm>
            <a:off x="6629400" y="3657600"/>
            <a:ext cx="2286000" cy="990600"/>
          </a:xfrm>
          <a:prstGeom prst="ellipse">
            <a:avLst/>
          </a:prstGeom>
          <a:solidFill>
            <a:srgbClr val="FFC000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50" dirty="0" smtClean="0"/>
              <a:t>I/O Operations</a:t>
            </a:r>
            <a:endParaRPr lang="en-GB" sz="2000" spc="-50" dirty="0"/>
          </a:p>
        </p:txBody>
      </p:sp>
      <p:sp>
        <p:nvSpPr>
          <p:cNvPr id="11" name="Oval 10"/>
          <p:cNvSpPr/>
          <p:nvPr/>
        </p:nvSpPr>
        <p:spPr>
          <a:xfrm>
            <a:off x="152400" y="3657600"/>
            <a:ext cx="2362200" cy="990600"/>
          </a:xfrm>
          <a:prstGeom prst="ellipse">
            <a:avLst/>
          </a:prstGeom>
          <a:solidFill>
            <a:srgbClr val="FFC000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spc="-50" dirty="0" smtClean="0"/>
              <a:t>Communication</a:t>
            </a:r>
            <a:endParaRPr lang="en-GB" sz="2000" spc="-50" dirty="0"/>
          </a:p>
        </p:txBody>
      </p:sp>
      <p:sp>
        <p:nvSpPr>
          <p:cNvPr id="12" name="Oval 11"/>
          <p:cNvSpPr/>
          <p:nvPr/>
        </p:nvSpPr>
        <p:spPr>
          <a:xfrm>
            <a:off x="1828800" y="5105400"/>
            <a:ext cx="2286000" cy="990600"/>
          </a:xfrm>
          <a:prstGeom prst="ellipse">
            <a:avLst/>
          </a:prstGeom>
          <a:solidFill>
            <a:srgbClr val="FFC000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50" dirty="0" smtClean="0"/>
              <a:t>File System Manipulation</a:t>
            </a:r>
            <a:endParaRPr lang="en-GB" sz="2000" spc="-50" dirty="0"/>
          </a:p>
        </p:txBody>
      </p:sp>
      <p:sp>
        <p:nvSpPr>
          <p:cNvPr id="13" name="Oval 12"/>
          <p:cNvSpPr/>
          <p:nvPr/>
        </p:nvSpPr>
        <p:spPr>
          <a:xfrm>
            <a:off x="4876800" y="5105400"/>
            <a:ext cx="2286000" cy="990600"/>
          </a:xfrm>
          <a:prstGeom prst="ellipse">
            <a:avLst/>
          </a:prstGeom>
          <a:solidFill>
            <a:srgbClr val="FFC000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50" dirty="0" smtClean="0"/>
              <a:t>Error Detection</a:t>
            </a:r>
            <a:endParaRPr lang="en-GB" sz="2000" spc="-50" dirty="0"/>
          </a:p>
        </p:txBody>
      </p:sp>
      <p:cxnSp>
        <p:nvCxnSpPr>
          <p:cNvPr id="17" name="Straight Arrow Connector 16"/>
          <p:cNvCxnSpPr>
            <a:stCxn id="6" idx="1"/>
            <a:endCxn id="11" idx="6"/>
          </p:cNvCxnSpPr>
          <p:nvPr/>
        </p:nvCxnSpPr>
        <p:spPr>
          <a:xfrm rot="10800000" flipV="1">
            <a:off x="2514600" y="4114800"/>
            <a:ext cx="685800" cy="38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10" idx="2"/>
          </p:cNvCxnSpPr>
          <p:nvPr/>
        </p:nvCxnSpPr>
        <p:spPr>
          <a:xfrm>
            <a:off x="5867400" y="4114800"/>
            <a:ext cx="762000" cy="38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3" idx="1"/>
          </p:cNvCxnSpPr>
          <p:nvPr/>
        </p:nvCxnSpPr>
        <p:spPr>
          <a:xfrm rot="16200000" flipH="1">
            <a:off x="4743053" y="4781946"/>
            <a:ext cx="678470" cy="2585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7"/>
          </p:cNvCxnSpPr>
          <p:nvPr/>
        </p:nvCxnSpPr>
        <p:spPr>
          <a:xfrm rot="5400000">
            <a:off x="3531977" y="4820047"/>
            <a:ext cx="678470" cy="1823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8" idx="3"/>
          </p:cNvCxnSpPr>
          <p:nvPr/>
        </p:nvCxnSpPr>
        <p:spPr>
          <a:xfrm rot="5400000" flipH="1" flipV="1">
            <a:off x="4933554" y="3227178"/>
            <a:ext cx="526070" cy="3347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5"/>
          </p:cNvCxnSpPr>
          <p:nvPr/>
        </p:nvCxnSpPr>
        <p:spPr>
          <a:xfrm rot="16200000" flipV="1">
            <a:off x="3341477" y="3189076"/>
            <a:ext cx="526070" cy="410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Services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Services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865956"/>
              </p:ext>
            </p:extLst>
          </p:nvPr>
        </p:nvGraphicFramePr>
        <p:xfrm>
          <a:off x="381000" y="2133600"/>
          <a:ext cx="84582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Services</a:t>
            </a:r>
            <a:endParaRPr lang="en-GB" dirty="0"/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199724"/>
              </p:ext>
            </p:extLst>
          </p:nvPr>
        </p:nvGraphicFramePr>
        <p:xfrm>
          <a:off x="304800" y="2249488"/>
          <a:ext cx="8610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Programs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00400" y="3810000"/>
            <a:ext cx="28194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System Programs</a:t>
            </a:r>
            <a:endParaRPr lang="en-GB" sz="2400" dirty="0"/>
          </a:p>
        </p:txBody>
      </p:sp>
      <p:sp>
        <p:nvSpPr>
          <p:cNvPr id="5" name="Oval 4"/>
          <p:cNvSpPr/>
          <p:nvPr/>
        </p:nvSpPr>
        <p:spPr>
          <a:xfrm>
            <a:off x="6019800" y="2667000"/>
            <a:ext cx="2286000" cy="990600"/>
          </a:xfrm>
          <a:prstGeom prst="ellipse">
            <a:avLst/>
          </a:prstGeom>
          <a:solidFill>
            <a:srgbClr val="FFC000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 Information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838200" y="2667000"/>
            <a:ext cx="2286000" cy="990600"/>
          </a:xfrm>
          <a:prstGeom prst="ellipse">
            <a:avLst/>
          </a:prstGeom>
          <a:solidFill>
            <a:srgbClr val="FFC000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Manipulation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6705600" y="4038600"/>
            <a:ext cx="2286000" cy="990600"/>
          </a:xfrm>
          <a:prstGeom prst="ellipse">
            <a:avLst/>
          </a:prstGeom>
          <a:solidFill>
            <a:srgbClr val="FFC000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Modification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228600" y="4038600"/>
            <a:ext cx="2362200" cy="990600"/>
          </a:xfrm>
          <a:prstGeom prst="ellipse">
            <a:avLst/>
          </a:prstGeom>
          <a:solidFill>
            <a:srgbClr val="FFC000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Communication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914400" y="5257800"/>
            <a:ext cx="3276600" cy="990600"/>
          </a:xfrm>
          <a:prstGeom prst="ellipse">
            <a:avLst/>
          </a:prstGeom>
          <a:solidFill>
            <a:srgbClr val="FFC000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</a:t>
            </a:r>
          </a:p>
          <a:p>
            <a:pPr algn="ctr"/>
            <a:r>
              <a:rPr lang="en-US" dirty="0" smtClean="0"/>
              <a:t>Loading &amp; Execution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4953000" y="5257800"/>
            <a:ext cx="3124200" cy="990600"/>
          </a:xfrm>
          <a:prstGeom prst="ellipse">
            <a:avLst/>
          </a:prstGeom>
          <a:solidFill>
            <a:srgbClr val="FFC000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Programming Language Support</a:t>
            </a:r>
            <a:endParaRPr lang="en-GB" dirty="0"/>
          </a:p>
        </p:txBody>
      </p:sp>
      <p:cxnSp>
        <p:nvCxnSpPr>
          <p:cNvPr id="11" name="Straight Arrow Connector 10"/>
          <p:cNvCxnSpPr>
            <a:endCxn id="8" idx="6"/>
          </p:cNvCxnSpPr>
          <p:nvPr/>
        </p:nvCxnSpPr>
        <p:spPr>
          <a:xfrm flipH="1">
            <a:off x="2590800" y="4343400"/>
            <a:ext cx="609600" cy="1905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2"/>
          </p:cNvCxnSpPr>
          <p:nvPr/>
        </p:nvCxnSpPr>
        <p:spPr>
          <a:xfrm>
            <a:off x="6019800" y="4419600"/>
            <a:ext cx="685800" cy="1143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 rot="16200000" flipH="1">
            <a:off x="4880629" y="4872970"/>
            <a:ext cx="678470" cy="3813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7"/>
          </p:cNvCxnSpPr>
          <p:nvPr/>
        </p:nvCxnSpPr>
        <p:spPr>
          <a:xfrm rot="5400000">
            <a:off x="3535651" y="4899903"/>
            <a:ext cx="678470" cy="3274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5924154" y="3608178"/>
            <a:ext cx="526070" cy="3347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5"/>
          </p:cNvCxnSpPr>
          <p:nvPr/>
        </p:nvCxnSpPr>
        <p:spPr>
          <a:xfrm rot="16200000" flipV="1">
            <a:off x="2731877" y="3570076"/>
            <a:ext cx="526070" cy="410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429000" y="2362200"/>
            <a:ext cx="2286000" cy="990600"/>
          </a:xfrm>
          <a:prstGeom prst="ellipse">
            <a:avLst/>
          </a:prstGeom>
          <a:solidFill>
            <a:srgbClr val="FFC000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Programs</a:t>
            </a:r>
            <a:endParaRPr lang="en-GB" dirty="0"/>
          </a:p>
        </p:txBody>
      </p:sp>
      <p:cxnSp>
        <p:nvCxnSpPr>
          <p:cNvPr id="36" name="Straight Arrow Connector 35"/>
          <p:cNvCxnSpPr>
            <a:endCxn id="35" idx="4"/>
          </p:cNvCxnSpPr>
          <p:nvPr/>
        </p:nvCxnSpPr>
        <p:spPr>
          <a:xfrm rot="5400000" flipH="1" flipV="1">
            <a:off x="4342606" y="3581400"/>
            <a:ext cx="457994" cy="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Computer-System Architecture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340726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Most systems use a single general-purpose processor.</a:t>
            </a:r>
          </a:p>
          <a:p>
            <a:r>
              <a:rPr lang="en-US" sz="2800" dirty="0" smtClean="0"/>
              <a:t>Multiple processors systems growing in use.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5200" y="3276600"/>
            <a:ext cx="2057400" cy="609600"/>
          </a:xfrm>
          <a:prstGeom prst="rect">
            <a:avLst/>
          </a:prstGeom>
          <a:solidFill>
            <a:srgbClr val="C6D9F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Computer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5000" y="4419600"/>
            <a:ext cx="2057400" cy="609600"/>
          </a:xfrm>
          <a:prstGeom prst="rect">
            <a:avLst/>
          </a:prstGeom>
          <a:solidFill>
            <a:srgbClr val="C6D9F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Single Processor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1600" y="4419600"/>
            <a:ext cx="2057400" cy="609600"/>
          </a:xfrm>
          <a:prstGeom prst="rect">
            <a:avLst/>
          </a:prstGeom>
          <a:solidFill>
            <a:srgbClr val="C6D9F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Multiple Processor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90800" y="5638800"/>
            <a:ext cx="2057400" cy="609600"/>
          </a:xfrm>
          <a:prstGeom prst="rect">
            <a:avLst/>
          </a:prstGeom>
          <a:solidFill>
            <a:srgbClr val="C6D9F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Multiprocessor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5400" y="5638800"/>
            <a:ext cx="1524000" cy="609600"/>
          </a:xfrm>
          <a:prstGeom prst="rect">
            <a:avLst/>
          </a:prstGeom>
          <a:solidFill>
            <a:srgbClr val="C6D9F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Clustered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86600" y="5638800"/>
            <a:ext cx="1524000" cy="609600"/>
          </a:xfrm>
          <a:prstGeom prst="rect">
            <a:avLst/>
          </a:prstGeom>
          <a:solidFill>
            <a:srgbClr val="C6D9F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Distributed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System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" name="Elbow Connector 2"/>
          <p:cNvCxnSpPr>
            <a:stCxn id="4" idx="2"/>
            <a:endCxn id="5" idx="0"/>
          </p:cNvCxnSpPr>
          <p:nvPr/>
        </p:nvCxnSpPr>
        <p:spPr>
          <a:xfrm rot="5400000">
            <a:off x="3467100" y="3352800"/>
            <a:ext cx="533400" cy="16002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2"/>
            <a:endCxn id="6" idx="0"/>
          </p:cNvCxnSpPr>
          <p:nvPr/>
        </p:nvCxnSpPr>
        <p:spPr>
          <a:xfrm rot="16200000" flipH="1">
            <a:off x="5105400" y="3314700"/>
            <a:ext cx="533400" cy="16764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2"/>
            <a:endCxn id="7" idx="0"/>
          </p:cNvCxnSpPr>
          <p:nvPr/>
        </p:nvCxnSpPr>
        <p:spPr>
          <a:xfrm rot="5400000">
            <a:off x="4610100" y="4038600"/>
            <a:ext cx="609600" cy="25908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2"/>
            <a:endCxn id="8" idx="0"/>
          </p:cNvCxnSpPr>
          <p:nvPr/>
        </p:nvCxnSpPr>
        <p:spPr>
          <a:xfrm rot="5400000">
            <a:off x="5734050" y="5162550"/>
            <a:ext cx="609600" cy="3429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9" idx="0"/>
          </p:cNvCxnSpPr>
          <p:nvPr/>
        </p:nvCxnSpPr>
        <p:spPr>
          <a:xfrm rot="16200000" flipH="1">
            <a:off x="6724650" y="4514850"/>
            <a:ext cx="609600" cy="16383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Programs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13386"/>
              </p:ext>
            </p:extLst>
          </p:nvPr>
        </p:nvGraphicFramePr>
        <p:xfrm>
          <a:off x="444500" y="2197100"/>
          <a:ext cx="8340725" cy="414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536826" y="5397500"/>
            <a:ext cx="6248400" cy="832775"/>
            <a:chOff x="2045985" y="2292296"/>
            <a:chExt cx="6183136" cy="832775"/>
          </a:xfrm>
        </p:grpSpPr>
        <p:sp>
          <p:nvSpPr>
            <p:cNvPr id="6" name="Round Same Side Corner Rectangle 5"/>
            <p:cNvSpPr/>
            <p:nvPr/>
          </p:nvSpPr>
          <p:spPr>
            <a:xfrm rot="5400000">
              <a:off x="4721165" y="-382884"/>
              <a:ext cx="832775" cy="6183136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ound Same Side Corner Rectangle 4"/>
            <p:cNvSpPr/>
            <p:nvPr/>
          </p:nvSpPr>
          <p:spPr>
            <a:xfrm>
              <a:off x="2198386" y="2292296"/>
              <a:ext cx="6019800" cy="7514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32385" rIns="64770" bIns="32385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kern="1200" dirty="0" smtClean="0"/>
                <a:t>Compilers, Assembles, Debuggers, and Interpreters.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kern="1200" dirty="0" smtClean="0"/>
                <a:t>*Not all OS provides all these kind of supports.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Programs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096302"/>
              </p:ext>
            </p:extLst>
          </p:nvPr>
        </p:nvGraphicFramePr>
        <p:xfrm>
          <a:off x="228600" y="2057400"/>
          <a:ext cx="8610600" cy="414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752600"/>
            <a:ext cx="8340726" cy="4876800"/>
          </a:xfrm>
        </p:spPr>
        <p:txBody>
          <a:bodyPr>
            <a:noAutofit/>
          </a:bodyPr>
          <a:lstStyle/>
          <a:p>
            <a:r>
              <a:rPr lang="en-US" sz="2600" dirty="0" smtClean="0">
                <a:solidFill>
                  <a:schemeClr val="tx1"/>
                </a:solidFill>
              </a:rPr>
              <a:t>A computer system having multiple processors </a:t>
            </a:r>
            <a:r>
              <a:rPr lang="en-US" sz="2600" b="1" u="sng" dirty="0" smtClean="0">
                <a:solidFill>
                  <a:schemeClr val="tx1"/>
                </a:solidFill>
              </a:rPr>
              <a:t>sharing</a:t>
            </a:r>
            <a:r>
              <a:rPr lang="en-US" sz="2600" dirty="0" smtClean="0">
                <a:solidFill>
                  <a:schemeClr val="tx1"/>
                </a:solidFill>
              </a:rPr>
              <a:t> the same common memory.</a:t>
            </a:r>
          </a:p>
          <a:p>
            <a:pPr>
              <a:spcBef>
                <a:spcPts val="600"/>
              </a:spcBef>
            </a:pPr>
            <a:r>
              <a:rPr lang="en-US" sz="2600" dirty="0" smtClean="0">
                <a:solidFill>
                  <a:schemeClr val="tx1"/>
                </a:solidFill>
              </a:rPr>
              <a:t>Advantages:</a:t>
            </a:r>
          </a:p>
          <a:p>
            <a:pPr marL="934974" lvl="1" indent="-342900">
              <a:buFont typeface="Arial" charset="0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Increased Throughput</a:t>
            </a:r>
          </a:p>
          <a:p>
            <a:pPr marL="934974" lvl="1" indent="-342900">
              <a:buFont typeface="Arial" charset="0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Economy of Scale</a:t>
            </a:r>
          </a:p>
          <a:p>
            <a:pPr marL="934974" lvl="1" indent="-342900">
              <a:buFont typeface="Arial" charset="0"/>
              <a:buAutoNum type="arabicPeriod"/>
            </a:pPr>
            <a:r>
              <a:rPr lang="en-US" sz="2200" dirty="0" smtClean="0">
                <a:solidFill>
                  <a:schemeClr val="tx1"/>
                </a:solidFill>
              </a:rPr>
              <a:t>Increased Reliability </a:t>
            </a:r>
          </a:p>
          <a:p>
            <a:pPr marL="1456182" lvl="3" indent="-342900"/>
            <a:r>
              <a:rPr lang="en-US" sz="2200" dirty="0" smtClean="0">
                <a:solidFill>
                  <a:schemeClr val="tx1"/>
                </a:solidFill>
              </a:rPr>
              <a:t>Graceful Degradation</a:t>
            </a:r>
          </a:p>
          <a:p>
            <a:pPr marL="1456182" lvl="3" indent="-342900"/>
            <a:r>
              <a:rPr lang="en-US" sz="2200" dirty="0" smtClean="0">
                <a:solidFill>
                  <a:schemeClr val="tx1"/>
                </a:solidFill>
              </a:rPr>
              <a:t>Fault Tolerance</a:t>
            </a:r>
          </a:p>
          <a:p>
            <a:pPr>
              <a:spcBef>
                <a:spcPts val="600"/>
              </a:spcBef>
            </a:pPr>
            <a:r>
              <a:rPr lang="en-US" sz="2600" dirty="0" smtClean="0">
                <a:solidFill>
                  <a:schemeClr val="tx1"/>
                </a:solidFill>
              </a:rPr>
              <a:t>Two types:</a:t>
            </a:r>
          </a:p>
          <a:p>
            <a:pPr marL="934974" lvl="1" indent="-342900">
              <a:buFont typeface="Arial" charset="0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Asymmetric Multiprocessing</a:t>
            </a:r>
          </a:p>
          <a:p>
            <a:pPr marL="934974" lvl="1" indent="-342900">
              <a:buFont typeface="Arial" charset="0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Symmetric Multiprocessing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Symmetric Multiprocessing Architecture</a:t>
            </a:r>
            <a:endParaRPr lang="en-GB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2800" dirty="0" smtClean="0"/>
              <a:t>Each processor can perform </a:t>
            </a:r>
            <a:r>
              <a:rPr lang="en-GB" sz="2800" b="1" u="sng" dirty="0" smtClean="0"/>
              <a:t>all tasks</a:t>
            </a:r>
            <a:r>
              <a:rPr lang="en-GB" sz="2800" dirty="0" smtClean="0"/>
              <a:t> within the OS.</a:t>
            </a:r>
          </a:p>
          <a:p>
            <a:pPr>
              <a:spcBef>
                <a:spcPts val="1200"/>
              </a:spcBef>
            </a:pPr>
            <a:r>
              <a:rPr lang="en-GB" sz="2800" dirty="0" smtClean="0"/>
              <a:t>All serve as peers, no master-slave relationship.</a:t>
            </a:r>
            <a:endParaRPr lang="en-GB" sz="2800" dirty="0"/>
          </a:p>
        </p:txBody>
      </p:sp>
      <p:pic>
        <p:nvPicPr>
          <p:cNvPr id="4" name="Picture 7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352800"/>
            <a:ext cx="6319837" cy="303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n 6"/>
          <p:cNvSpPr/>
          <p:nvPr/>
        </p:nvSpPr>
        <p:spPr>
          <a:xfrm>
            <a:off x="7391400" y="3429000"/>
            <a:ext cx="1524000" cy="30480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0" y="3962400"/>
            <a:ext cx="1066800" cy="381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0" y="4419600"/>
            <a:ext cx="1066800" cy="381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Write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00" y="4876800"/>
            <a:ext cx="1066800" cy="381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Calculation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0" y="5334000"/>
            <a:ext cx="1066800" cy="381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Graphic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000" y="5791200"/>
            <a:ext cx="1066800" cy="381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343400" y="6019800"/>
            <a:ext cx="2971800" cy="3048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3235E-6 4.67731E-6 L -0.71642 0.2165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21" y="108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3235E-6 3.87231E-6 L -0.47484 0.0832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42" y="41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3235E-6 3.06731E-6 L -0.24159 -0.0499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79" y="-24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2" grpId="0" animBg="1"/>
      <p:bldP spid="12" grpId="1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Asymmetric Multiprocessing Architecture</a:t>
            </a:r>
            <a:endParaRPr lang="en-GB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2800" dirty="0" smtClean="0"/>
              <a:t>Each processor is </a:t>
            </a:r>
            <a:r>
              <a:rPr lang="en-GB" sz="2800" b="1" u="sng" dirty="0" smtClean="0"/>
              <a:t>assigned with a specific task</a:t>
            </a:r>
            <a:r>
              <a:rPr lang="en-GB" sz="28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GB" sz="2800" dirty="0" smtClean="0"/>
              <a:t>A </a:t>
            </a:r>
            <a:r>
              <a:rPr lang="en-GB" sz="2800" b="1" u="sng" dirty="0" smtClean="0"/>
              <a:t>master</a:t>
            </a:r>
            <a:r>
              <a:rPr lang="en-GB" sz="2800" dirty="0" smtClean="0"/>
              <a:t> processor controls the system.</a:t>
            </a:r>
          </a:p>
          <a:p>
            <a:pPr>
              <a:spcBef>
                <a:spcPts val="1200"/>
              </a:spcBef>
            </a:pPr>
            <a:r>
              <a:rPr lang="en-GB" sz="2800" dirty="0" smtClean="0"/>
              <a:t>The master schedules work for the slave processors.</a:t>
            </a:r>
            <a:endParaRPr lang="en-GB" sz="2800" dirty="0"/>
          </a:p>
        </p:txBody>
      </p:sp>
      <p:sp>
        <p:nvSpPr>
          <p:cNvPr id="4" name="Rectangle 3"/>
          <p:cNvSpPr/>
          <p:nvPr/>
        </p:nvSpPr>
        <p:spPr>
          <a:xfrm>
            <a:off x="3657600" y="5562600"/>
            <a:ext cx="1219200" cy="838200"/>
          </a:xfrm>
          <a:prstGeom prst="rect">
            <a:avLst/>
          </a:prstGeom>
          <a:solidFill>
            <a:srgbClr val="C6D9F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Memory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90800" y="3962400"/>
            <a:ext cx="1219200" cy="838200"/>
          </a:xfrm>
          <a:prstGeom prst="rect">
            <a:avLst/>
          </a:prstGeom>
          <a:solidFill>
            <a:srgbClr val="C6D9F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Processor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8200" y="3962400"/>
            <a:ext cx="1219200" cy="838200"/>
          </a:xfrm>
          <a:prstGeom prst="rect">
            <a:avLst/>
          </a:prstGeom>
          <a:solidFill>
            <a:srgbClr val="C6D9F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Processor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4114800"/>
            <a:ext cx="838200" cy="533400"/>
          </a:xfrm>
          <a:prstGeom prst="rect">
            <a:avLst/>
          </a:prstGeom>
          <a:solidFill>
            <a:srgbClr val="C6D9F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I/O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0" y="4876800"/>
            <a:ext cx="1143000" cy="533400"/>
          </a:xfrm>
          <a:prstGeom prst="rect">
            <a:avLst/>
          </a:prstGeom>
          <a:solidFill>
            <a:srgbClr val="C6D9F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Printer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00" y="4114800"/>
            <a:ext cx="1143000" cy="533400"/>
          </a:xfrm>
          <a:prstGeom prst="rect">
            <a:avLst/>
          </a:prstGeom>
          <a:solidFill>
            <a:srgbClr val="C6D9F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DVD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590800" y="5181600"/>
            <a:ext cx="44958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3200400" y="4800600"/>
            <a:ext cx="0" cy="3810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</p:cNvCxnSpPr>
          <p:nvPr/>
        </p:nvCxnSpPr>
        <p:spPr>
          <a:xfrm>
            <a:off x="5257800" y="4800600"/>
            <a:ext cx="0" cy="3810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0"/>
          </p:cNvCxnSpPr>
          <p:nvPr/>
        </p:nvCxnSpPr>
        <p:spPr>
          <a:xfrm flipV="1">
            <a:off x="4267200" y="5181600"/>
            <a:ext cx="0" cy="3810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8" idx="1"/>
          </p:cNvCxnSpPr>
          <p:nvPr/>
        </p:nvCxnSpPr>
        <p:spPr>
          <a:xfrm>
            <a:off x="5867400" y="4381500"/>
            <a:ext cx="38100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0" idx="1"/>
          </p:cNvCxnSpPr>
          <p:nvPr/>
        </p:nvCxnSpPr>
        <p:spPr>
          <a:xfrm>
            <a:off x="7086600" y="4381500"/>
            <a:ext cx="53340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86600" y="4419600"/>
            <a:ext cx="533400" cy="762000"/>
          </a:xfrm>
          <a:prstGeom prst="line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an 42"/>
          <p:cNvSpPr/>
          <p:nvPr/>
        </p:nvSpPr>
        <p:spPr>
          <a:xfrm>
            <a:off x="457200" y="3657600"/>
            <a:ext cx="1524000" cy="30480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85800" y="4191000"/>
            <a:ext cx="1066800" cy="381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85800" y="4648200"/>
            <a:ext cx="1066800" cy="381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Write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85800" y="5105400"/>
            <a:ext cx="1066800" cy="381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Calculation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85800" y="5562600"/>
            <a:ext cx="1066800" cy="381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Graphic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85800" y="6019800"/>
            <a:ext cx="1066800" cy="381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 flipH="1" flipV="1">
            <a:off x="2057400" y="5867400"/>
            <a:ext cx="1524000" cy="228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4167 0.01111 " pathEditMode="relative" ptsTypes="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1667 -0.12223 " pathEditMode="relative" ptsTypes="AA">
                                      <p:cBhvr>
                                        <p:cTn id="2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4" grpId="1" animBg="1"/>
      <p:bldP spid="45" grpId="0" animBg="1"/>
      <p:bldP spid="46" grpId="0" animBg="1"/>
      <p:bldP spid="46" grpId="1" animBg="1"/>
      <p:bldP spid="47" grpId="0" animBg="1"/>
      <p:bldP spid="48" grpId="0" animBg="1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Clustered Systems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 smtClean="0"/>
              <a:t>Another type multiprocessor system.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Multiple </a:t>
            </a:r>
            <a:r>
              <a:rPr lang="en-US" sz="2800" b="1" u="sng" dirty="0" smtClean="0"/>
              <a:t>systems</a:t>
            </a:r>
            <a:r>
              <a:rPr lang="en-US" sz="2800" dirty="0" smtClean="0"/>
              <a:t> working together.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Sharing storage via a </a:t>
            </a:r>
            <a:r>
              <a:rPr lang="en-US" sz="2800" dirty="0">
                <a:solidFill>
                  <a:srgbClr val="3366FF"/>
                </a:solidFill>
              </a:rPr>
              <a:t>storage-area network (SAN</a:t>
            </a:r>
            <a:r>
              <a:rPr lang="en-US" sz="2800" dirty="0" smtClean="0">
                <a:solidFill>
                  <a:srgbClr val="3366FF"/>
                </a:solidFill>
              </a:rPr>
              <a:t>).</a:t>
            </a:r>
            <a:endParaRPr lang="en-US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505200"/>
            <a:ext cx="1676400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505200"/>
            <a:ext cx="1676400" cy="167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505200"/>
            <a:ext cx="1676400" cy="1676400"/>
          </a:xfrm>
          <a:prstGeom prst="rect">
            <a:avLst/>
          </a:prstGeom>
        </p:spPr>
      </p:pic>
      <p:sp>
        <p:nvSpPr>
          <p:cNvPr id="3" name="Can 2"/>
          <p:cNvSpPr/>
          <p:nvPr/>
        </p:nvSpPr>
        <p:spPr>
          <a:xfrm>
            <a:off x="3657600" y="5562600"/>
            <a:ext cx="1981200" cy="1066800"/>
          </a:xfrm>
          <a:prstGeom prst="can">
            <a:avLst/>
          </a:prstGeom>
          <a:solidFill>
            <a:srgbClr val="C6D9F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Storage-Area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Network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90800" y="4343400"/>
            <a:ext cx="14478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57800" y="4343400"/>
            <a:ext cx="14478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81200" y="6172200"/>
            <a:ext cx="16764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638800" y="6172200"/>
            <a:ext cx="17526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981200" y="5105400"/>
            <a:ext cx="0" cy="10668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391400" y="5105400"/>
            <a:ext cx="0" cy="10668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1"/>
          </p:cNvCxnSpPr>
          <p:nvPr/>
        </p:nvCxnSpPr>
        <p:spPr>
          <a:xfrm flipV="1">
            <a:off x="4648200" y="5105400"/>
            <a:ext cx="0" cy="4572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590800" y="3733800"/>
            <a:ext cx="1447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Interconnect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5257800" y="3733800"/>
            <a:ext cx="1447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Interconnect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 smtClean="0">
                <a:solidFill>
                  <a:srgbClr val="000000"/>
                </a:solidFill>
              </a:rPr>
              <a:t>To provide </a:t>
            </a:r>
            <a:r>
              <a:rPr lang="en-US" sz="2700" u="sng" dirty="0" smtClean="0">
                <a:solidFill>
                  <a:srgbClr val="3366FF"/>
                </a:solidFill>
              </a:rPr>
              <a:t>high</a:t>
            </a:r>
            <a:r>
              <a:rPr lang="en-US" sz="2700" u="sng" dirty="0">
                <a:solidFill>
                  <a:srgbClr val="3366FF"/>
                </a:solidFill>
              </a:rPr>
              <a:t>-availability</a:t>
            </a:r>
            <a:r>
              <a:rPr lang="en-US" sz="2700" dirty="0"/>
              <a:t> service </a:t>
            </a:r>
            <a:r>
              <a:rPr lang="en-US" sz="2700" dirty="0" smtClean="0"/>
              <a:t>that </a:t>
            </a:r>
            <a:r>
              <a:rPr lang="en-US" sz="2700" dirty="0"/>
              <a:t>survives failures</a:t>
            </a:r>
            <a:r>
              <a:rPr lang="en-US" sz="27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2600" dirty="0" smtClean="0">
                <a:solidFill>
                  <a:srgbClr val="000000"/>
                </a:solidFill>
              </a:rPr>
              <a:t>Two types:</a:t>
            </a:r>
            <a:endParaRPr lang="en-US" sz="2600" dirty="0">
              <a:solidFill>
                <a:srgbClr val="000000"/>
              </a:solidFill>
            </a:endParaRPr>
          </a:p>
          <a:p>
            <a:pPr lvl="1"/>
            <a:r>
              <a:rPr lang="en-US" sz="2400" dirty="0">
                <a:solidFill>
                  <a:srgbClr val="3366FF"/>
                </a:solidFill>
              </a:rPr>
              <a:t>Asymmetric Clustering:</a:t>
            </a:r>
          </a:p>
          <a:p>
            <a:pPr lvl="2"/>
            <a:r>
              <a:rPr lang="en-US" sz="2400" dirty="0"/>
              <a:t>One machine in hot-standby mode.</a:t>
            </a:r>
          </a:p>
          <a:p>
            <a:pPr lvl="1"/>
            <a:r>
              <a:rPr lang="en-US" sz="2400" dirty="0">
                <a:solidFill>
                  <a:srgbClr val="3366FF"/>
                </a:solidFill>
              </a:rPr>
              <a:t>Symmetric Clustering</a:t>
            </a:r>
          </a:p>
          <a:p>
            <a:pPr lvl="2"/>
            <a:r>
              <a:rPr lang="en-US" sz="2400" dirty="0"/>
              <a:t>Multiple nodes running applications, monitoring each other.</a:t>
            </a:r>
          </a:p>
          <a:p>
            <a:pPr>
              <a:spcBef>
                <a:spcPts val="600"/>
              </a:spcBef>
            </a:pPr>
            <a:r>
              <a:rPr lang="en-US" sz="2700" spc="-50" dirty="0" smtClean="0"/>
              <a:t>To provide </a:t>
            </a:r>
            <a:r>
              <a:rPr lang="en-US" sz="2700" u="sng" spc="-50" dirty="0" smtClean="0">
                <a:solidFill>
                  <a:srgbClr val="3366FF"/>
                </a:solidFill>
              </a:rPr>
              <a:t>high-performance computing</a:t>
            </a:r>
            <a:r>
              <a:rPr lang="en-US" sz="2700" spc="-50" dirty="0" smtClean="0">
                <a:solidFill>
                  <a:srgbClr val="3366FF"/>
                </a:solidFill>
              </a:rPr>
              <a:t>.</a:t>
            </a:r>
            <a:endParaRPr lang="en-US" sz="2700" spc="-50" dirty="0">
              <a:solidFill>
                <a:srgbClr val="3366FF"/>
              </a:solidFill>
            </a:endParaRPr>
          </a:p>
          <a:p>
            <a:pPr lvl="1"/>
            <a:r>
              <a:rPr lang="en-US" sz="2400" dirty="0"/>
              <a:t>Applications must be written to use </a:t>
            </a:r>
            <a:r>
              <a:rPr lang="en-US" sz="2400" dirty="0">
                <a:solidFill>
                  <a:srgbClr val="3366FF"/>
                </a:solidFill>
              </a:rPr>
              <a:t>parallelization</a:t>
            </a:r>
            <a:r>
              <a:rPr lang="en-US" sz="2400" dirty="0" smtClean="0">
                <a:solidFill>
                  <a:srgbClr val="3366FF"/>
                </a:solidFill>
              </a:rPr>
              <a:t>.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Divide a task into separate subtasks that run in parallel.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29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0</TotalTime>
  <Words>1550</Words>
  <Application>Microsoft Office PowerPoint</Application>
  <PresentationFormat>On-screen Show (4:3)</PresentationFormat>
  <Paragraphs>364</Paragraphs>
  <Slides>41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Advantage</vt:lpstr>
      <vt:lpstr>Operating Systems</vt:lpstr>
      <vt:lpstr>Today</vt:lpstr>
      <vt:lpstr>Computer Architecture – OS - Relationship</vt:lpstr>
      <vt:lpstr>Computer-System Architecture</vt:lpstr>
      <vt:lpstr>Multiprocessor Systems</vt:lpstr>
      <vt:lpstr>Symmetric Multiprocessing Architecture</vt:lpstr>
      <vt:lpstr>Asymmetric Multiprocessing Architecture</vt:lpstr>
      <vt:lpstr>Clustered Systems</vt:lpstr>
      <vt:lpstr>Clustered Systems</vt:lpstr>
      <vt:lpstr>Distributed System</vt:lpstr>
      <vt:lpstr>Computer-System Architecture</vt:lpstr>
      <vt:lpstr>Embedded System</vt:lpstr>
      <vt:lpstr>Handheld System</vt:lpstr>
      <vt:lpstr>System Structure </vt:lpstr>
      <vt:lpstr>A View of Operating System Services</vt:lpstr>
      <vt:lpstr>User Operating-System Interface</vt:lpstr>
      <vt:lpstr>User Operating-System Interface Command Interpreter</vt:lpstr>
      <vt:lpstr>Bourne Shell Command Interpreter</vt:lpstr>
      <vt:lpstr>User Operating-System Interface Graphical User Interface</vt:lpstr>
      <vt:lpstr>User Operating-System Interface Graphical User Interface</vt:lpstr>
      <vt:lpstr>User Operating-System Interface Graphical User Interface</vt:lpstr>
      <vt:lpstr>The Mac OS X GUI + Shell </vt:lpstr>
      <vt:lpstr>Interaction – I/O and Operating System</vt:lpstr>
      <vt:lpstr>A View of Operating System Services</vt:lpstr>
      <vt:lpstr>System Calls</vt:lpstr>
      <vt:lpstr>System Calls and Dual-Mode Operation</vt:lpstr>
      <vt:lpstr>System Calls and Dual-Mode Operation</vt:lpstr>
      <vt:lpstr>System Calls</vt:lpstr>
      <vt:lpstr>System Calls</vt:lpstr>
      <vt:lpstr>System Call Implementation</vt:lpstr>
      <vt:lpstr>System Call Implementation</vt:lpstr>
      <vt:lpstr>Types of System Calls</vt:lpstr>
      <vt:lpstr>Types of System Calls</vt:lpstr>
      <vt:lpstr>Types of System Calls</vt:lpstr>
      <vt:lpstr>A View of Operating System Services</vt:lpstr>
      <vt:lpstr>Operating System Services</vt:lpstr>
      <vt:lpstr>Operating System Services</vt:lpstr>
      <vt:lpstr>Operating System Services</vt:lpstr>
      <vt:lpstr>System Programs</vt:lpstr>
      <vt:lpstr>System Programs</vt:lpstr>
      <vt:lpstr>System Programs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2014-03-27T03:20:43Z</dcterms:created>
  <dcterms:modified xsi:type="dcterms:W3CDTF">2017-09-18T07:53:27Z</dcterms:modified>
</cp:coreProperties>
</file>