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0"/>
  </p:notesMasterIdLst>
  <p:handoutMasterIdLst>
    <p:handoutMasterId r:id="rId41"/>
  </p:handoutMasterIdLst>
  <p:sldIdLst>
    <p:sldId id="327" r:id="rId2"/>
    <p:sldId id="416" r:id="rId3"/>
    <p:sldId id="417" r:id="rId4"/>
    <p:sldId id="418" r:id="rId5"/>
    <p:sldId id="419" r:id="rId6"/>
    <p:sldId id="414" r:id="rId7"/>
    <p:sldId id="398" r:id="rId8"/>
    <p:sldId id="339" r:id="rId9"/>
    <p:sldId id="391" r:id="rId10"/>
    <p:sldId id="411" r:id="rId11"/>
    <p:sldId id="413" r:id="rId12"/>
    <p:sldId id="354" r:id="rId13"/>
    <p:sldId id="392" r:id="rId14"/>
    <p:sldId id="340" r:id="rId15"/>
    <p:sldId id="400" r:id="rId16"/>
    <p:sldId id="401" r:id="rId17"/>
    <p:sldId id="349" r:id="rId18"/>
    <p:sldId id="365" r:id="rId19"/>
    <p:sldId id="402" r:id="rId20"/>
    <p:sldId id="403" r:id="rId21"/>
    <p:sldId id="351" r:id="rId22"/>
    <p:sldId id="355" r:id="rId23"/>
    <p:sldId id="394" r:id="rId24"/>
    <p:sldId id="341" r:id="rId25"/>
    <p:sldId id="346" r:id="rId26"/>
    <p:sldId id="342" r:id="rId27"/>
    <p:sldId id="367" r:id="rId28"/>
    <p:sldId id="343" r:id="rId29"/>
    <p:sldId id="395" r:id="rId30"/>
    <p:sldId id="388" r:id="rId31"/>
    <p:sldId id="409" r:id="rId32"/>
    <p:sldId id="410" r:id="rId33"/>
    <p:sldId id="420" r:id="rId34"/>
    <p:sldId id="421" r:id="rId35"/>
    <p:sldId id="422" r:id="rId36"/>
    <p:sldId id="423" r:id="rId37"/>
    <p:sldId id="424" r:id="rId38"/>
    <p:sldId id="425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0" autoAdjust="0"/>
    <p:restoredTop sz="75336" autoAdjust="0"/>
  </p:normalViewPr>
  <p:slideViewPr>
    <p:cSldViewPr snapToGrid="0">
      <p:cViewPr>
        <p:scale>
          <a:sx n="50" d="100"/>
          <a:sy n="50" d="100"/>
        </p:scale>
        <p:origin x="-2058" y="-19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67342-3890-4A34-B468-F5F7AF987F4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E77032C-819B-4989-B179-39F8CC1ACAEA}">
      <dgm:prSet phldrT="[Text]"/>
      <dgm:spPr/>
      <dgm:t>
        <a:bodyPr lIns="0" tIns="0" rIns="0" bIns="0"/>
        <a:lstStyle/>
        <a:p>
          <a:r>
            <a:rPr lang="en-US" b="1" dirty="0" smtClean="0"/>
            <a:t>Responsiveness</a:t>
          </a:r>
          <a:endParaRPr lang="en-MY" b="1" dirty="0"/>
        </a:p>
      </dgm:t>
    </dgm:pt>
    <dgm:pt modelId="{99851341-7A0A-4E3D-9576-CF7CD3F35D6B}" type="parTrans" cxnId="{95C7F589-B844-47C0-B087-689522CBE1DB}">
      <dgm:prSet/>
      <dgm:spPr/>
      <dgm:t>
        <a:bodyPr/>
        <a:lstStyle/>
        <a:p>
          <a:endParaRPr lang="en-MY"/>
        </a:p>
      </dgm:t>
    </dgm:pt>
    <dgm:pt modelId="{699A459E-F7DE-48DC-86CD-92C01C494981}" type="sibTrans" cxnId="{95C7F589-B844-47C0-B087-689522CBE1DB}">
      <dgm:prSet/>
      <dgm:spPr/>
      <dgm:t>
        <a:bodyPr/>
        <a:lstStyle/>
        <a:p>
          <a:endParaRPr lang="en-MY"/>
        </a:p>
      </dgm:t>
    </dgm:pt>
    <dgm:pt modelId="{3FE9CEC1-8AE2-4F8D-9351-FFA87513DB5D}">
      <dgm:prSet phldrT="[Text]" custT="1"/>
      <dgm:spPr/>
      <dgm:t>
        <a:bodyPr/>
        <a:lstStyle/>
        <a:p>
          <a:pPr algn="just"/>
          <a:r>
            <a:rPr lang="en-US" sz="2100" dirty="0" smtClean="0"/>
            <a:t>Allow a program to continue running even if part of it is blocked or is performing a lengthy operation</a:t>
          </a:r>
          <a:r>
            <a:rPr lang="zh-CN" altLang="en-US" sz="2100" dirty="0" smtClean="0"/>
            <a:t> </a:t>
          </a:r>
          <a:r>
            <a:rPr lang="en-US" altLang="zh-CN" sz="2100" dirty="0" smtClean="0"/>
            <a:t>(a</a:t>
          </a:r>
          <a:r>
            <a:rPr lang="en-US" sz="2100" dirty="0" smtClean="0"/>
            <a:t> multithreaded web browser).</a:t>
          </a:r>
          <a:endParaRPr lang="en-MY" sz="2100" dirty="0"/>
        </a:p>
      </dgm:t>
    </dgm:pt>
    <dgm:pt modelId="{49F096C8-E2C1-42F3-878D-BB9E77E2786A}" type="parTrans" cxnId="{BC8F37A6-64FD-4BC0-BF6C-17001120C986}">
      <dgm:prSet/>
      <dgm:spPr/>
      <dgm:t>
        <a:bodyPr/>
        <a:lstStyle/>
        <a:p>
          <a:endParaRPr lang="en-MY"/>
        </a:p>
      </dgm:t>
    </dgm:pt>
    <dgm:pt modelId="{C319157F-2E7D-4080-A2A0-F0CB49B7EE28}" type="sibTrans" cxnId="{BC8F37A6-64FD-4BC0-BF6C-17001120C986}">
      <dgm:prSet/>
      <dgm:spPr/>
      <dgm:t>
        <a:bodyPr/>
        <a:lstStyle/>
        <a:p>
          <a:endParaRPr lang="en-MY"/>
        </a:p>
      </dgm:t>
    </dgm:pt>
    <dgm:pt modelId="{84909956-3945-4E67-93EA-0B6EFC765C63}">
      <dgm:prSet phldrT="[Text]" custT="1"/>
      <dgm:spPr/>
      <dgm:t>
        <a:bodyPr/>
        <a:lstStyle/>
        <a:p>
          <a:r>
            <a:rPr lang="en-US" sz="2000" b="1" dirty="0" smtClean="0"/>
            <a:t>Resource Sharing</a:t>
          </a:r>
          <a:endParaRPr lang="en-MY" sz="2000" b="1" dirty="0"/>
        </a:p>
      </dgm:t>
    </dgm:pt>
    <dgm:pt modelId="{C4515EA5-FF77-48DB-9EDF-20F8C9A66DAE}" type="parTrans" cxnId="{41BE40B0-4173-4912-8309-B99CAFBD1B8D}">
      <dgm:prSet/>
      <dgm:spPr/>
      <dgm:t>
        <a:bodyPr/>
        <a:lstStyle/>
        <a:p>
          <a:endParaRPr lang="en-MY"/>
        </a:p>
      </dgm:t>
    </dgm:pt>
    <dgm:pt modelId="{1768FE37-BAF5-44DF-B0BB-57B22222DB7A}" type="sibTrans" cxnId="{41BE40B0-4173-4912-8309-B99CAFBD1B8D}">
      <dgm:prSet/>
      <dgm:spPr/>
      <dgm:t>
        <a:bodyPr/>
        <a:lstStyle/>
        <a:p>
          <a:endParaRPr lang="en-MY"/>
        </a:p>
      </dgm:t>
    </dgm:pt>
    <dgm:pt modelId="{3AD7306B-79CA-43D8-904D-0543E5125AB3}">
      <dgm:prSet phldrT="[Text]" custT="1"/>
      <dgm:spPr/>
      <dgm:t>
        <a:bodyPr/>
        <a:lstStyle/>
        <a:p>
          <a:pPr algn="just"/>
          <a:r>
            <a:rPr lang="en-US" sz="2100" spc="-40" baseline="0" dirty="0" smtClean="0"/>
            <a:t>Threads share the resources of the process which </a:t>
          </a:r>
          <a:r>
            <a:rPr lang="en-US" sz="2100" dirty="0" smtClean="0"/>
            <a:t>they belong by default.</a:t>
          </a:r>
          <a:endParaRPr lang="en-MY" sz="2100" dirty="0"/>
        </a:p>
      </dgm:t>
    </dgm:pt>
    <dgm:pt modelId="{9DACC172-8E18-4187-B580-67FC9F0AAFF6}" type="parTrans" cxnId="{2A6AA857-C55F-47BA-A1EE-7198C5F36A18}">
      <dgm:prSet/>
      <dgm:spPr/>
      <dgm:t>
        <a:bodyPr/>
        <a:lstStyle/>
        <a:p>
          <a:endParaRPr lang="en-MY"/>
        </a:p>
      </dgm:t>
    </dgm:pt>
    <dgm:pt modelId="{2EE1B10E-2CDC-4BB4-93FE-1F3FAC80246A}" type="sibTrans" cxnId="{2A6AA857-C55F-47BA-A1EE-7198C5F36A18}">
      <dgm:prSet/>
      <dgm:spPr/>
      <dgm:t>
        <a:bodyPr/>
        <a:lstStyle/>
        <a:p>
          <a:endParaRPr lang="en-MY"/>
        </a:p>
      </dgm:t>
    </dgm:pt>
    <dgm:pt modelId="{59F5FA6C-3F27-44B2-B4D4-25952721AC3B}" type="pres">
      <dgm:prSet presAssocID="{F3767342-3890-4A34-B468-F5F7AF987F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127AECCA-C064-4925-AC98-95F4D7F5DE71}" type="pres">
      <dgm:prSet presAssocID="{EE77032C-819B-4989-B179-39F8CC1ACAEA}" presName="linNode" presStyleCnt="0"/>
      <dgm:spPr/>
    </dgm:pt>
    <dgm:pt modelId="{FEC61785-327C-4B2E-90FF-352CE876014C}" type="pres">
      <dgm:prSet presAssocID="{EE77032C-819B-4989-B179-39F8CC1ACAEA}" presName="parentText" presStyleLbl="node1" presStyleIdx="0" presStyleCnt="2" custScaleX="95197" custScaleY="75537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7FDCCC5A-B1D9-49DE-B0D6-73120752BFA8}" type="pres">
      <dgm:prSet presAssocID="{EE77032C-819B-4989-B179-39F8CC1ACAEA}" presName="descendantText" presStyleLbl="alignAccFollowNode1" presStyleIdx="0" presStyleCnt="2" custScaleX="190254" custScaleY="78969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C66AAF2-3208-4715-A2CE-95E3FB2054F8}" type="pres">
      <dgm:prSet presAssocID="{699A459E-F7DE-48DC-86CD-92C01C494981}" presName="sp" presStyleCnt="0"/>
      <dgm:spPr/>
    </dgm:pt>
    <dgm:pt modelId="{D55F1F82-010E-4E99-9835-1497B4365505}" type="pres">
      <dgm:prSet presAssocID="{84909956-3945-4E67-93EA-0B6EFC765C63}" presName="linNode" presStyleCnt="0"/>
      <dgm:spPr/>
    </dgm:pt>
    <dgm:pt modelId="{528939B5-D3A6-4793-A570-8D6B277FE581}" type="pres">
      <dgm:prSet presAssocID="{84909956-3945-4E67-93EA-0B6EFC765C63}" presName="parentText" presStyleLbl="node1" presStyleIdx="1" presStyleCnt="2" custScaleX="101104" custScaleY="76451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B02A0A3-CBF3-4843-8504-1A9F380C42CF}" type="pres">
      <dgm:prSet presAssocID="{84909956-3945-4E67-93EA-0B6EFC765C63}" presName="descendantText" presStyleLbl="alignAccFollowNode1" presStyleIdx="1" presStyleCnt="2" custScaleX="196078" custScaleY="73836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7DA8FFCC-C877-42AC-A094-101A3BEE910E}" type="presOf" srcId="{3FE9CEC1-8AE2-4F8D-9351-FFA87513DB5D}" destId="{7FDCCC5A-B1D9-49DE-B0D6-73120752BFA8}" srcOrd="0" destOrd="0" presId="urn:microsoft.com/office/officeart/2005/8/layout/vList5"/>
    <dgm:cxn modelId="{BC8F37A6-64FD-4BC0-BF6C-17001120C986}" srcId="{EE77032C-819B-4989-B179-39F8CC1ACAEA}" destId="{3FE9CEC1-8AE2-4F8D-9351-FFA87513DB5D}" srcOrd="0" destOrd="0" parTransId="{49F096C8-E2C1-42F3-878D-BB9E77E2786A}" sibTransId="{C319157F-2E7D-4080-A2A0-F0CB49B7EE28}"/>
    <dgm:cxn modelId="{2A6AA857-C55F-47BA-A1EE-7198C5F36A18}" srcId="{84909956-3945-4E67-93EA-0B6EFC765C63}" destId="{3AD7306B-79CA-43D8-904D-0543E5125AB3}" srcOrd="0" destOrd="0" parTransId="{9DACC172-8E18-4187-B580-67FC9F0AAFF6}" sibTransId="{2EE1B10E-2CDC-4BB4-93FE-1F3FAC80246A}"/>
    <dgm:cxn modelId="{04149318-B80D-4131-9EF0-8440CB30EA0B}" type="presOf" srcId="{EE77032C-819B-4989-B179-39F8CC1ACAEA}" destId="{FEC61785-327C-4B2E-90FF-352CE876014C}" srcOrd="0" destOrd="0" presId="urn:microsoft.com/office/officeart/2005/8/layout/vList5"/>
    <dgm:cxn modelId="{2390536A-A395-4602-AC0C-037AA8B4F1A2}" type="presOf" srcId="{3AD7306B-79CA-43D8-904D-0543E5125AB3}" destId="{AB02A0A3-CBF3-4843-8504-1A9F380C42CF}" srcOrd="0" destOrd="0" presId="urn:microsoft.com/office/officeart/2005/8/layout/vList5"/>
    <dgm:cxn modelId="{41BE40B0-4173-4912-8309-B99CAFBD1B8D}" srcId="{F3767342-3890-4A34-B468-F5F7AF987F40}" destId="{84909956-3945-4E67-93EA-0B6EFC765C63}" srcOrd="1" destOrd="0" parTransId="{C4515EA5-FF77-48DB-9EDF-20F8C9A66DAE}" sibTransId="{1768FE37-BAF5-44DF-B0BB-57B22222DB7A}"/>
    <dgm:cxn modelId="{F680BB1D-FD74-4254-A07A-5B5630607C1A}" type="presOf" srcId="{F3767342-3890-4A34-B468-F5F7AF987F40}" destId="{59F5FA6C-3F27-44B2-B4D4-25952721AC3B}" srcOrd="0" destOrd="0" presId="urn:microsoft.com/office/officeart/2005/8/layout/vList5"/>
    <dgm:cxn modelId="{95C7F589-B844-47C0-B087-689522CBE1DB}" srcId="{F3767342-3890-4A34-B468-F5F7AF987F40}" destId="{EE77032C-819B-4989-B179-39F8CC1ACAEA}" srcOrd="0" destOrd="0" parTransId="{99851341-7A0A-4E3D-9576-CF7CD3F35D6B}" sibTransId="{699A459E-F7DE-48DC-86CD-92C01C494981}"/>
    <dgm:cxn modelId="{3B2C17EF-1B41-4566-AB48-E93BC87C87C2}" type="presOf" srcId="{84909956-3945-4E67-93EA-0B6EFC765C63}" destId="{528939B5-D3A6-4793-A570-8D6B277FE581}" srcOrd="0" destOrd="0" presId="urn:microsoft.com/office/officeart/2005/8/layout/vList5"/>
    <dgm:cxn modelId="{55FD1E98-62CB-4F37-BBE6-CBB2A9CDA944}" type="presParOf" srcId="{59F5FA6C-3F27-44B2-B4D4-25952721AC3B}" destId="{127AECCA-C064-4925-AC98-95F4D7F5DE71}" srcOrd="0" destOrd="0" presId="urn:microsoft.com/office/officeart/2005/8/layout/vList5"/>
    <dgm:cxn modelId="{F493BF90-6E3A-447F-B365-BD07152054D1}" type="presParOf" srcId="{127AECCA-C064-4925-AC98-95F4D7F5DE71}" destId="{FEC61785-327C-4B2E-90FF-352CE876014C}" srcOrd="0" destOrd="0" presId="urn:microsoft.com/office/officeart/2005/8/layout/vList5"/>
    <dgm:cxn modelId="{AD38B039-EEA1-4F45-8212-4D34D69E4E26}" type="presParOf" srcId="{127AECCA-C064-4925-AC98-95F4D7F5DE71}" destId="{7FDCCC5A-B1D9-49DE-B0D6-73120752BFA8}" srcOrd="1" destOrd="0" presId="urn:microsoft.com/office/officeart/2005/8/layout/vList5"/>
    <dgm:cxn modelId="{5AA76B27-F050-42E0-97D7-3521EE996EFE}" type="presParOf" srcId="{59F5FA6C-3F27-44B2-B4D4-25952721AC3B}" destId="{DC66AAF2-3208-4715-A2CE-95E3FB2054F8}" srcOrd="1" destOrd="0" presId="urn:microsoft.com/office/officeart/2005/8/layout/vList5"/>
    <dgm:cxn modelId="{7D615E1A-52B7-4668-A970-1E3D6C7B686E}" type="presParOf" srcId="{59F5FA6C-3F27-44B2-B4D4-25952721AC3B}" destId="{D55F1F82-010E-4E99-9835-1497B4365505}" srcOrd="2" destOrd="0" presId="urn:microsoft.com/office/officeart/2005/8/layout/vList5"/>
    <dgm:cxn modelId="{8901BF01-52F3-45C2-8BF5-6759A106A309}" type="presParOf" srcId="{D55F1F82-010E-4E99-9835-1497B4365505}" destId="{528939B5-D3A6-4793-A570-8D6B277FE581}" srcOrd="0" destOrd="0" presId="urn:microsoft.com/office/officeart/2005/8/layout/vList5"/>
    <dgm:cxn modelId="{0AD9FAF7-FF57-4CD1-A52B-FEDBE398DB9B}" type="presParOf" srcId="{D55F1F82-010E-4E99-9835-1497B4365505}" destId="{AB02A0A3-CBF3-4843-8504-1A9F380C42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02E86-8754-4485-91A1-DA8A541C1D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2881E-6138-4DDE-9F7A-081378D601E7}">
      <dgm:prSet phldrT="[Text]" custT="1"/>
      <dgm:spPr/>
      <dgm:t>
        <a:bodyPr/>
        <a:lstStyle/>
        <a:p>
          <a:r>
            <a:rPr lang="en-US" sz="2400" dirty="0" smtClean="0"/>
            <a:t>Economy</a:t>
          </a:r>
          <a:endParaRPr lang="en-US" sz="2400" dirty="0"/>
        </a:p>
      </dgm:t>
    </dgm:pt>
    <dgm:pt modelId="{CF76FC32-E6F2-4250-BFD1-5CD6B30E60E6}" type="parTrans" cxnId="{FFF8AC7D-7EFE-49AB-A54D-636D81D97E48}">
      <dgm:prSet/>
      <dgm:spPr/>
      <dgm:t>
        <a:bodyPr/>
        <a:lstStyle/>
        <a:p>
          <a:endParaRPr lang="en-US"/>
        </a:p>
      </dgm:t>
    </dgm:pt>
    <dgm:pt modelId="{15A41126-AF53-46E5-9C33-91DB4E707524}" type="sibTrans" cxnId="{FFF8AC7D-7EFE-49AB-A54D-636D81D97E48}">
      <dgm:prSet/>
      <dgm:spPr/>
      <dgm:t>
        <a:bodyPr/>
        <a:lstStyle/>
        <a:p>
          <a:endParaRPr lang="en-US"/>
        </a:p>
      </dgm:t>
    </dgm:pt>
    <dgm:pt modelId="{2E17AFDA-FC8B-4742-851B-0CED79101647}">
      <dgm:prSet phldrT="[Text]" custT="1"/>
      <dgm:spPr/>
      <dgm:t>
        <a:bodyPr/>
        <a:lstStyle/>
        <a:p>
          <a:pPr algn="just"/>
          <a:r>
            <a:rPr lang="en-US" sz="2100" dirty="0" smtClean="0"/>
            <a:t>Creation and context-switch of threads can be 30x and 5x faster than processes (Solaris).</a:t>
          </a:r>
          <a:endParaRPr lang="en-US" sz="2100" dirty="0"/>
        </a:p>
      </dgm:t>
    </dgm:pt>
    <dgm:pt modelId="{D30DF5D5-9FD6-4D80-BEAC-179C9E018EEE}" type="parTrans" cxnId="{8F47AF86-5105-4BF8-92A9-5C261DFF1307}">
      <dgm:prSet/>
      <dgm:spPr/>
      <dgm:t>
        <a:bodyPr/>
        <a:lstStyle/>
        <a:p>
          <a:endParaRPr lang="en-US"/>
        </a:p>
      </dgm:t>
    </dgm:pt>
    <dgm:pt modelId="{F2E02321-DADF-4AED-A12F-AE3F84C53132}" type="sibTrans" cxnId="{8F47AF86-5105-4BF8-92A9-5C261DFF1307}">
      <dgm:prSet/>
      <dgm:spPr/>
      <dgm:t>
        <a:bodyPr/>
        <a:lstStyle/>
        <a:p>
          <a:endParaRPr lang="en-US"/>
        </a:p>
      </dgm:t>
    </dgm:pt>
    <dgm:pt modelId="{37AAF4B7-8692-486B-9734-C5B20065FF8A}">
      <dgm:prSet phldrT="[Text]" custT="1"/>
      <dgm:spPr/>
      <dgm:t>
        <a:bodyPr/>
        <a:lstStyle/>
        <a:p>
          <a:r>
            <a:rPr lang="en-US" sz="2400" dirty="0" smtClean="0"/>
            <a:t>Scalability</a:t>
          </a:r>
          <a:endParaRPr lang="en-US" sz="2400" dirty="0"/>
        </a:p>
      </dgm:t>
    </dgm:pt>
    <dgm:pt modelId="{3B8BC660-F47C-4CE8-B5EF-DDA7DDE27BB2}" type="parTrans" cxnId="{DBF18AD2-557B-4686-9D86-4C69CFDEE870}">
      <dgm:prSet/>
      <dgm:spPr/>
      <dgm:t>
        <a:bodyPr/>
        <a:lstStyle/>
        <a:p>
          <a:endParaRPr lang="en-US"/>
        </a:p>
      </dgm:t>
    </dgm:pt>
    <dgm:pt modelId="{59FC1828-6E3E-4823-A76C-6894DC5FACBC}" type="sibTrans" cxnId="{DBF18AD2-557B-4686-9D86-4C69CFDEE870}">
      <dgm:prSet/>
      <dgm:spPr/>
      <dgm:t>
        <a:bodyPr/>
        <a:lstStyle/>
        <a:p>
          <a:endParaRPr lang="en-US"/>
        </a:p>
      </dgm:t>
    </dgm:pt>
    <dgm:pt modelId="{66C5F3DF-1EA0-4ADC-B375-7319F8DA8865}">
      <dgm:prSet phldrT="[Text]" custT="1"/>
      <dgm:spPr/>
      <dgm:t>
        <a:bodyPr/>
        <a:lstStyle/>
        <a:p>
          <a:pPr algn="just"/>
          <a:r>
            <a:rPr lang="en-US" sz="2100" spc="-10" baseline="0" dirty="0" smtClean="0"/>
            <a:t>Can easily increase or decrease the number threads running in parallel in multiprocessor</a:t>
          </a:r>
          <a:r>
            <a:rPr lang="en-US" sz="2100" dirty="0" smtClean="0"/>
            <a:t> architecture.</a:t>
          </a:r>
          <a:endParaRPr lang="en-US" sz="2100" dirty="0"/>
        </a:p>
      </dgm:t>
    </dgm:pt>
    <dgm:pt modelId="{5305C818-DC12-4E89-9537-214317DD7DAB}" type="parTrans" cxnId="{7E61F744-86A5-4D2B-9A4F-28C20C65F933}">
      <dgm:prSet/>
      <dgm:spPr/>
      <dgm:t>
        <a:bodyPr/>
        <a:lstStyle/>
        <a:p>
          <a:endParaRPr lang="en-US"/>
        </a:p>
      </dgm:t>
    </dgm:pt>
    <dgm:pt modelId="{742EDC04-9A15-42FC-9013-E552B5447870}" type="sibTrans" cxnId="{7E61F744-86A5-4D2B-9A4F-28C20C65F933}">
      <dgm:prSet/>
      <dgm:spPr/>
      <dgm:t>
        <a:bodyPr/>
        <a:lstStyle/>
        <a:p>
          <a:endParaRPr lang="en-US"/>
        </a:p>
      </dgm:t>
    </dgm:pt>
    <dgm:pt modelId="{77A1CC7D-C873-4DF3-AA77-BB9CBF96BAE1}">
      <dgm:prSet custT="1"/>
      <dgm:spPr/>
      <dgm:t>
        <a:bodyPr/>
        <a:lstStyle/>
        <a:p>
          <a:pPr algn="just"/>
          <a:r>
            <a:rPr lang="en-US" sz="2100" dirty="0" smtClean="0"/>
            <a:t>Communicate through shared data eliminates the overhead of system calls (message passing).</a:t>
          </a:r>
          <a:endParaRPr lang="en-MY" sz="2100" dirty="0"/>
        </a:p>
      </dgm:t>
    </dgm:pt>
    <dgm:pt modelId="{234A240C-50B6-4D53-B191-30384ECEDE05}" type="parTrans" cxnId="{AF0DFCBB-2E86-4206-A8A6-2202EA928970}">
      <dgm:prSet/>
      <dgm:spPr/>
      <dgm:t>
        <a:bodyPr/>
        <a:lstStyle/>
        <a:p>
          <a:endParaRPr lang="en-US"/>
        </a:p>
      </dgm:t>
    </dgm:pt>
    <dgm:pt modelId="{75D51262-FE74-4E65-BEF5-DCDB46E42064}" type="sibTrans" cxnId="{AF0DFCBB-2E86-4206-A8A6-2202EA928970}">
      <dgm:prSet/>
      <dgm:spPr/>
      <dgm:t>
        <a:bodyPr/>
        <a:lstStyle/>
        <a:p>
          <a:endParaRPr lang="en-US"/>
        </a:p>
      </dgm:t>
    </dgm:pt>
    <dgm:pt modelId="{B72FEC22-6A86-45D1-8E82-7661B4111CFE}" type="pres">
      <dgm:prSet presAssocID="{BED02E86-8754-4485-91A1-DA8A541C1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33E9A-601D-4A77-940C-C0C0A8BCB9E7}" type="pres">
      <dgm:prSet presAssocID="{BB32881E-6138-4DDE-9F7A-081378D601E7}" presName="linNode" presStyleCnt="0"/>
      <dgm:spPr/>
    </dgm:pt>
    <dgm:pt modelId="{74963DE3-40E2-4ECF-889E-EA4802B4220A}" type="pres">
      <dgm:prSet presAssocID="{BB32881E-6138-4DDE-9F7A-081378D601E7}" presName="parentText" presStyleLbl="node1" presStyleIdx="0" presStyleCnt="2" custScaleY="567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9CE72-F1CD-4F19-B1E7-8A4F22C429A3}" type="pres">
      <dgm:prSet presAssocID="{BB32881E-6138-4DDE-9F7A-081378D601E7}" presName="descendantText" presStyleLbl="alignAccFollowNode1" presStyleIdx="0" presStyleCnt="2" custScaleX="196085" custScaleY="58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4FC7A-A96D-41FD-B95D-15442B97E945}" type="pres">
      <dgm:prSet presAssocID="{15A41126-AF53-46E5-9C33-91DB4E707524}" presName="sp" presStyleCnt="0"/>
      <dgm:spPr/>
    </dgm:pt>
    <dgm:pt modelId="{3E91BD06-86A8-431A-A147-955C0F54AF7E}" type="pres">
      <dgm:prSet presAssocID="{37AAF4B7-8692-486B-9734-C5B20065FF8A}" presName="linNode" presStyleCnt="0"/>
      <dgm:spPr/>
    </dgm:pt>
    <dgm:pt modelId="{2D89839A-CB46-472C-8B18-293CADDF1301}" type="pres">
      <dgm:prSet presAssocID="{37AAF4B7-8692-486B-9734-C5B20065FF8A}" presName="parentText" presStyleLbl="node1" presStyleIdx="1" presStyleCnt="2" custScaleY="380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B845C-4A93-474B-AD42-4F0955C4D662}" type="pres">
      <dgm:prSet presAssocID="{37AAF4B7-8692-486B-9734-C5B20065FF8A}" presName="descendantText" presStyleLbl="alignAccFollowNode1" presStyleIdx="1" presStyleCnt="2" custScaleX="195718" custScaleY="35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70DD50-D881-E74F-92FC-DA65DFDE4585}" type="presOf" srcId="{66C5F3DF-1EA0-4ADC-B375-7319F8DA8865}" destId="{BCBB845C-4A93-474B-AD42-4F0955C4D662}" srcOrd="0" destOrd="0" presId="urn:microsoft.com/office/officeart/2005/8/layout/vList5"/>
    <dgm:cxn modelId="{DBF18AD2-557B-4686-9D86-4C69CFDEE870}" srcId="{BED02E86-8754-4485-91A1-DA8A541C1DBC}" destId="{37AAF4B7-8692-486B-9734-C5B20065FF8A}" srcOrd="1" destOrd="0" parTransId="{3B8BC660-F47C-4CE8-B5EF-DDA7DDE27BB2}" sibTransId="{59FC1828-6E3E-4823-A76C-6894DC5FACBC}"/>
    <dgm:cxn modelId="{AF0DFCBB-2E86-4206-A8A6-2202EA928970}" srcId="{BB32881E-6138-4DDE-9F7A-081378D601E7}" destId="{77A1CC7D-C873-4DF3-AA77-BB9CBF96BAE1}" srcOrd="1" destOrd="0" parTransId="{234A240C-50B6-4D53-B191-30384ECEDE05}" sibTransId="{75D51262-FE74-4E65-BEF5-DCDB46E42064}"/>
    <dgm:cxn modelId="{FFF8AC7D-7EFE-49AB-A54D-636D81D97E48}" srcId="{BED02E86-8754-4485-91A1-DA8A541C1DBC}" destId="{BB32881E-6138-4DDE-9F7A-081378D601E7}" srcOrd="0" destOrd="0" parTransId="{CF76FC32-E6F2-4250-BFD1-5CD6B30E60E6}" sibTransId="{15A41126-AF53-46E5-9C33-91DB4E707524}"/>
    <dgm:cxn modelId="{41A7A4A4-6560-884F-AF93-49ECBD641518}" type="presOf" srcId="{77A1CC7D-C873-4DF3-AA77-BB9CBF96BAE1}" destId="{13D9CE72-F1CD-4F19-B1E7-8A4F22C429A3}" srcOrd="0" destOrd="1" presId="urn:microsoft.com/office/officeart/2005/8/layout/vList5"/>
    <dgm:cxn modelId="{60BE4A37-DDFE-6945-AC88-75761FEC96C2}" type="presOf" srcId="{BB32881E-6138-4DDE-9F7A-081378D601E7}" destId="{74963DE3-40E2-4ECF-889E-EA4802B4220A}" srcOrd="0" destOrd="0" presId="urn:microsoft.com/office/officeart/2005/8/layout/vList5"/>
    <dgm:cxn modelId="{7E61F744-86A5-4D2B-9A4F-28C20C65F933}" srcId="{37AAF4B7-8692-486B-9734-C5B20065FF8A}" destId="{66C5F3DF-1EA0-4ADC-B375-7319F8DA8865}" srcOrd="0" destOrd="0" parTransId="{5305C818-DC12-4E89-9537-214317DD7DAB}" sibTransId="{742EDC04-9A15-42FC-9013-E552B5447870}"/>
    <dgm:cxn modelId="{151EB388-9A55-CD4C-B4C5-1FC825A1A948}" type="presOf" srcId="{2E17AFDA-FC8B-4742-851B-0CED79101647}" destId="{13D9CE72-F1CD-4F19-B1E7-8A4F22C429A3}" srcOrd="0" destOrd="0" presId="urn:microsoft.com/office/officeart/2005/8/layout/vList5"/>
    <dgm:cxn modelId="{CADFFBE3-F38E-2D48-944A-1B5BE8DF415C}" type="presOf" srcId="{BED02E86-8754-4485-91A1-DA8A541C1DBC}" destId="{B72FEC22-6A86-45D1-8E82-7661B4111CFE}" srcOrd="0" destOrd="0" presId="urn:microsoft.com/office/officeart/2005/8/layout/vList5"/>
    <dgm:cxn modelId="{7AF2A8A4-7312-6840-B16E-004DCD3AC82B}" type="presOf" srcId="{37AAF4B7-8692-486B-9734-C5B20065FF8A}" destId="{2D89839A-CB46-472C-8B18-293CADDF1301}" srcOrd="0" destOrd="0" presId="urn:microsoft.com/office/officeart/2005/8/layout/vList5"/>
    <dgm:cxn modelId="{8F47AF86-5105-4BF8-92A9-5C261DFF1307}" srcId="{BB32881E-6138-4DDE-9F7A-081378D601E7}" destId="{2E17AFDA-FC8B-4742-851B-0CED79101647}" srcOrd="0" destOrd="0" parTransId="{D30DF5D5-9FD6-4D80-BEAC-179C9E018EEE}" sibTransId="{F2E02321-DADF-4AED-A12F-AE3F84C53132}"/>
    <dgm:cxn modelId="{F018DDC9-0E76-C644-BF11-573A19D2EA8E}" type="presParOf" srcId="{B72FEC22-6A86-45D1-8E82-7661B4111CFE}" destId="{0BB33E9A-601D-4A77-940C-C0C0A8BCB9E7}" srcOrd="0" destOrd="0" presId="urn:microsoft.com/office/officeart/2005/8/layout/vList5"/>
    <dgm:cxn modelId="{74B5F347-C1A3-7C45-8A48-90E994CBDA68}" type="presParOf" srcId="{0BB33E9A-601D-4A77-940C-C0C0A8BCB9E7}" destId="{74963DE3-40E2-4ECF-889E-EA4802B4220A}" srcOrd="0" destOrd="0" presId="urn:microsoft.com/office/officeart/2005/8/layout/vList5"/>
    <dgm:cxn modelId="{4B58D55D-8A62-A64F-A680-54DE8F2C7559}" type="presParOf" srcId="{0BB33E9A-601D-4A77-940C-C0C0A8BCB9E7}" destId="{13D9CE72-F1CD-4F19-B1E7-8A4F22C429A3}" srcOrd="1" destOrd="0" presId="urn:microsoft.com/office/officeart/2005/8/layout/vList5"/>
    <dgm:cxn modelId="{57727EA7-65A0-D545-BF02-C4E141766C7C}" type="presParOf" srcId="{B72FEC22-6A86-45D1-8E82-7661B4111CFE}" destId="{F234FC7A-A96D-41FD-B95D-15442B97E945}" srcOrd="1" destOrd="0" presId="urn:microsoft.com/office/officeart/2005/8/layout/vList5"/>
    <dgm:cxn modelId="{3FC2EA49-2C07-BA41-84FA-E2D2D5C31989}" type="presParOf" srcId="{B72FEC22-6A86-45D1-8E82-7661B4111CFE}" destId="{3E91BD06-86A8-431A-A147-955C0F54AF7E}" srcOrd="2" destOrd="0" presId="urn:microsoft.com/office/officeart/2005/8/layout/vList5"/>
    <dgm:cxn modelId="{CCB96A29-EF06-A748-B514-771F6A085A0D}" type="presParOf" srcId="{3E91BD06-86A8-431A-A147-955C0F54AF7E}" destId="{2D89839A-CB46-472C-8B18-293CADDF1301}" srcOrd="0" destOrd="0" presId="urn:microsoft.com/office/officeart/2005/8/layout/vList5"/>
    <dgm:cxn modelId="{3E611F00-A480-CC46-87BF-57030CC4C75E}" type="presParOf" srcId="{3E91BD06-86A8-431A-A147-955C0F54AF7E}" destId="{BCBB845C-4A93-474B-AD42-4F0955C4D6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8A2AF-F021-4AC5-BB72-F1BFB132BD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879AA88-9B8D-46E0-8825-7E1F701C7FE3}">
      <dgm:prSet phldrT="[Text]" custT="1"/>
      <dgm:spPr/>
      <dgm:t>
        <a:bodyPr/>
        <a:lstStyle/>
        <a:p>
          <a:r>
            <a:rPr lang="en-US" sz="2400" dirty="0" smtClean="0"/>
            <a:t>Dividing</a:t>
          </a:r>
        </a:p>
        <a:p>
          <a:r>
            <a:rPr lang="en-US" sz="2400" dirty="0" smtClean="0"/>
            <a:t>Activities</a:t>
          </a:r>
          <a:endParaRPr lang="en-MY" sz="2400" dirty="0"/>
        </a:p>
      </dgm:t>
    </dgm:pt>
    <dgm:pt modelId="{960BEE40-B23F-4732-BFAB-87E64D15E5D2}" type="parTrans" cxnId="{5DA7A25A-396B-4106-8F12-5F1D9C3D9719}">
      <dgm:prSet/>
      <dgm:spPr/>
      <dgm:t>
        <a:bodyPr/>
        <a:lstStyle/>
        <a:p>
          <a:endParaRPr lang="en-MY"/>
        </a:p>
      </dgm:t>
    </dgm:pt>
    <dgm:pt modelId="{F852756F-B89E-4449-BA17-5C4649C16F38}" type="sibTrans" cxnId="{5DA7A25A-396B-4106-8F12-5F1D9C3D9719}">
      <dgm:prSet/>
      <dgm:spPr/>
      <dgm:t>
        <a:bodyPr/>
        <a:lstStyle/>
        <a:p>
          <a:endParaRPr lang="en-MY"/>
        </a:p>
      </dgm:t>
    </dgm:pt>
    <dgm:pt modelId="{431A71A5-E014-4260-A9EE-C7F1C1E21EA9}">
      <dgm:prSet phldrT="[Text]" custT="1"/>
      <dgm:spPr/>
      <dgm:t>
        <a:bodyPr/>
        <a:lstStyle/>
        <a:p>
          <a:pPr algn="just"/>
          <a:r>
            <a:rPr lang="en-US" sz="2200" spc="-10" baseline="0" dirty="0" smtClean="0"/>
            <a:t>Examining application to identify the areas that can </a:t>
          </a:r>
          <a:r>
            <a:rPr lang="en-US" sz="2200" dirty="0" smtClean="0"/>
            <a:t>be divided into separate, concurrent tasks.</a:t>
          </a:r>
          <a:endParaRPr lang="en-MY" sz="2200" dirty="0"/>
        </a:p>
      </dgm:t>
    </dgm:pt>
    <dgm:pt modelId="{2A95239B-4040-424D-88F3-5DD0A31C8283}" type="parTrans" cxnId="{BDB78F05-1F6F-4550-A4B4-FDA48E767844}">
      <dgm:prSet/>
      <dgm:spPr/>
      <dgm:t>
        <a:bodyPr/>
        <a:lstStyle/>
        <a:p>
          <a:endParaRPr lang="en-MY"/>
        </a:p>
      </dgm:t>
    </dgm:pt>
    <dgm:pt modelId="{D40201B9-EEAE-4A79-85B5-86BE5E56068B}" type="sibTrans" cxnId="{BDB78F05-1F6F-4550-A4B4-FDA48E767844}">
      <dgm:prSet/>
      <dgm:spPr/>
      <dgm:t>
        <a:bodyPr/>
        <a:lstStyle/>
        <a:p>
          <a:endParaRPr lang="en-MY"/>
        </a:p>
      </dgm:t>
    </dgm:pt>
    <dgm:pt modelId="{5AD1E474-E236-488E-BD45-B286910F9537}">
      <dgm:prSet phldrT="[Text]" custT="1"/>
      <dgm:spPr/>
      <dgm:t>
        <a:bodyPr/>
        <a:lstStyle/>
        <a:p>
          <a:r>
            <a:rPr lang="en-US" sz="2400" dirty="0" smtClean="0"/>
            <a:t>Balance</a:t>
          </a:r>
          <a:endParaRPr lang="en-MY" sz="2400" dirty="0"/>
        </a:p>
      </dgm:t>
    </dgm:pt>
    <dgm:pt modelId="{F963F990-7C21-4FDF-8D2C-27F89B20CF03}" type="parTrans" cxnId="{F87D0443-5D21-4F55-96CE-7F473BE5F241}">
      <dgm:prSet/>
      <dgm:spPr/>
      <dgm:t>
        <a:bodyPr/>
        <a:lstStyle/>
        <a:p>
          <a:endParaRPr lang="en-MY"/>
        </a:p>
      </dgm:t>
    </dgm:pt>
    <dgm:pt modelId="{BBFF4FA8-0812-46DC-8C51-BFD2801F7E0C}" type="sibTrans" cxnId="{F87D0443-5D21-4F55-96CE-7F473BE5F241}">
      <dgm:prSet/>
      <dgm:spPr/>
      <dgm:t>
        <a:bodyPr/>
        <a:lstStyle/>
        <a:p>
          <a:endParaRPr lang="en-MY"/>
        </a:p>
      </dgm:t>
    </dgm:pt>
    <dgm:pt modelId="{71379C03-602B-4E64-89B2-B118FE19D6F3}">
      <dgm:prSet phldrT="[Text]" custT="1"/>
      <dgm:spPr/>
      <dgm:t>
        <a:bodyPr/>
        <a:lstStyle/>
        <a:p>
          <a:pPr algn="just"/>
          <a:r>
            <a:rPr lang="en-US" sz="2300" dirty="0" smtClean="0"/>
            <a:t>Ensure divided tasks perform equal work.</a:t>
          </a:r>
          <a:r>
            <a:rPr lang="zh-CN" altLang="en-US" sz="2300" dirty="0" smtClean="0"/>
            <a:t> </a:t>
          </a:r>
          <a:r>
            <a:rPr lang="en-US" sz="2300" dirty="0" smtClean="0"/>
            <a:t>If a task contributes less, then it is not worth to run that on another processing core.</a:t>
          </a:r>
          <a:endParaRPr lang="en-MY" sz="2300" dirty="0"/>
        </a:p>
      </dgm:t>
    </dgm:pt>
    <dgm:pt modelId="{01DEB6C2-3023-407F-9B92-D7AD7A04A960}" type="parTrans" cxnId="{D81178D8-C652-45EB-A7EF-33858B6B4B6A}">
      <dgm:prSet/>
      <dgm:spPr/>
      <dgm:t>
        <a:bodyPr/>
        <a:lstStyle/>
        <a:p>
          <a:endParaRPr lang="en-MY"/>
        </a:p>
      </dgm:t>
    </dgm:pt>
    <dgm:pt modelId="{82B4744A-9417-4053-B743-2482C0D9E3BF}" type="sibTrans" cxnId="{D81178D8-C652-45EB-A7EF-33858B6B4B6A}">
      <dgm:prSet/>
      <dgm:spPr/>
      <dgm:t>
        <a:bodyPr/>
        <a:lstStyle/>
        <a:p>
          <a:endParaRPr lang="en-MY"/>
        </a:p>
      </dgm:t>
    </dgm:pt>
    <dgm:pt modelId="{67CAFF7F-2360-4D74-B338-222EC6261EE5}">
      <dgm:prSet phldrT="[Text]" custT="1"/>
      <dgm:spPr/>
      <dgm:t>
        <a:bodyPr/>
        <a:lstStyle/>
        <a:p>
          <a:r>
            <a:rPr lang="en-US" sz="2400" dirty="0" smtClean="0"/>
            <a:t>Data Splitting</a:t>
          </a:r>
          <a:endParaRPr lang="en-MY" sz="2400" dirty="0"/>
        </a:p>
      </dgm:t>
    </dgm:pt>
    <dgm:pt modelId="{7B699F34-65A6-49BE-81F4-2F506D6CD2F0}" type="parTrans" cxnId="{7BE11A9C-758E-4016-8B46-8516CA642627}">
      <dgm:prSet/>
      <dgm:spPr/>
      <dgm:t>
        <a:bodyPr/>
        <a:lstStyle/>
        <a:p>
          <a:endParaRPr lang="en-MY"/>
        </a:p>
      </dgm:t>
    </dgm:pt>
    <dgm:pt modelId="{58799428-1FF8-42F3-A819-C7776B74AEF0}" type="sibTrans" cxnId="{7BE11A9C-758E-4016-8B46-8516CA642627}">
      <dgm:prSet/>
      <dgm:spPr/>
      <dgm:t>
        <a:bodyPr/>
        <a:lstStyle/>
        <a:p>
          <a:endParaRPr lang="en-MY"/>
        </a:p>
      </dgm:t>
    </dgm:pt>
    <dgm:pt modelId="{988BD246-E292-4913-9692-9FACA0B2041F}">
      <dgm:prSet phldrT="[Text]"/>
      <dgm:spPr/>
      <dgm:t>
        <a:bodyPr/>
        <a:lstStyle/>
        <a:p>
          <a:pPr algn="just"/>
          <a:r>
            <a:rPr lang="en-US" dirty="0" smtClean="0"/>
            <a:t>Similar to dividing tasks, the data accessed and manipulated by the tasks must be divided to run on another processing core.</a:t>
          </a:r>
          <a:endParaRPr lang="en-MY" dirty="0"/>
        </a:p>
      </dgm:t>
    </dgm:pt>
    <dgm:pt modelId="{429FE797-EAE0-468C-B2EC-BE933747632D}" type="parTrans" cxnId="{AEC997AE-8DD4-424F-AF32-9F4D8C70AC69}">
      <dgm:prSet/>
      <dgm:spPr/>
      <dgm:t>
        <a:bodyPr/>
        <a:lstStyle/>
        <a:p>
          <a:endParaRPr lang="en-MY"/>
        </a:p>
      </dgm:t>
    </dgm:pt>
    <dgm:pt modelId="{BE8562F1-D479-4449-8FB0-BF291E72ADEB}" type="sibTrans" cxnId="{AEC997AE-8DD4-424F-AF32-9F4D8C70AC69}">
      <dgm:prSet/>
      <dgm:spPr/>
      <dgm:t>
        <a:bodyPr/>
        <a:lstStyle/>
        <a:p>
          <a:endParaRPr lang="en-MY"/>
        </a:p>
      </dgm:t>
    </dgm:pt>
    <dgm:pt modelId="{A59458BD-9A8A-4D1F-85BD-5801DE721A26}" type="pres">
      <dgm:prSet presAssocID="{ABB8A2AF-F021-4AC5-BB72-F1BFB132BD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A1B3B22E-4E27-4C28-A596-159944861C68}" type="pres">
      <dgm:prSet presAssocID="{7879AA88-9B8D-46E0-8825-7E1F701C7FE3}" presName="linNode" presStyleCnt="0"/>
      <dgm:spPr/>
    </dgm:pt>
    <dgm:pt modelId="{D68AE14C-141E-4E5E-9289-573990C93181}" type="pres">
      <dgm:prSet presAssocID="{7879AA88-9B8D-46E0-8825-7E1F701C7FE3}" presName="parentText" presStyleLbl="node1" presStyleIdx="0" presStyleCnt="3" custScaleX="8627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1AAF28B-6376-4599-8652-96F6266D020E}" type="pres">
      <dgm:prSet presAssocID="{7879AA88-9B8D-46E0-8825-7E1F701C7FE3}" presName="descendantText" presStyleLbl="alignAccFollowNode1" presStyleIdx="0" presStyleCnt="3" custScaleX="190267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18A74BA-06D4-4BC1-AD31-D85AEC326BF0}" type="pres">
      <dgm:prSet presAssocID="{F852756F-B89E-4449-BA17-5C4649C16F38}" presName="sp" presStyleCnt="0"/>
      <dgm:spPr/>
    </dgm:pt>
    <dgm:pt modelId="{7044D5AF-31FE-421F-8F81-513DAC79448B}" type="pres">
      <dgm:prSet presAssocID="{5AD1E474-E236-488E-BD45-B286910F9537}" presName="linNode" presStyleCnt="0"/>
      <dgm:spPr/>
    </dgm:pt>
    <dgm:pt modelId="{F4D29C27-7FB6-452F-8ED8-35E70972FDB6}" type="pres">
      <dgm:prSet presAssocID="{5AD1E474-E236-488E-BD45-B286910F953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77B85EE-B08B-4441-8961-DC155BDB037B}" type="pres">
      <dgm:prSet presAssocID="{5AD1E474-E236-488E-BD45-B286910F9537}" presName="descendantText" presStyleLbl="alignAccFollowNode1" presStyleIdx="1" presStyleCnt="3" custScaleX="21352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88EF702-C874-4F10-BE1A-8BDC9FCC2EDC}" type="pres">
      <dgm:prSet presAssocID="{BBFF4FA8-0812-46DC-8C51-BFD2801F7E0C}" presName="sp" presStyleCnt="0"/>
      <dgm:spPr/>
    </dgm:pt>
    <dgm:pt modelId="{F61F48C3-DE68-4236-A762-CB3B7A4285B6}" type="pres">
      <dgm:prSet presAssocID="{67CAFF7F-2360-4D74-B338-222EC6261EE5}" presName="linNode" presStyleCnt="0"/>
      <dgm:spPr/>
    </dgm:pt>
    <dgm:pt modelId="{418660E9-960C-456C-8E76-2551576E0E63}" type="pres">
      <dgm:prSet presAssocID="{67CAFF7F-2360-4D74-B338-222EC6261EE5}" presName="parentText" presStyleLbl="node1" presStyleIdx="2" presStyleCnt="3" custScaleX="63399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EB60CBF-6432-4624-B31A-8B74E0834EAA}" type="pres">
      <dgm:prSet presAssocID="{67CAFF7F-2360-4D74-B338-222EC6261EE5}" presName="descendantText" presStyleLbl="alignAccFollowNode1" presStyleIdx="2" presStyleCnt="3" custScaleX="13525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9DE58ABA-D541-4012-A2ED-5499BE43E2C8}" type="presOf" srcId="{5AD1E474-E236-488E-BD45-B286910F9537}" destId="{F4D29C27-7FB6-452F-8ED8-35E70972FDB6}" srcOrd="0" destOrd="0" presId="urn:microsoft.com/office/officeart/2005/8/layout/vList5"/>
    <dgm:cxn modelId="{BFFE03DF-A81F-4BD0-A9EE-20A3CBC052DB}" type="presOf" srcId="{7879AA88-9B8D-46E0-8825-7E1F701C7FE3}" destId="{D68AE14C-141E-4E5E-9289-573990C93181}" srcOrd="0" destOrd="0" presId="urn:microsoft.com/office/officeart/2005/8/layout/vList5"/>
    <dgm:cxn modelId="{BFDC8412-E226-4110-910A-3660806F4DC1}" type="presOf" srcId="{ABB8A2AF-F021-4AC5-BB72-F1BFB132BDD0}" destId="{A59458BD-9A8A-4D1F-85BD-5801DE721A26}" srcOrd="0" destOrd="0" presId="urn:microsoft.com/office/officeart/2005/8/layout/vList5"/>
    <dgm:cxn modelId="{BDB78F05-1F6F-4550-A4B4-FDA48E767844}" srcId="{7879AA88-9B8D-46E0-8825-7E1F701C7FE3}" destId="{431A71A5-E014-4260-A9EE-C7F1C1E21EA9}" srcOrd="0" destOrd="0" parTransId="{2A95239B-4040-424D-88F3-5DD0A31C8283}" sibTransId="{D40201B9-EEAE-4A79-85B5-86BE5E56068B}"/>
    <dgm:cxn modelId="{AEC997AE-8DD4-424F-AF32-9F4D8C70AC69}" srcId="{67CAFF7F-2360-4D74-B338-222EC6261EE5}" destId="{988BD246-E292-4913-9692-9FACA0B2041F}" srcOrd="0" destOrd="0" parTransId="{429FE797-EAE0-468C-B2EC-BE933747632D}" sibTransId="{BE8562F1-D479-4449-8FB0-BF291E72ADEB}"/>
    <dgm:cxn modelId="{7BE11A9C-758E-4016-8B46-8516CA642627}" srcId="{ABB8A2AF-F021-4AC5-BB72-F1BFB132BDD0}" destId="{67CAFF7F-2360-4D74-B338-222EC6261EE5}" srcOrd="2" destOrd="0" parTransId="{7B699F34-65A6-49BE-81F4-2F506D6CD2F0}" sibTransId="{58799428-1FF8-42F3-A819-C7776B74AEF0}"/>
    <dgm:cxn modelId="{34AAF901-A67A-442B-A9BE-EFB321B3900C}" type="presOf" srcId="{67CAFF7F-2360-4D74-B338-222EC6261EE5}" destId="{418660E9-960C-456C-8E76-2551576E0E63}" srcOrd="0" destOrd="0" presId="urn:microsoft.com/office/officeart/2005/8/layout/vList5"/>
    <dgm:cxn modelId="{DB0DF292-6521-4F10-B15A-F0DA2B0A858C}" type="presOf" srcId="{988BD246-E292-4913-9692-9FACA0B2041F}" destId="{CEB60CBF-6432-4624-B31A-8B74E0834EAA}" srcOrd="0" destOrd="0" presId="urn:microsoft.com/office/officeart/2005/8/layout/vList5"/>
    <dgm:cxn modelId="{5DA7A25A-396B-4106-8F12-5F1D9C3D9719}" srcId="{ABB8A2AF-F021-4AC5-BB72-F1BFB132BDD0}" destId="{7879AA88-9B8D-46E0-8825-7E1F701C7FE3}" srcOrd="0" destOrd="0" parTransId="{960BEE40-B23F-4732-BFAB-87E64D15E5D2}" sibTransId="{F852756F-B89E-4449-BA17-5C4649C16F38}"/>
    <dgm:cxn modelId="{7EA27112-0F88-49AD-AA58-2C2D153E9EEB}" type="presOf" srcId="{431A71A5-E014-4260-A9EE-C7F1C1E21EA9}" destId="{B1AAF28B-6376-4599-8652-96F6266D020E}" srcOrd="0" destOrd="0" presId="urn:microsoft.com/office/officeart/2005/8/layout/vList5"/>
    <dgm:cxn modelId="{D81178D8-C652-45EB-A7EF-33858B6B4B6A}" srcId="{5AD1E474-E236-488E-BD45-B286910F9537}" destId="{71379C03-602B-4E64-89B2-B118FE19D6F3}" srcOrd="0" destOrd="0" parTransId="{01DEB6C2-3023-407F-9B92-D7AD7A04A960}" sibTransId="{82B4744A-9417-4053-B743-2482C0D9E3BF}"/>
    <dgm:cxn modelId="{F87D0443-5D21-4F55-96CE-7F473BE5F241}" srcId="{ABB8A2AF-F021-4AC5-BB72-F1BFB132BDD0}" destId="{5AD1E474-E236-488E-BD45-B286910F9537}" srcOrd="1" destOrd="0" parTransId="{F963F990-7C21-4FDF-8D2C-27F89B20CF03}" sibTransId="{BBFF4FA8-0812-46DC-8C51-BFD2801F7E0C}"/>
    <dgm:cxn modelId="{3158EBF6-88E9-4C98-9D79-22627510B082}" type="presOf" srcId="{71379C03-602B-4E64-89B2-B118FE19D6F3}" destId="{A77B85EE-B08B-4441-8961-DC155BDB037B}" srcOrd="0" destOrd="0" presId="urn:microsoft.com/office/officeart/2005/8/layout/vList5"/>
    <dgm:cxn modelId="{B06F4837-772A-4ADF-BDB0-C330C1B727F7}" type="presParOf" srcId="{A59458BD-9A8A-4D1F-85BD-5801DE721A26}" destId="{A1B3B22E-4E27-4C28-A596-159944861C68}" srcOrd="0" destOrd="0" presId="urn:microsoft.com/office/officeart/2005/8/layout/vList5"/>
    <dgm:cxn modelId="{A13B261D-E96E-4A62-95C9-095ABCE58CDE}" type="presParOf" srcId="{A1B3B22E-4E27-4C28-A596-159944861C68}" destId="{D68AE14C-141E-4E5E-9289-573990C93181}" srcOrd="0" destOrd="0" presId="urn:microsoft.com/office/officeart/2005/8/layout/vList5"/>
    <dgm:cxn modelId="{99469587-514C-49C3-9F0A-41354CBFE540}" type="presParOf" srcId="{A1B3B22E-4E27-4C28-A596-159944861C68}" destId="{B1AAF28B-6376-4599-8652-96F6266D020E}" srcOrd="1" destOrd="0" presId="urn:microsoft.com/office/officeart/2005/8/layout/vList5"/>
    <dgm:cxn modelId="{183443DD-4626-4FBF-801C-098536729950}" type="presParOf" srcId="{A59458BD-9A8A-4D1F-85BD-5801DE721A26}" destId="{B18A74BA-06D4-4BC1-AD31-D85AEC326BF0}" srcOrd="1" destOrd="0" presId="urn:microsoft.com/office/officeart/2005/8/layout/vList5"/>
    <dgm:cxn modelId="{F8ED4996-4DC3-4BA0-8FB1-A754D96AA731}" type="presParOf" srcId="{A59458BD-9A8A-4D1F-85BD-5801DE721A26}" destId="{7044D5AF-31FE-421F-8F81-513DAC79448B}" srcOrd="2" destOrd="0" presId="urn:microsoft.com/office/officeart/2005/8/layout/vList5"/>
    <dgm:cxn modelId="{20DD0E64-DD38-44B0-AF27-846AD2A64B79}" type="presParOf" srcId="{7044D5AF-31FE-421F-8F81-513DAC79448B}" destId="{F4D29C27-7FB6-452F-8ED8-35E70972FDB6}" srcOrd="0" destOrd="0" presId="urn:microsoft.com/office/officeart/2005/8/layout/vList5"/>
    <dgm:cxn modelId="{AACE61BD-39A6-4DE0-82E4-AEA2564854C9}" type="presParOf" srcId="{7044D5AF-31FE-421F-8F81-513DAC79448B}" destId="{A77B85EE-B08B-4441-8961-DC155BDB037B}" srcOrd="1" destOrd="0" presId="urn:microsoft.com/office/officeart/2005/8/layout/vList5"/>
    <dgm:cxn modelId="{682F2E21-3F1C-48D9-9F90-99E1B9D5C22F}" type="presParOf" srcId="{A59458BD-9A8A-4D1F-85BD-5801DE721A26}" destId="{088EF702-C874-4F10-BE1A-8BDC9FCC2EDC}" srcOrd="3" destOrd="0" presId="urn:microsoft.com/office/officeart/2005/8/layout/vList5"/>
    <dgm:cxn modelId="{E749D118-120C-41B4-9A16-DD8DF8D77D5F}" type="presParOf" srcId="{A59458BD-9A8A-4D1F-85BD-5801DE721A26}" destId="{F61F48C3-DE68-4236-A762-CB3B7A4285B6}" srcOrd="4" destOrd="0" presId="urn:microsoft.com/office/officeart/2005/8/layout/vList5"/>
    <dgm:cxn modelId="{0A70CDBC-D110-4229-95DB-E25B790BBF9A}" type="presParOf" srcId="{F61F48C3-DE68-4236-A762-CB3B7A4285B6}" destId="{418660E9-960C-456C-8E76-2551576E0E63}" srcOrd="0" destOrd="0" presId="urn:microsoft.com/office/officeart/2005/8/layout/vList5"/>
    <dgm:cxn modelId="{ECFDC11D-0A9D-40AA-AFE9-2E9E5159DD8D}" type="presParOf" srcId="{F61F48C3-DE68-4236-A762-CB3B7A4285B6}" destId="{CEB60CBF-6432-4624-B31A-8B74E0834E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A6B6C-FC26-4C73-A466-E2186D8952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D9779F-B827-4273-8E38-3813FBD72680}">
      <dgm:prSet phldrT="[Text]" custT="1"/>
      <dgm:spPr/>
      <dgm:t>
        <a:bodyPr/>
        <a:lstStyle/>
        <a:p>
          <a:r>
            <a:rPr lang="en-US" sz="2400" dirty="0" smtClean="0"/>
            <a:t>Data Dependency</a:t>
          </a:r>
          <a:endParaRPr lang="en-MY" sz="2400" dirty="0"/>
        </a:p>
      </dgm:t>
    </dgm:pt>
    <dgm:pt modelId="{DB6DFBAD-3A97-476E-8F50-77863CD664B8}" type="parTrans" cxnId="{213609C0-0902-4903-B292-23BAF6B28008}">
      <dgm:prSet/>
      <dgm:spPr/>
      <dgm:t>
        <a:bodyPr/>
        <a:lstStyle/>
        <a:p>
          <a:endParaRPr lang="en-MY"/>
        </a:p>
      </dgm:t>
    </dgm:pt>
    <dgm:pt modelId="{CFA76C6C-3B68-4DA9-95F7-4EFBBF37B629}" type="sibTrans" cxnId="{213609C0-0902-4903-B292-23BAF6B28008}">
      <dgm:prSet/>
      <dgm:spPr/>
      <dgm:t>
        <a:bodyPr/>
        <a:lstStyle/>
        <a:p>
          <a:endParaRPr lang="en-MY"/>
        </a:p>
      </dgm:t>
    </dgm:pt>
    <dgm:pt modelId="{3F1B85E3-83BC-4690-BA17-F14B53D8D80B}">
      <dgm:prSet phldrT="[Text]" custT="1"/>
      <dgm:spPr/>
      <dgm:t>
        <a:bodyPr/>
        <a:lstStyle/>
        <a:p>
          <a:pPr algn="just"/>
          <a:r>
            <a:rPr lang="en-US" sz="2200" dirty="0" smtClean="0"/>
            <a:t>Data accessed by different threads must be examined for dependencies. Programmers need to synchronize the task.</a:t>
          </a:r>
          <a:endParaRPr lang="en-MY" sz="2200" dirty="0"/>
        </a:p>
      </dgm:t>
    </dgm:pt>
    <dgm:pt modelId="{A5B0DAC0-711E-4409-BABB-EA16C82ECEE3}" type="parTrans" cxnId="{A6E888A8-709A-4235-943F-D38C2823A29B}">
      <dgm:prSet/>
      <dgm:spPr/>
      <dgm:t>
        <a:bodyPr/>
        <a:lstStyle/>
        <a:p>
          <a:endParaRPr lang="en-MY"/>
        </a:p>
      </dgm:t>
    </dgm:pt>
    <dgm:pt modelId="{6E8D3A4C-66C1-48D7-9D75-9D54312214C3}" type="sibTrans" cxnId="{A6E888A8-709A-4235-943F-D38C2823A29B}">
      <dgm:prSet/>
      <dgm:spPr/>
      <dgm:t>
        <a:bodyPr/>
        <a:lstStyle/>
        <a:p>
          <a:endParaRPr lang="en-MY"/>
        </a:p>
      </dgm:t>
    </dgm:pt>
    <dgm:pt modelId="{3D1ADC58-9C19-4EA5-BF21-5ECC35D06D82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Testing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&amp;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Debugging</a:t>
          </a:r>
          <a:endParaRPr lang="en-MY" sz="2400" dirty="0"/>
        </a:p>
      </dgm:t>
    </dgm:pt>
    <dgm:pt modelId="{74C12F1C-D38E-49E8-8270-E1C402439104}" type="parTrans" cxnId="{C7CE643C-3667-4CF8-B406-355FC68C0FA8}">
      <dgm:prSet/>
      <dgm:spPr/>
      <dgm:t>
        <a:bodyPr/>
        <a:lstStyle/>
        <a:p>
          <a:endParaRPr lang="en-MY"/>
        </a:p>
      </dgm:t>
    </dgm:pt>
    <dgm:pt modelId="{72F0B54A-3107-446F-AF63-B9376C5CF63F}" type="sibTrans" cxnId="{C7CE643C-3667-4CF8-B406-355FC68C0FA8}">
      <dgm:prSet/>
      <dgm:spPr/>
      <dgm:t>
        <a:bodyPr/>
        <a:lstStyle/>
        <a:p>
          <a:endParaRPr lang="en-MY"/>
        </a:p>
      </dgm:t>
    </dgm:pt>
    <dgm:pt modelId="{635F2201-07F8-4880-8966-996307B58272}">
      <dgm:prSet phldrT="[Text]" custT="1"/>
      <dgm:spPr/>
      <dgm:t>
        <a:bodyPr/>
        <a:lstStyle/>
        <a:p>
          <a:pPr algn="just"/>
          <a:r>
            <a:rPr lang="en-US" sz="2200" dirty="0" smtClean="0"/>
            <a:t>Testing and debugging of concurrent programs is inherently more difficult.</a:t>
          </a:r>
          <a:endParaRPr lang="en-MY" sz="2200" dirty="0"/>
        </a:p>
      </dgm:t>
    </dgm:pt>
    <dgm:pt modelId="{7CF45A43-BE6A-4DB9-AD76-54A4A7AF8A53}" type="parTrans" cxnId="{AFD6A842-BB25-4202-8A8C-13BD8D74AB56}">
      <dgm:prSet/>
      <dgm:spPr/>
      <dgm:t>
        <a:bodyPr/>
        <a:lstStyle/>
        <a:p>
          <a:endParaRPr lang="en-MY"/>
        </a:p>
      </dgm:t>
    </dgm:pt>
    <dgm:pt modelId="{04969E58-EF7B-4603-AEE0-A977129032A8}" type="sibTrans" cxnId="{AFD6A842-BB25-4202-8A8C-13BD8D74AB56}">
      <dgm:prSet/>
      <dgm:spPr/>
      <dgm:t>
        <a:bodyPr/>
        <a:lstStyle/>
        <a:p>
          <a:endParaRPr lang="en-MY"/>
        </a:p>
      </dgm:t>
    </dgm:pt>
    <dgm:pt modelId="{9CA21CA9-BB58-4257-8EFA-69148023D30E}" type="pres">
      <dgm:prSet presAssocID="{464A6B6C-FC26-4C73-A466-E2186D8952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EE4B20A5-C7DE-44A8-BDF8-EEDFB4CCEBEF}" type="pres">
      <dgm:prSet presAssocID="{A7D9779F-B827-4273-8E38-3813FBD72680}" presName="linNode" presStyleCnt="0"/>
      <dgm:spPr/>
    </dgm:pt>
    <dgm:pt modelId="{4D3DB21D-561B-472E-8994-9E02878E96A0}" type="pres">
      <dgm:prSet presAssocID="{A7D9779F-B827-4273-8E38-3813FBD7268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5EF110A-B1FA-4D92-A993-3375F7F3C9C5}" type="pres">
      <dgm:prSet presAssocID="{A7D9779F-B827-4273-8E38-3813FBD72680}" presName="descendantText" presStyleLbl="alignAccFollowNode1" presStyleIdx="0" presStyleCnt="2" custScaleX="17035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0021A6E-245E-4DB2-A3CC-84FBD08AF1CA}" type="pres">
      <dgm:prSet presAssocID="{CFA76C6C-3B68-4DA9-95F7-4EFBBF37B629}" presName="sp" presStyleCnt="0"/>
      <dgm:spPr/>
    </dgm:pt>
    <dgm:pt modelId="{172D92DC-32C6-46D5-B4AD-171D1C382B7B}" type="pres">
      <dgm:prSet presAssocID="{3D1ADC58-9C19-4EA5-BF21-5ECC35D06D82}" presName="linNode" presStyleCnt="0"/>
      <dgm:spPr/>
    </dgm:pt>
    <dgm:pt modelId="{476BCD01-76A5-435A-A783-900FB6C330F0}" type="pres">
      <dgm:prSet presAssocID="{3D1ADC58-9C19-4EA5-BF21-5ECC35D06D8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79925B1-EDCB-4ADE-85E2-7649B4E1EBE7}" type="pres">
      <dgm:prSet presAssocID="{3D1ADC58-9C19-4EA5-BF21-5ECC35D06D82}" presName="descendantText" presStyleLbl="alignAccFollowNode1" presStyleIdx="1" presStyleCnt="2" custScaleX="17094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466A4818-07AD-4EA1-97AD-4AD172D80EE8}" type="presOf" srcId="{464A6B6C-FC26-4C73-A466-E2186D8952DF}" destId="{9CA21CA9-BB58-4257-8EFA-69148023D30E}" srcOrd="0" destOrd="0" presId="urn:microsoft.com/office/officeart/2005/8/layout/vList5"/>
    <dgm:cxn modelId="{66C630DC-DC17-4246-AD1B-474CC4FB4410}" type="presOf" srcId="{3F1B85E3-83BC-4690-BA17-F14B53D8D80B}" destId="{F5EF110A-B1FA-4D92-A993-3375F7F3C9C5}" srcOrd="0" destOrd="0" presId="urn:microsoft.com/office/officeart/2005/8/layout/vList5"/>
    <dgm:cxn modelId="{E02A2BCE-1A44-47EA-BA0D-EC4839C28531}" type="presOf" srcId="{635F2201-07F8-4880-8966-996307B58272}" destId="{579925B1-EDCB-4ADE-85E2-7649B4E1EBE7}" srcOrd="0" destOrd="0" presId="urn:microsoft.com/office/officeart/2005/8/layout/vList5"/>
    <dgm:cxn modelId="{213609C0-0902-4903-B292-23BAF6B28008}" srcId="{464A6B6C-FC26-4C73-A466-E2186D8952DF}" destId="{A7D9779F-B827-4273-8E38-3813FBD72680}" srcOrd="0" destOrd="0" parTransId="{DB6DFBAD-3A97-476E-8F50-77863CD664B8}" sibTransId="{CFA76C6C-3B68-4DA9-95F7-4EFBBF37B629}"/>
    <dgm:cxn modelId="{6F0AA4DB-B776-4C55-8F8D-A5BE64F35A72}" type="presOf" srcId="{3D1ADC58-9C19-4EA5-BF21-5ECC35D06D82}" destId="{476BCD01-76A5-435A-A783-900FB6C330F0}" srcOrd="0" destOrd="0" presId="urn:microsoft.com/office/officeart/2005/8/layout/vList5"/>
    <dgm:cxn modelId="{AFD6A842-BB25-4202-8A8C-13BD8D74AB56}" srcId="{3D1ADC58-9C19-4EA5-BF21-5ECC35D06D82}" destId="{635F2201-07F8-4880-8966-996307B58272}" srcOrd="0" destOrd="0" parTransId="{7CF45A43-BE6A-4DB9-AD76-54A4A7AF8A53}" sibTransId="{04969E58-EF7B-4603-AEE0-A977129032A8}"/>
    <dgm:cxn modelId="{C7CE643C-3667-4CF8-B406-355FC68C0FA8}" srcId="{464A6B6C-FC26-4C73-A466-E2186D8952DF}" destId="{3D1ADC58-9C19-4EA5-BF21-5ECC35D06D82}" srcOrd="1" destOrd="0" parTransId="{74C12F1C-D38E-49E8-8270-E1C402439104}" sibTransId="{72F0B54A-3107-446F-AF63-B9376C5CF63F}"/>
    <dgm:cxn modelId="{A6E888A8-709A-4235-943F-D38C2823A29B}" srcId="{A7D9779F-B827-4273-8E38-3813FBD72680}" destId="{3F1B85E3-83BC-4690-BA17-F14B53D8D80B}" srcOrd="0" destOrd="0" parTransId="{A5B0DAC0-711E-4409-BABB-EA16C82ECEE3}" sibTransId="{6E8D3A4C-66C1-48D7-9D75-9D54312214C3}"/>
    <dgm:cxn modelId="{76E2081E-A90D-4216-B2E6-F9448CD5196E}" type="presOf" srcId="{A7D9779F-B827-4273-8E38-3813FBD72680}" destId="{4D3DB21D-561B-472E-8994-9E02878E96A0}" srcOrd="0" destOrd="0" presId="urn:microsoft.com/office/officeart/2005/8/layout/vList5"/>
    <dgm:cxn modelId="{B59FA649-98EA-4AF9-84AA-C9438901DDD7}" type="presParOf" srcId="{9CA21CA9-BB58-4257-8EFA-69148023D30E}" destId="{EE4B20A5-C7DE-44A8-BDF8-EEDFB4CCEBEF}" srcOrd="0" destOrd="0" presId="urn:microsoft.com/office/officeart/2005/8/layout/vList5"/>
    <dgm:cxn modelId="{3BCE687B-8322-47F8-AFC3-16AD56F76965}" type="presParOf" srcId="{EE4B20A5-C7DE-44A8-BDF8-EEDFB4CCEBEF}" destId="{4D3DB21D-561B-472E-8994-9E02878E96A0}" srcOrd="0" destOrd="0" presId="urn:microsoft.com/office/officeart/2005/8/layout/vList5"/>
    <dgm:cxn modelId="{E09D482A-C550-45AA-A0C5-78BC59C2EA5A}" type="presParOf" srcId="{EE4B20A5-C7DE-44A8-BDF8-EEDFB4CCEBEF}" destId="{F5EF110A-B1FA-4D92-A993-3375F7F3C9C5}" srcOrd="1" destOrd="0" presId="urn:microsoft.com/office/officeart/2005/8/layout/vList5"/>
    <dgm:cxn modelId="{EA1525F5-C083-46CD-8A38-72E56671FF74}" type="presParOf" srcId="{9CA21CA9-BB58-4257-8EFA-69148023D30E}" destId="{D0021A6E-245E-4DB2-A3CC-84FBD08AF1CA}" srcOrd="1" destOrd="0" presId="urn:microsoft.com/office/officeart/2005/8/layout/vList5"/>
    <dgm:cxn modelId="{CD2BB074-F6B8-4288-933A-6C4CA1B1324D}" type="presParOf" srcId="{9CA21CA9-BB58-4257-8EFA-69148023D30E}" destId="{172D92DC-32C6-46D5-B4AD-171D1C382B7B}" srcOrd="2" destOrd="0" presId="urn:microsoft.com/office/officeart/2005/8/layout/vList5"/>
    <dgm:cxn modelId="{DC14DEC0-7D49-4791-8F02-EC9018D96E1D}" type="presParOf" srcId="{172D92DC-32C6-46D5-B4AD-171D1C382B7B}" destId="{476BCD01-76A5-435A-A783-900FB6C330F0}" srcOrd="0" destOrd="0" presId="urn:microsoft.com/office/officeart/2005/8/layout/vList5"/>
    <dgm:cxn modelId="{06410B0A-3038-4763-AC25-67192202FDB1}" type="presParOf" srcId="{172D92DC-32C6-46D5-B4AD-171D1C382B7B}" destId="{579925B1-EDCB-4ADE-85E2-7649B4E1EB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85C5B1-F163-47A6-B22A-5BD17B748F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6B6B413-454E-468D-9293-AD3CE8496F5D}">
      <dgm:prSet phldrT="[Text]"/>
      <dgm:spPr/>
      <dgm:t>
        <a:bodyPr/>
        <a:lstStyle/>
        <a:p>
          <a:r>
            <a:rPr lang="en-US" dirty="0" smtClean="0"/>
            <a:t>Model</a:t>
          </a:r>
          <a:endParaRPr lang="en-MY" dirty="0"/>
        </a:p>
      </dgm:t>
    </dgm:pt>
    <dgm:pt modelId="{54054B00-BF18-450A-BF4F-5A0E81A3F026}" type="parTrans" cxnId="{FF24807B-55BF-4F03-A7DB-D1B26D11D727}">
      <dgm:prSet/>
      <dgm:spPr/>
      <dgm:t>
        <a:bodyPr/>
        <a:lstStyle/>
        <a:p>
          <a:endParaRPr lang="en-MY"/>
        </a:p>
      </dgm:t>
    </dgm:pt>
    <dgm:pt modelId="{1EAC57CA-F83D-41A1-8F66-FA5347BEAA14}" type="sibTrans" cxnId="{FF24807B-55BF-4F03-A7DB-D1B26D11D727}">
      <dgm:prSet/>
      <dgm:spPr/>
      <dgm:t>
        <a:bodyPr/>
        <a:lstStyle/>
        <a:p>
          <a:endParaRPr lang="en-MY"/>
        </a:p>
      </dgm:t>
    </dgm:pt>
    <dgm:pt modelId="{FB5A296F-FD22-4490-BDFA-935B542281E3}">
      <dgm:prSet phldrT="[Text]"/>
      <dgm:spPr/>
      <dgm:t>
        <a:bodyPr/>
        <a:lstStyle/>
        <a:p>
          <a:r>
            <a:rPr lang="en-US" dirty="0" smtClean="0"/>
            <a:t>Combined</a:t>
          </a:r>
          <a:endParaRPr lang="en-MY" dirty="0"/>
        </a:p>
      </dgm:t>
    </dgm:pt>
    <dgm:pt modelId="{0C814DA7-6EEE-4643-BD5F-339849ED21E2}" type="parTrans" cxnId="{BAC0C41C-714C-4928-A1FA-A3ABC589C60B}">
      <dgm:prSet/>
      <dgm:spPr/>
      <dgm:t>
        <a:bodyPr/>
        <a:lstStyle/>
        <a:p>
          <a:endParaRPr lang="en-MY"/>
        </a:p>
      </dgm:t>
    </dgm:pt>
    <dgm:pt modelId="{2E23245B-0771-4C79-8AD9-E24CFC7B18D9}" type="sibTrans" cxnId="{BAC0C41C-714C-4928-A1FA-A3ABC589C60B}">
      <dgm:prSet/>
      <dgm:spPr/>
      <dgm:t>
        <a:bodyPr/>
        <a:lstStyle/>
        <a:p>
          <a:endParaRPr lang="en-MY"/>
        </a:p>
      </dgm:t>
    </dgm:pt>
    <dgm:pt modelId="{C35763CA-F463-4E2D-9F4D-B7254904E446}">
      <dgm:prSet phldrT="[Text]"/>
      <dgm:spPr/>
      <dgm:t>
        <a:bodyPr/>
        <a:lstStyle/>
        <a:p>
          <a:r>
            <a:rPr lang="en-US" dirty="0" smtClean="0"/>
            <a:t>Many-to-Many</a:t>
          </a:r>
          <a:endParaRPr lang="en-MY" dirty="0"/>
        </a:p>
      </dgm:t>
    </dgm:pt>
    <dgm:pt modelId="{7BCD7865-59D8-459F-88C7-0882806DFBD1}" type="parTrans" cxnId="{257EDFDA-5E9A-4191-8820-1A73F192A42A}">
      <dgm:prSet/>
      <dgm:spPr/>
      <dgm:t>
        <a:bodyPr/>
        <a:lstStyle/>
        <a:p>
          <a:endParaRPr lang="en-MY"/>
        </a:p>
      </dgm:t>
    </dgm:pt>
    <dgm:pt modelId="{AD02B759-8554-4D22-AC7D-E3EEF41E99A3}" type="sibTrans" cxnId="{257EDFDA-5E9A-4191-8820-1A73F192A42A}">
      <dgm:prSet/>
      <dgm:spPr/>
      <dgm:t>
        <a:bodyPr/>
        <a:lstStyle/>
        <a:p>
          <a:endParaRPr lang="en-MY"/>
        </a:p>
      </dgm:t>
    </dgm:pt>
    <dgm:pt modelId="{113FBD22-D12A-4B62-B749-4030E139F523}">
      <dgm:prSet phldrT="[Text]"/>
      <dgm:spPr/>
      <dgm:t>
        <a:bodyPr/>
        <a:lstStyle/>
        <a:p>
          <a:r>
            <a:rPr lang="en-US" dirty="0" smtClean="0"/>
            <a:t>Two-Level</a:t>
          </a:r>
          <a:endParaRPr lang="en-MY" dirty="0"/>
        </a:p>
      </dgm:t>
    </dgm:pt>
    <dgm:pt modelId="{03170E81-D241-4477-BB66-80BC4ED5F614}" type="parTrans" cxnId="{41ACAF7C-03D2-4ABE-90EF-02BC8191D2EE}">
      <dgm:prSet/>
      <dgm:spPr/>
      <dgm:t>
        <a:bodyPr/>
        <a:lstStyle/>
        <a:p>
          <a:endParaRPr lang="en-MY"/>
        </a:p>
      </dgm:t>
    </dgm:pt>
    <dgm:pt modelId="{BB69A387-58B9-4BD5-8FF7-07E9D487BC65}" type="sibTrans" cxnId="{41ACAF7C-03D2-4ABE-90EF-02BC8191D2EE}">
      <dgm:prSet/>
      <dgm:spPr/>
      <dgm:t>
        <a:bodyPr/>
        <a:lstStyle/>
        <a:p>
          <a:endParaRPr lang="en-MY"/>
        </a:p>
      </dgm:t>
    </dgm:pt>
    <dgm:pt modelId="{59E20787-5070-4A72-84A7-8EC82E6F15D9}">
      <dgm:prSet phldrT="[Text]"/>
      <dgm:spPr/>
      <dgm:t>
        <a:bodyPr/>
        <a:lstStyle/>
        <a:p>
          <a:r>
            <a:rPr lang="en-US" dirty="0" smtClean="0"/>
            <a:t>Pure User Threads</a:t>
          </a:r>
          <a:endParaRPr lang="en-MY" dirty="0"/>
        </a:p>
      </dgm:t>
    </dgm:pt>
    <dgm:pt modelId="{4F7D907C-D156-430B-ACC0-6188BF5F0E35}" type="parTrans" cxnId="{E2D92FF1-CC82-4D50-B4F1-217FADFC49F9}">
      <dgm:prSet/>
      <dgm:spPr/>
      <dgm:t>
        <a:bodyPr/>
        <a:lstStyle/>
        <a:p>
          <a:endParaRPr lang="en-MY"/>
        </a:p>
      </dgm:t>
    </dgm:pt>
    <dgm:pt modelId="{0D0A1345-81C5-4F85-9627-CB14E2FDAA00}" type="sibTrans" cxnId="{E2D92FF1-CC82-4D50-B4F1-217FADFC49F9}">
      <dgm:prSet/>
      <dgm:spPr/>
      <dgm:t>
        <a:bodyPr/>
        <a:lstStyle/>
        <a:p>
          <a:endParaRPr lang="en-MY"/>
        </a:p>
      </dgm:t>
    </dgm:pt>
    <dgm:pt modelId="{FB5E15CC-5601-41E1-93BE-5A5186073FF4}">
      <dgm:prSet phldrT="[Text]"/>
      <dgm:spPr/>
      <dgm:t>
        <a:bodyPr/>
        <a:lstStyle/>
        <a:p>
          <a:r>
            <a:rPr lang="en-US" dirty="0" smtClean="0"/>
            <a:t>Many-to-One</a:t>
          </a:r>
          <a:endParaRPr lang="en-MY" dirty="0"/>
        </a:p>
      </dgm:t>
    </dgm:pt>
    <dgm:pt modelId="{2FD24A04-1139-4920-9256-BE53DD667112}" type="parTrans" cxnId="{6190C919-6D75-4631-AA22-21C333588E9F}">
      <dgm:prSet/>
      <dgm:spPr/>
      <dgm:t>
        <a:bodyPr/>
        <a:lstStyle/>
        <a:p>
          <a:endParaRPr lang="en-MY"/>
        </a:p>
      </dgm:t>
    </dgm:pt>
    <dgm:pt modelId="{F3944297-646A-4633-83E3-8761224A9E54}" type="sibTrans" cxnId="{6190C919-6D75-4631-AA22-21C333588E9F}">
      <dgm:prSet/>
      <dgm:spPr/>
      <dgm:t>
        <a:bodyPr/>
        <a:lstStyle/>
        <a:p>
          <a:endParaRPr lang="en-MY"/>
        </a:p>
      </dgm:t>
    </dgm:pt>
    <dgm:pt modelId="{57BCEE36-8ACC-4873-8DF4-446B9C44F3E6}">
      <dgm:prSet/>
      <dgm:spPr/>
      <dgm:t>
        <a:bodyPr/>
        <a:lstStyle/>
        <a:p>
          <a:r>
            <a:rPr lang="en-US" dirty="0" smtClean="0"/>
            <a:t>One-to-One</a:t>
          </a:r>
          <a:endParaRPr lang="en-MY" dirty="0"/>
        </a:p>
      </dgm:t>
    </dgm:pt>
    <dgm:pt modelId="{2FEA221B-D921-4BE2-B633-3A652D37141B}" type="parTrans" cxnId="{0794EF38-F604-4D2D-B965-F678A9A6816C}">
      <dgm:prSet/>
      <dgm:spPr/>
      <dgm:t>
        <a:bodyPr/>
        <a:lstStyle/>
        <a:p>
          <a:endParaRPr lang="en-MY"/>
        </a:p>
      </dgm:t>
    </dgm:pt>
    <dgm:pt modelId="{7F76F475-DEF5-4155-86B0-50AF3B1A0531}" type="sibTrans" cxnId="{0794EF38-F604-4D2D-B965-F678A9A6816C}">
      <dgm:prSet/>
      <dgm:spPr/>
      <dgm:t>
        <a:bodyPr/>
        <a:lstStyle/>
        <a:p>
          <a:endParaRPr lang="en-MY"/>
        </a:p>
      </dgm:t>
    </dgm:pt>
    <dgm:pt modelId="{88EEF408-B20E-4EA2-ABD8-A7E4CFFD23A6}">
      <dgm:prSet/>
      <dgm:spPr/>
      <dgm:t>
        <a:bodyPr/>
        <a:lstStyle/>
        <a:p>
          <a:r>
            <a:rPr lang="en-US" dirty="0" smtClean="0"/>
            <a:t>Pure Kernel Threads</a:t>
          </a:r>
          <a:endParaRPr lang="en-MY" dirty="0"/>
        </a:p>
      </dgm:t>
    </dgm:pt>
    <dgm:pt modelId="{580D11E4-8B2C-435F-B830-565D5B83CC5C}" type="parTrans" cxnId="{22F03BE0-AE72-4D00-AE22-1D230ECD6E15}">
      <dgm:prSet/>
      <dgm:spPr/>
      <dgm:t>
        <a:bodyPr/>
        <a:lstStyle/>
        <a:p>
          <a:endParaRPr lang="en-MY"/>
        </a:p>
      </dgm:t>
    </dgm:pt>
    <dgm:pt modelId="{B27E950F-1803-44FA-9375-52FA4D3F9C70}" type="sibTrans" cxnId="{22F03BE0-AE72-4D00-AE22-1D230ECD6E15}">
      <dgm:prSet/>
      <dgm:spPr/>
      <dgm:t>
        <a:bodyPr/>
        <a:lstStyle/>
        <a:p>
          <a:endParaRPr lang="en-MY"/>
        </a:p>
      </dgm:t>
    </dgm:pt>
    <dgm:pt modelId="{021227FF-6667-4A09-A9A3-FD28EF8780F2}" type="pres">
      <dgm:prSet presAssocID="{4885C5B1-F163-47A6-B22A-5BD17B748F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7CD07E54-12E4-40B3-A35B-B7A45A0351D8}" type="pres">
      <dgm:prSet presAssocID="{76B6B413-454E-468D-9293-AD3CE8496F5D}" presName="root1" presStyleCnt="0"/>
      <dgm:spPr/>
    </dgm:pt>
    <dgm:pt modelId="{A319B146-00E6-4D25-96B5-4A8932D4F0AF}" type="pres">
      <dgm:prSet presAssocID="{76B6B413-454E-468D-9293-AD3CE8496F5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A057A364-C86D-49A2-993B-655990016574}" type="pres">
      <dgm:prSet presAssocID="{76B6B413-454E-468D-9293-AD3CE8496F5D}" presName="level2hierChild" presStyleCnt="0"/>
      <dgm:spPr/>
    </dgm:pt>
    <dgm:pt modelId="{A22302BC-53EA-4BD8-8139-0D15FB529F04}" type="pres">
      <dgm:prSet presAssocID="{0C814DA7-6EEE-4643-BD5F-339849ED21E2}" presName="conn2-1" presStyleLbl="parChTrans1D2" presStyleIdx="0" presStyleCnt="3"/>
      <dgm:spPr/>
      <dgm:t>
        <a:bodyPr/>
        <a:lstStyle/>
        <a:p>
          <a:endParaRPr lang="en-MY"/>
        </a:p>
      </dgm:t>
    </dgm:pt>
    <dgm:pt modelId="{EEA84110-6280-44AC-8904-1F1D546CB727}" type="pres">
      <dgm:prSet presAssocID="{0C814DA7-6EEE-4643-BD5F-339849ED21E2}" presName="connTx" presStyleLbl="parChTrans1D2" presStyleIdx="0" presStyleCnt="3"/>
      <dgm:spPr/>
      <dgm:t>
        <a:bodyPr/>
        <a:lstStyle/>
        <a:p>
          <a:endParaRPr lang="en-MY"/>
        </a:p>
      </dgm:t>
    </dgm:pt>
    <dgm:pt modelId="{59173B2C-0F39-44EB-8842-D0B9709C331B}" type="pres">
      <dgm:prSet presAssocID="{FB5A296F-FD22-4490-BDFA-935B542281E3}" presName="root2" presStyleCnt="0"/>
      <dgm:spPr/>
    </dgm:pt>
    <dgm:pt modelId="{B39C4ED7-CCA3-4D2A-BF2B-7F0C199AC64B}" type="pres">
      <dgm:prSet presAssocID="{FB5A296F-FD22-4490-BDFA-935B542281E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AFEA98D0-F88A-4B33-B636-4970D24BAF8C}" type="pres">
      <dgm:prSet presAssocID="{FB5A296F-FD22-4490-BDFA-935B542281E3}" presName="level3hierChild" presStyleCnt="0"/>
      <dgm:spPr/>
    </dgm:pt>
    <dgm:pt modelId="{9A712D51-59D7-42F0-AB50-3293E1F8F013}" type="pres">
      <dgm:prSet presAssocID="{7BCD7865-59D8-459F-88C7-0882806DFBD1}" presName="conn2-1" presStyleLbl="parChTrans1D3" presStyleIdx="0" presStyleCnt="4"/>
      <dgm:spPr/>
      <dgm:t>
        <a:bodyPr/>
        <a:lstStyle/>
        <a:p>
          <a:endParaRPr lang="en-MY"/>
        </a:p>
      </dgm:t>
    </dgm:pt>
    <dgm:pt modelId="{4AAEA146-5D42-4B30-ACCF-73ABDC73A283}" type="pres">
      <dgm:prSet presAssocID="{7BCD7865-59D8-459F-88C7-0882806DFBD1}" presName="connTx" presStyleLbl="parChTrans1D3" presStyleIdx="0" presStyleCnt="4"/>
      <dgm:spPr/>
      <dgm:t>
        <a:bodyPr/>
        <a:lstStyle/>
        <a:p>
          <a:endParaRPr lang="en-MY"/>
        </a:p>
      </dgm:t>
    </dgm:pt>
    <dgm:pt modelId="{7E264953-3B7F-4097-B875-99B8B42640AA}" type="pres">
      <dgm:prSet presAssocID="{C35763CA-F463-4E2D-9F4D-B7254904E446}" presName="root2" presStyleCnt="0"/>
      <dgm:spPr/>
    </dgm:pt>
    <dgm:pt modelId="{AC8AA344-E04C-4274-A1D4-DE12C920C15E}" type="pres">
      <dgm:prSet presAssocID="{C35763CA-F463-4E2D-9F4D-B7254904E446}" presName="LevelTwoTextNode" presStyleLbl="node3" presStyleIdx="0" presStyleCnt="4" custScaleX="126551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1280898B-7E0D-4B2D-95D4-20FBE42C5F13}" type="pres">
      <dgm:prSet presAssocID="{C35763CA-F463-4E2D-9F4D-B7254904E446}" presName="level3hierChild" presStyleCnt="0"/>
      <dgm:spPr/>
    </dgm:pt>
    <dgm:pt modelId="{8FE5A1F9-F56B-4CB4-9A40-26A602FAE112}" type="pres">
      <dgm:prSet presAssocID="{03170E81-D241-4477-BB66-80BC4ED5F614}" presName="conn2-1" presStyleLbl="parChTrans1D3" presStyleIdx="1" presStyleCnt="4"/>
      <dgm:spPr/>
      <dgm:t>
        <a:bodyPr/>
        <a:lstStyle/>
        <a:p>
          <a:endParaRPr lang="en-MY"/>
        </a:p>
      </dgm:t>
    </dgm:pt>
    <dgm:pt modelId="{BAE41E52-9847-4DF3-809C-BE7173968C11}" type="pres">
      <dgm:prSet presAssocID="{03170E81-D241-4477-BB66-80BC4ED5F614}" presName="connTx" presStyleLbl="parChTrans1D3" presStyleIdx="1" presStyleCnt="4"/>
      <dgm:spPr/>
      <dgm:t>
        <a:bodyPr/>
        <a:lstStyle/>
        <a:p>
          <a:endParaRPr lang="en-MY"/>
        </a:p>
      </dgm:t>
    </dgm:pt>
    <dgm:pt modelId="{D5BB348F-B15A-42A5-A82D-7B5FE4CA3BE8}" type="pres">
      <dgm:prSet presAssocID="{113FBD22-D12A-4B62-B749-4030E139F523}" presName="root2" presStyleCnt="0"/>
      <dgm:spPr/>
    </dgm:pt>
    <dgm:pt modelId="{5B7F62A5-0C80-4310-9F25-808618F8C924}" type="pres">
      <dgm:prSet presAssocID="{113FBD22-D12A-4B62-B749-4030E139F52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4191FF56-3FB4-4414-A009-806AE6E4DD99}" type="pres">
      <dgm:prSet presAssocID="{113FBD22-D12A-4B62-B749-4030E139F523}" presName="level3hierChild" presStyleCnt="0"/>
      <dgm:spPr/>
    </dgm:pt>
    <dgm:pt modelId="{39108275-4481-447B-AE1D-1F72CF033D65}" type="pres">
      <dgm:prSet presAssocID="{4F7D907C-D156-430B-ACC0-6188BF5F0E35}" presName="conn2-1" presStyleLbl="parChTrans1D2" presStyleIdx="1" presStyleCnt="3"/>
      <dgm:spPr/>
      <dgm:t>
        <a:bodyPr/>
        <a:lstStyle/>
        <a:p>
          <a:endParaRPr lang="en-MY"/>
        </a:p>
      </dgm:t>
    </dgm:pt>
    <dgm:pt modelId="{69F933FC-5BEF-43B9-BA06-29BDA2BF743B}" type="pres">
      <dgm:prSet presAssocID="{4F7D907C-D156-430B-ACC0-6188BF5F0E35}" presName="connTx" presStyleLbl="parChTrans1D2" presStyleIdx="1" presStyleCnt="3"/>
      <dgm:spPr/>
      <dgm:t>
        <a:bodyPr/>
        <a:lstStyle/>
        <a:p>
          <a:endParaRPr lang="en-MY"/>
        </a:p>
      </dgm:t>
    </dgm:pt>
    <dgm:pt modelId="{8A85B1D8-4207-4B5F-A33B-AAA4D4664C7D}" type="pres">
      <dgm:prSet presAssocID="{59E20787-5070-4A72-84A7-8EC82E6F15D9}" presName="root2" presStyleCnt="0"/>
      <dgm:spPr/>
    </dgm:pt>
    <dgm:pt modelId="{8CFBDDC4-296A-49B7-B867-043AA137DD36}" type="pres">
      <dgm:prSet presAssocID="{59E20787-5070-4A72-84A7-8EC82E6F15D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F4A672AF-93DB-43F9-A6E7-2478387B37E3}" type="pres">
      <dgm:prSet presAssocID="{59E20787-5070-4A72-84A7-8EC82E6F15D9}" presName="level3hierChild" presStyleCnt="0"/>
      <dgm:spPr/>
    </dgm:pt>
    <dgm:pt modelId="{72B0B341-6262-4D18-ABF0-20A70CB50678}" type="pres">
      <dgm:prSet presAssocID="{2FD24A04-1139-4920-9256-BE53DD667112}" presName="conn2-1" presStyleLbl="parChTrans1D3" presStyleIdx="2" presStyleCnt="4"/>
      <dgm:spPr/>
      <dgm:t>
        <a:bodyPr/>
        <a:lstStyle/>
        <a:p>
          <a:endParaRPr lang="en-MY"/>
        </a:p>
      </dgm:t>
    </dgm:pt>
    <dgm:pt modelId="{970E929F-B282-47B5-A9D3-938F7076C458}" type="pres">
      <dgm:prSet presAssocID="{2FD24A04-1139-4920-9256-BE53DD667112}" presName="connTx" presStyleLbl="parChTrans1D3" presStyleIdx="2" presStyleCnt="4"/>
      <dgm:spPr/>
      <dgm:t>
        <a:bodyPr/>
        <a:lstStyle/>
        <a:p>
          <a:endParaRPr lang="en-MY"/>
        </a:p>
      </dgm:t>
    </dgm:pt>
    <dgm:pt modelId="{2E5A7000-349B-4970-B31C-150774EF081E}" type="pres">
      <dgm:prSet presAssocID="{FB5E15CC-5601-41E1-93BE-5A5186073FF4}" presName="root2" presStyleCnt="0"/>
      <dgm:spPr/>
    </dgm:pt>
    <dgm:pt modelId="{232714CC-45B9-43E0-AD63-6759EB9392DF}" type="pres">
      <dgm:prSet presAssocID="{FB5E15CC-5601-41E1-93BE-5A5186073FF4}" presName="LevelTwoTextNode" presStyleLbl="node3" presStyleIdx="2" presStyleCnt="4" custScaleX="116986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786940AA-5DD8-4E62-AB5D-6CECF6A0F67B}" type="pres">
      <dgm:prSet presAssocID="{FB5E15CC-5601-41E1-93BE-5A5186073FF4}" presName="level3hierChild" presStyleCnt="0"/>
      <dgm:spPr/>
    </dgm:pt>
    <dgm:pt modelId="{0B8426B7-4C3B-48B0-BA07-245D4A0CBFB2}" type="pres">
      <dgm:prSet presAssocID="{580D11E4-8B2C-435F-B830-565D5B83CC5C}" presName="conn2-1" presStyleLbl="parChTrans1D2" presStyleIdx="2" presStyleCnt="3"/>
      <dgm:spPr/>
      <dgm:t>
        <a:bodyPr/>
        <a:lstStyle/>
        <a:p>
          <a:endParaRPr lang="en-MY"/>
        </a:p>
      </dgm:t>
    </dgm:pt>
    <dgm:pt modelId="{861A70B6-5564-49BE-A408-B335DC29857B}" type="pres">
      <dgm:prSet presAssocID="{580D11E4-8B2C-435F-B830-565D5B83CC5C}" presName="connTx" presStyleLbl="parChTrans1D2" presStyleIdx="2" presStyleCnt="3"/>
      <dgm:spPr/>
      <dgm:t>
        <a:bodyPr/>
        <a:lstStyle/>
        <a:p>
          <a:endParaRPr lang="en-MY"/>
        </a:p>
      </dgm:t>
    </dgm:pt>
    <dgm:pt modelId="{CD5785DC-9EDC-4BE2-B530-BC6512E4A7E5}" type="pres">
      <dgm:prSet presAssocID="{88EEF408-B20E-4EA2-ABD8-A7E4CFFD23A6}" presName="root2" presStyleCnt="0"/>
      <dgm:spPr/>
    </dgm:pt>
    <dgm:pt modelId="{AEF5826C-0893-475C-B28A-CD5AA8672FFB}" type="pres">
      <dgm:prSet presAssocID="{88EEF408-B20E-4EA2-ABD8-A7E4CFFD23A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F5572E47-62E2-4556-88C1-893DCEDBE8EF}" type="pres">
      <dgm:prSet presAssocID="{88EEF408-B20E-4EA2-ABD8-A7E4CFFD23A6}" presName="level3hierChild" presStyleCnt="0"/>
      <dgm:spPr/>
    </dgm:pt>
    <dgm:pt modelId="{5C83F94C-0DF8-46AA-BCD8-1C5E0DA4F7A9}" type="pres">
      <dgm:prSet presAssocID="{2FEA221B-D921-4BE2-B633-3A652D37141B}" presName="conn2-1" presStyleLbl="parChTrans1D3" presStyleIdx="3" presStyleCnt="4"/>
      <dgm:spPr/>
      <dgm:t>
        <a:bodyPr/>
        <a:lstStyle/>
        <a:p>
          <a:endParaRPr lang="en-MY"/>
        </a:p>
      </dgm:t>
    </dgm:pt>
    <dgm:pt modelId="{E3ADAAC3-4ADB-4D5F-99AF-9006739D00A5}" type="pres">
      <dgm:prSet presAssocID="{2FEA221B-D921-4BE2-B633-3A652D37141B}" presName="connTx" presStyleLbl="parChTrans1D3" presStyleIdx="3" presStyleCnt="4"/>
      <dgm:spPr/>
      <dgm:t>
        <a:bodyPr/>
        <a:lstStyle/>
        <a:p>
          <a:endParaRPr lang="en-MY"/>
        </a:p>
      </dgm:t>
    </dgm:pt>
    <dgm:pt modelId="{87D6E8A1-E0FF-4E05-A06E-1A65312A6698}" type="pres">
      <dgm:prSet presAssocID="{57BCEE36-8ACC-4873-8DF4-446B9C44F3E6}" presName="root2" presStyleCnt="0"/>
      <dgm:spPr/>
    </dgm:pt>
    <dgm:pt modelId="{C2DE7A1D-3EF1-4150-BF8D-B976BEEFFDB5}" type="pres">
      <dgm:prSet presAssocID="{57BCEE36-8ACC-4873-8DF4-446B9C44F3E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71843E39-347B-4979-BA82-DF43C54AE07A}" type="pres">
      <dgm:prSet presAssocID="{57BCEE36-8ACC-4873-8DF4-446B9C44F3E6}" presName="level3hierChild" presStyleCnt="0"/>
      <dgm:spPr/>
    </dgm:pt>
  </dgm:ptLst>
  <dgm:cxnLst>
    <dgm:cxn modelId="{8A29BC4E-BED4-C449-9D71-FC2C3AF52EEC}" type="presOf" srcId="{580D11E4-8B2C-435F-B830-565D5B83CC5C}" destId="{861A70B6-5564-49BE-A408-B335DC29857B}" srcOrd="1" destOrd="0" presId="urn:microsoft.com/office/officeart/2005/8/layout/hierarchy2"/>
    <dgm:cxn modelId="{41ACAF7C-03D2-4ABE-90EF-02BC8191D2EE}" srcId="{FB5A296F-FD22-4490-BDFA-935B542281E3}" destId="{113FBD22-D12A-4B62-B749-4030E139F523}" srcOrd="1" destOrd="0" parTransId="{03170E81-D241-4477-BB66-80BC4ED5F614}" sibTransId="{BB69A387-58B9-4BD5-8FF7-07E9D487BC65}"/>
    <dgm:cxn modelId="{5858875E-22C2-B04B-A4AA-3C8E945C7A02}" type="presOf" srcId="{4F7D907C-D156-430B-ACC0-6188BF5F0E35}" destId="{69F933FC-5BEF-43B9-BA06-29BDA2BF743B}" srcOrd="1" destOrd="0" presId="urn:microsoft.com/office/officeart/2005/8/layout/hierarchy2"/>
    <dgm:cxn modelId="{0794EF38-F604-4D2D-B965-F678A9A6816C}" srcId="{88EEF408-B20E-4EA2-ABD8-A7E4CFFD23A6}" destId="{57BCEE36-8ACC-4873-8DF4-446B9C44F3E6}" srcOrd="0" destOrd="0" parTransId="{2FEA221B-D921-4BE2-B633-3A652D37141B}" sibTransId="{7F76F475-DEF5-4155-86B0-50AF3B1A0531}"/>
    <dgm:cxn modelId="{8B28F55E-7043-E841-87C2-29FC9FD617BF}" type="presOf" srcId="{03170E81-D241-4477-BB66-80BC4ED5F614}" destId="{BAE41E52-9847-4DF3-809C-BE7173968C11}" srcOrd="1" destOrd="0" presId="urn:microsoft.com/office/officeart/2005/8/layout/hierarchy2"/>
    <dgm:cxn modelId="{8B654DEB-C9D3-5247-9A5E-013341D60923}" type="presOf" srcId="{88EEF408-B20E-4EA2-ABD8-A7E4CFFD23A6}" destId="{AEF5826C-0893-475C-B28A-CD5AA8672FFB}" srcOrd="0" destOrd="0" presId="urn:microsoft.com/office/officeart/2005/8/layout/hierarchy2"/>
    <dgm:cxn modelId="{51CD12D2-9783-214F-B981-20DF442EA06C}" type="presOf" srcId="{4885C5B1-F163-47A6-B22A-5BD17B748FDD}" destId="{021227FF-6667-4A09-A9A3-FD28EF8780F2}" srcOrd="0" destOrd="0" presId="urn:microsoft.com/office/officeart/2005/8/layout/hierarchy2"/>
    <dgm:cxn modelId="{F6538719-134B-D24A-814B-A4B8DE4E9243}" type="presOf" srcId="{57BCEE36-8ACC-4873-8DF4-446B9C44F3E6}" destId="{C2DE7A1D-3EF1-4150-BF8D-B976BEEFFDB5}" srcOrd="0" destOrd="0" presId="urn:microsoft.com/office/officeart/2005/8/layout/hierarchy2"/>
    <dgm:cxn modelId="{6D97D1C6-7967-6F46-B14C-E1354FF911E7}" type="presOf" srcId="{7BCD7865-59D8-459F-88C7-0882806DFBD1}" destId="{9A712D51-59D7-42F0-AB50-3293E1F8F013}" srcOrd="0" destOrd="0" presId="urn:microsoft.com/office/officeart/2005/8/layout/hierarchy2"/>
    <dgm:cxn modelId="{6190C919-6D75-4631-AA22-21C333588E9F}" srcId="{59E20787-5070-4A72-84A7-8EC82E6F15D9}" destId="{FB5E15CC-5601-41E1-93BE-5A5186073FF4}" srcOrd="0" destOrd="0" parTransId="{2FD24A04-1139-4920-9256-BE53DD667112}" sibTransId="{F3944297-646A-4633-83E3-8761224A9E54}"/>
    <dgm:cxn modelId="{11F8DE46-C101-0645-B55C-9E5167AFA4D9}" type="presOf" srcId="{03170E81-D241-4477-BB66-80BC4ED5F614}" destId="{8FE5A1F9-F56B-4CB4-9A40-26A602FAE112}" srcOrd="0" destOrd="0" presId="urn:microsoft.com/office/officeart/2005/8/layout/hierarchy2"/>
    <dgm:cxn modelId="{257EDFDA-5E9A-4191-8820-1A73F192A42A}" srcId="{FB5A296F-FD22-4490-BDFA-935B542281E3}" destId="{C35763CA-F463-4E2D-9F4D-B7254904E446}" srcOrd="0" destOrd="0" parTransId="{7BCD7865-59D8-459F-88C7-0882806DFBD1}" sibTransId="{AD02B759-8554-4D22-AC7D-E3EEF41E99A3}"/>
    <dgm:cxn modelId="{140BCD2F-AC46-9F48-BA33-2DB6272406A6}" type="presOf" srcId="{0C814DA7-6EEE-4643-BD5F-339849ED21E2}" destId="{EEA84110-6280-44AC-8904-1F1D546CB727}" srcOrd="1" destOrd="0" presId="urn:microsoft.com/office/officeart/2005/8/layout/hierarchy2"/>
    <dgm:cxn modelId="{E008538F-E27B-E947-BAE9-4CF2A126DD4E}" type="presOf" srcId="{FB5E15CC-5601-41E1-93BE-5A5186073FF4}" destId="{232714CC-45B9-43E0-AD63-6759EB9392DF}" srcOrd="0" destOrd="0" presId="urn:microsoft.com/office/officeart/2005/8/layout/hierarchy2"/>
    <dgm:cxn modelId="{FF24807B-55BF-4F03-A7DB-D1B26D11D727}" srcId="{4885C5B1-F163-47A6-B22A-5BD17B748FDD}" destId="{76B6B413-454E-468D-9293-AD3CE8496F5D}" srcOrd="0" destOrd="0" parTransId="{54054B00-BF18-450A-BF4F-5A0E81A3F026}" sibTransId="{1EAC57CA-F83D-41A1-8F66-FA5347BEAA14}"/>
    <dgm:cxn modelId="{86CAF2AA-3DB6-C64A-B8ED-91C962721A1F}" type="presOf" srcId="{2FD24A04-1139-4920-9256-BE53DD667112}" destId="{970E929F-B282-47B5-A9D3-938F7076C458}" srcOrd="1" destOrd="0" presId="urn:microsoft.com/office/officeart/2005/8/layout/hierarchy2"/>
    <dgm:cxn modelId="{22F03BE0-AE72-4D00-AE22-1D230ECD6E15}" srcId="{76B6B413-454E-468D-9293-AD3CE8496F5D}" destId="{88EEF408-B20E-4EA2-ABD8-A7E4CFFD23A6}" srcOrd="2" destOrd="0" parTransId="{580D11E4-8B2C-435F-B830-565D5B83CC5C}" sibTransId="{B27E950F-1803-44FA-9375-52FA4D3F9C70}"/>
    <dgm:cxn modelId="{2C3B7F6C-31F6-DE49-B058-FE4BDACF9972}" type="presOf" srcId="{59E20787-5070-4A72-84A7-8EC82E6F15D9}" destId="{8CFBDDC4-296A-49B7-B867-043AA137DD36}" srcOrd="0" destOrd="0" presId="urn:microsoft.com/office/officeart/2005/8/layout/hierarchy2"/>
    <dgm:cxn modelId="{967CB157-B02A-0845-9795-2AF345C52F6A}" type="presOf" srcId="{76B6B413-454E-468D-9293-AD3CE8496F5D}" destId="{A319B146-00E6-4D25-96B5-4A8932D4F0AF}" srcOrd="0" destOrd="0" presId="urn:microsoft.com/office/officeart/2005/8/layout/hierarchy2"/>
    <dgm:cxn modelId="{10D82C4C-AD5F-4941-AF26-BBD7D7BD74E7}" type="presOf" srcId="{113FBD22-D12A-4B62-B749-4030E139F523}" destId="{5B7F62A5-0C80-4310-9F25-808618F8C924}" srcOrd="0" destOrd="0" presId="urn:microsoft.com/office/officeart/2005/8/layout/hierarchy2"/>
    <dgm:cxn modelId="{2201AA1B-D253-534D-8602-25ABB931B8A4}" type="presOf" srcId="{C35763CA-F463-4E2D-9F4D-B7254904E446}" destId="{AC8AA344-E04C-4274-A1D4-DE12C920C15E}" srcOrd="0" destOrd="0" presId="urn:microsoft.com/office/officeart/2005/8/layout/hierarchy2"/>
    <dgm:cxn modelId="{5ECEE5A3-922B-054E-B6BC-19BF54FB4798}" type="presOf" srcId="{2FD24A04-1139-4920-9256-BE53DD667112}" destId="{72B0B341-6262-4D18-ABF0-20A70CB50678}" srcOrd="0" destOrd="0" presId="urn:microsoft.com/office/officeart/2005/8/layout/hierarchy2"/>
    <dgm:cxn modelId="{DE31CF74-C42D-D04F-A088-767D85B3ECB0}" type="presOf" srcId="{0C814DA7-6EEE-4643-BD5F-339849ED21E2}" destId="{A22302BC-53EA-4BD8-8139-0D15FB529F04}" srcOrd="0" destOrd="0" presId="urn:microsoft.com/office/officeart/2005/8/layout/hierarchy2"/>
    <dgm:cxn modelId="{8543ABA6-C733-914A-987B-8AC4DEDBF82E}" type="presOf" srcId="{2FEA221B-D921-4BE2-B633-3A652D37141B}" destId="{5C83F94C-0DF8-46AA-BCD8-1C5E0DA4F7A9}" srcOrd="0" destOrd="0" presId="urn:microsoft.com/office/officeart/2005/8/layout/hierarchy2"/>
    <dgm:cxn modelId="{2BCB8A34-08EB-BA42-BC32-BA081B5739FE}" type="presOf" srcId="{2FEA221B-D921-4BE2-B633-3A652D37141B}" destId="{E3ADAAC3-4ADB-4D5F-99AF-9006739D00A5}" srcOrd="1" destOrd="0" presId="urn:microsoft.com/office/officeart/2005/8/layout/hierarchy2"/>
    <dgm:cxn modelId="{9069BB31-9B72-E549-8980-FFE425FC4C46}" type="presOf" srcId="{580D11E4-8B2C-435F-B830-565D5B83CC5C}" destId="{0B8426B7-4C3B-48B0-BA07-245D4A0CBFB2}" srcOrd="0" destOrd="0" presId="urn:microsoft.com/office/officeart/2005/8/layout/hierarchy2"/>
    <dgm:cxn modelId="{BAC0C41C-714C-4928-A1FA-A3ABC589C60B}" srcId="{76B6B413-454E-468D-9293-AD3CE8496F5D}" destId="{FB5A296F-FD22-4490-BDFA-935B542281E3}" srcOrd="0" destOrd="0" parTransId="{0C814DA7-6EEE-4643-BD5F-339849ED21E2}" sibTransId="{2E23245B-0771-4C79-8AD9-E24CFC7B18D9}"/>
    <dgm:cxn modelId="{F658E1B2-D189-9B4C-8FE6-3ED5FDA7610C}" type="presOf" srcId="{FB5A296F-FD22-4490-BDFA-935B542281E3}" destId="{B39C4ED7-CCA3-4D2A-BF2B-7F0C199AC64B}" srcOrd="0" destOrd="0" presId="urn:microsoft.com/office/officeart/2005/8/layout/hierarchy2"/>
    <dgm:cxn modelId="{E2D92FF1-CC82-4D50-B4F1-217FADFC49F9}" srcId="{76B6B413-454E-468D-9293-AD3CE8496F5D}" destId="{59E20787-5070-4A72-84A7-8EC82E6F15D9}" srcOrd="1" destOrd="0" parTransId="{4F7D907C-D156-430B-ACC0-6188BF5F0E35}" sibTransId="{0D0A1345-81C5-4F85-9627-CB14E2FDAA00}"/>
    <dgm:cxn modelId="{2265FC90-CC67-C941-BEB0-B6634698236A}" type="presOf" srcId="{4F7D907C-D156-430B-ACC0-6188BF5F0E35}" destId="{39108275-4481-447B-AE1D-1F72CF033D65}" srcOrd="0" destOrd="0" presId="urn:microsoft.com/office/officeart/2005/8/layout/hierarchy2"/>
    <dgm:cxn modelId="{4B39596F-F13C-6C4D-AB8D-4E162CAA940E}" type="presOf" srcId="{7BCD7865-59D8-459F-88C7-0882806DFBD1}" destId="{4AAEA146-5D42-4B30-ACCF-73ABDC73A283}" srcOrd="1" destOrd="0" presId="urn:microsoft.com/office/officeart/2005/8/layout/hierarchy2"/>
    <dgm:cxn modelId="{FBC61A0B-B5BA-A440-B0A5-2DA5F18B1CA9}" type="presParOf" srcId="{021227FF-6667-4A09-A9A3-FD28EF8780F2}" destId="{7CD07E54-12E4-40B3-A35B-B7A45A0351D8}" srcOrd="0" destOrd="0" presId="urn:microsoft.com/office/officeart/2005/8/layout/hierarchy2"/>
    <dgm:cxn modelId="{F8C5A8AE-29BC-384C-850C-AFDA51541CF0}" type="presParOf" srcId="{7CD07E54-12E4-40B3-A35B-B7A45A0351D8}" destId="{A319B146-00E6-4D25-96B5-4A8932D4F0AF}" srcOrd="0" destOrd="0" presId="urn:microsoft.com/office/officeart/2005/8/layout/hierarchy2"/>
    <dgm:cxn modelId="{932156FE-D7E8-2842-8A8D-DEE70D667DF4}" type="presParOf" srcId="{7CD07E54-12E4-40B3-A35B-B7A45A0351D8}" destId="{A057A364-C86D-49A2-993B-655990016574}" srcOrd="1" destOrd="0" presId="urn:microsoft.com/office/officeart/2005/8/layout/hierarchy2"/>
    <dgm:cxn modelId="{B2487289-4168-774C-86AA-75A97D5001F3}" type="presParOf" srcId="{A057A364-C86D-49A2-993B-655990016574}" destId="{A22302BC-53EA-4BD8-8139-0D15FB529F04}" srcOrd="0" destOrd="0" presId="urn:microsoft.com/office/officeart/2005/8/layout/hierarchy2"/>
    <dgm:cxn modelId="{2EC45AC3-5286-504F-90B8-B1EE74BABC17}" type="presParOf" srcId="{A22302BC-53EA-4BD8-8139-0D15FB529F04}" destId="{EEA84110-6280-44AC-8904-1F1D546CB727}" srcOrd="0" destOrd="0" presId="urn:microsoft.com/office/officeart/2005/8/layout/hierarchy2"/>
    <dgm:cxn modelId="{B1554C04-26B3-BA44-B958-A06C457FF5C7}" type="presParOf" srcId="{A057A364-C86D-49A2-993B-655990016574}" destId="{59173B2C-0F39-44EB-8842-D0B9709C331B}" srcOrd="1" destOrd="0" presId="urn:microsoft.com/office/officeart/2005/8/layout/hierarchy2"/>
    <dgm:cxn modelId="{B4FDE3AA-1204-8548-9BCA-655BC79676FD}" type="presParOf" srcId="{59173B2C-0F39-44EB-8842-D0B9709C331B}" destId="{B39C4ED7-CCA3-4D2A-BF2B-7F0C199AC64B}" srcOrd="0" destOrd="0" presId="urn:microsoft.com/office/officeart/2005/8/layout/hierarchy2"/>
    <dgm:cxn modelId="{039B3CDB-3E22-6A40-90CA-1C21450700C8}" type="presParOf" srcId="{59173B2C-0F39-44EB-8842-D0B9709C331B}" destId="{AFEA98D0-F88A-4B33-B636-4970D24BAF8C}" srcOrd="1" destOrd="0" presId="urn:microsoft.com/office/officeart/2005/8/layout/hierarchy2"/>
    <dgm:cxn modelId="{38A0D4DA-4580-DE47-B6FB-1D466B317462}" type="presParOf" srcId="{AFEA98D0-F88A-4B33-B636-4970D24BAF8C}" destId="{9A712D51-59D7-42F0-AB50-3293E1F8F013}" srcOrd="0" destOrd="0" presId="urn:microsoft.com/office/officeart/2005/8/layout/hierarchy2"/>
    <dgm:cxn modelId="{759A7444-DBE9-BA48-8284-D465380AD2C3}" type="presParOf" srcId="{9A712D51-59D7-42F0-AB50-3293E1F8F013}" destId="{4AAEA146-5D42-4B30-ACCF-73ABDC73A283}" srcOrd="0" destOrd="0" presId="urn:microsoft.com/office/officeart/2005/8/layout/hierarchy2"/>
    <dgm:cxn modelId="{81D8238B-BD01-D340-BF3B-468FB8F99567}" type="presParOf" srcId="{AFEA98D0-F88A-4B33-B636-4970D24BAF8C}" destId="{7E264953-3B7F-4097-B875-99B8B42640AA}" srcOrd="1" destOrd="0" presId="urn:microsoft.com/office/officeart/2005/8/layout/hierarchy2"/>
    <dgm:cxn modelId="{B5F04F3E-12F1-3042-871A-D2648F3DA018}" type="presParOf" srcId="{7E264953-3B7F-4097-B875-99B8B42640AA}" destId="{AC8AA344-E04C-4274-A1D4-DE12C920C15E}" srcOrd="0" destOrd="0" presId="urn:microsoft.com/office/officeart/2005/8/layout/hierarchy2"/>
    <dgm:cxn modelId="{D271011D-B673-2147-8C86-56D6C4B1C4D5}" type="presParOf" srcId="{7E264953-3B7F-4097-B875-99B8B42640AA}" destId="{1280898B-7E0D-4B2D-95D4-20FBE42C5F13}" srcOrd="1" destOrd="0" presId="urn:microsoft.com/office/officeart/2005/8/layout/hierarchy2"/>
    <dgm:cxn modelId="{9B944616-695F-3D49-B23F-0B9FD55BD1E0}" type="presParOf" srcId="{AFEA98D0-F88A-4B33-B636-4970D24BAF8C}" destId="{8FE5A1F9-F56B-4CB4-9A40-26A602FAE112}" srcOrd="2" destOrd="0" presId="urn:microsoft.com/office/officeart/2005/8/layout/hierarchy2"/>
    <dgm:cxn modelId="{D684A1A3-9946-9546-A127-DD2D0BA2F7FE}" type="presParOf" srcId="{8FE5A1F9-F56B-4CB4-9A40-26A602FAE112}" destId="{BAE41E52-9847-4DF3-809C-BE7173968C11}" srcOrd="0" destOrd="0" presId="urn:microsoft.com/office/officeart/2005/8/layout/hierarchy2"/>
    <dgm:cxn modelId="{94EA91F7-1B3B-A145-8354-FD1FA98248A9}" type="presParOf" srcId="{AFEA98D0-F88A-4B33-B636-4970D24BAF8C}" destId="{D5BB348F-B15A-42A5-A82D-7B5FE4CA3BE8}" srcOrd="3" destOrd="0" presId="urn:microsoft.com/office/officeart/2005/8/layout/hierarchy2"/>
    <dgm:cxn modelId="{58CDEA5E-BC76-6C4F-84B4-8B65029CE83E}" type="presParOf" srcId="{D5BB348F-B15A-42A5-A82D-7B5FE4CA3BE8}" destId="{5B7F62A5-0C80-4310-9F25-808618F8C924}" srcOrd="0" destOrd="0" presId="urn:microsoft.com/office/officeart/2005/8/layout/hierarchy2"/>
    <dgm:cxn modelId="{9F81BB17-AFE4-6245-8E7A-CE74DA41C26C}" type="presParOf" srcId="{D5BB348F-B15A-42A5-A82D-7B5FE4CA3BE8}" destId="{4191FF56-3FB4-4414-A009-806AE6E4DD99}" srcOrd="1" destOrd="0" presId="urn:microsoft.com/office/officeart/2005/8/layout/hierarchy2"/>
    <dgm:cxn modelId="{096A7036-EF4C-F846-8A88-E51849DF00AD}" type="presParOf" srcId="{A057A364-C86D-49A2-993B-655990016574}" destId="{39108275-4481-447B-AE1D-1F72CF033D65}" srcOrd="2" destOrd="0" presId="urn:microsoft.com/office/officeart/2005/8/layout/hierarchy2"/>
    <dgm:cxn modelId="{8AA9A8BE-58B0-C149-ADB6-2EEE7FDD81B6}" type="presParOf" srcId="{39108275-4481-447B-AE1D-1F72CF033D65}" destId="{69F933FC-5BEF-43B9-BA06-29BDA2BF743B}" srcOrd="0" destOrd="0" presId="urn:microsoft.com/office/officeart/2005/8/layout/hierarchy2"/>
    <dgm:cxn modelId="{2E719F11-67F0-334A-9BB7-A24C45713F32}" type="presParOf" srcId="{A057A364-C86D-49A2-993B-655990016574}" destId="{8A85B1D8-4207-4B5F-A33B-AAA4D4664C7D}" srcOrd="3" destOrd="0" presId="urn:microsoft.com/office/officeart/2005/8/layout/hierarchy2"/>
    <dgm:cxn modelId="{41B9235D-25D4-114F-9358-677CCA92C246}" type="presParOf" srcId="{8A85B1D8-4207-4B5F-A33B-AAA4D4664C7D}" destId="{8CFBDDC4-296A-49B7-B867-043AA137DD36}" srcOrd="0" destOrd="0" presId="urn:microsoft.com/office/officeart/2005/8/layout/hierarchy2"/>
    <dgm:cxn modelId="{419D9A7B-FFB9-094B-A9CA-9552DDCD0694}" type="presParOf" srcId="{8A85B1D8-4207-4B5F-A33B-AAA4D4664C7D}" destId="{F4A672AF-93DB-43F9-A6E7-2478387B37E3}" srcOrd="1" destOrd="0" presId="urn:microsoft.com/office/officeart/2005/8/layout/hierarchy2"/>
    <dgm:cxn modelId="{3AF8344F-F00E-A642-94E2-8A9DACF6D31D}" type="presParOf" srcId="{F4A672AF-93DB-43F9-A6E7-2478387B37E3}" destId="{72B0B341-6262-4D18-ABF0-20A70CB50678}" srcOrd="0" destOrd="0" presId="urn:microsoft.com/office/officeart/2005/8/layout/hierarchy2"/>
    <dgm:cxn modelId="{026F6245-C50E-FE41-A1E4-1135F1976DAF}" type="presParOf" srcId="{72B0B341-6262-4D18-ABF0-20A70CB50678}" destId="{970E929F-B282-47B5-A9D3-938F7076C458}" srcOrd="0" destOrd="0" presId="urn:microsoft.com/office/officeart/2005/8/layout/hierarchy2"/>
    <dgm:cxn modelId="{FFDB5DA3-8008-A942-B1D3-45119D02216F}" type="presParOf" srcId="{F4A672AF-93DB-43F9-A6E7-2478387B37E3}" destId="{2E5A7000-349B-4970-B31C-150774EF081E}" srcOrd="1" destOrd="0" presId="urn:microsoft.com/office/officeart/2005/8/layout/hierarchy2"/>
    <dgm:cxn modelId="{59D48DB9-72D3-1640-9F3A-D98D4F4DA14F}" type="presParOf" srcId="{2E5A7000-349B-4970-B31C-150774EF081E}" destId="{232714CC-45B9-43E0-AD63-6759EB9392DF}" srcOrd="0" destOrd="0" presId="urn:microsoft.com/office/officeart/2005/8/layout/hierarchy2"/>
    <dgm:cxn modelId="{15FC4853-E081-F44A-9C0D-58089E35E574}" type="presParOf" srcId="{2E5A7000-349B-4970-B31C-150774EF081E}" destId="{786940AA-5DD8-4E62-AB5D-6CECF6A0F67B}" srcOrd="1" destOrd="0" presId="urn:microsoft.com/office/officeart/2005/8/layout/hierarchy2"/>
    <dgm:cxn modelId="{835D37BF-D674-2444-9032-7648B5E83B34}" type="presParOf" srcId="{A057A364-C86D-49A2-993B-655990016574}" destId="{0B8426B7-4C3B-48B0-BA07-245D4A0CBFB2}" srcOrd="4" destOrd="0" presId="urn:microsoft.com/office/officeart/2005/8/layout/hierarchy2"/>
    <dgm:cxn modelId="{21061CA4-E04A-3644-A725-20771A9AE613}" type="presParOf" srcId="{0B8426B7-4C3B-48B0-BA07-245D4A0CBFB2}" destId="{861A70B6-5564-49BE-A408-B335DC29857B}" srcOrd="0" destOrd="0" presId="urn:microsoft.com/office/officeart/2005/8/layout/hierarchy2"/>
    <dgm:cxn modelId="{38AE0969-5CC9-DF46-8C1B-5172928846D7}" type="presParOf" srcId="{A057A364-C86D-49A2-993B-655990016574}" destId="{CD5785DC-9EDC-4BE2-B530-BC6512E4A7E5}" srcOrd="5" destOrd="0" presId="urn:microsoft.com/office/officeart/2005/8/layout/hierarchy2"/>
    <dgm:cxn modelId="{AF15C907-03D9-E64F-8DE2-0D74223054F9}" type="presParOf" srcId="{CD5785DC-9EDC-4BE2-B530-BC6512E4A7E5}" destId="{AEF5826C-0893-475C-B28A-CD5AA8672FFB}" srcOrd="0" destOrd="0" presId="urn:microsoft.com/office/officeart/2005/8/layout/hierarchy2"/>
    <dgm:cxn modelId="{6AF4CAC7-0469-064D-AEA9-830F65D6066E}" type="presParOf" srcId="{CD5785DC-9EDC-4BE2-B530-BC6512E4A7E5}" destId="{F5572E47-62E2-4556-88C1-893DCEDBE8EF}" srcOrd="1" destOrd="0" presId="urn:microsoft.com/office/officeart/2005/8/layout/hierarchy2"/>
    <dgm:cxn modelId="{113EA050-3559-5F45-AAFE-B21441BBE4E0}" type="presParOf" srcId="{F5572E47-62E2-4556-88C1-893DCEDBE8EF}" destId="{5C83F94C-0DF8-46AA-BCD8-1C5E0DA4F7A9}" srcOrd="0" destOrd="0" presId="urn:microsoft.com/office/officeart/2005/8/layout/hierarchy2"/>
    <dgm:cxn modelId="{D41139DB-AE3C-274B-95B9-60518DE5C16A}" type="presParOf" srcId="{5C83F94C-0DF8-46AA-BCD8-1C5E0DA4F7A9}" destId="{E3ADAAC3-4ADB-4D5F-99AF-9006739D00A5}" srcOrd="0" destOrd="0" presId="urn:microsoft.com/office/officeart/2005/8/layout/hierarchy2"/>
    <dgm:cxn modelId="{1ED0D77F-94AB-7E4B-AFCD-F99B77159738}" type="presParOf" srcId="{F5572E47-62E2-4556-88C1-893DCEDBE8EF}" destId="{87D6E8A1-E0FF-4E05-A06E-1A65312A6698}" srcOrd="1" destOrd="0" presId="urn:microsoft.com/office/officeart/2005/8/layout/hierarchy2"/>
    <dgm:cxn modelId="{B425AFB8-5E1F-9A4E-9F16-94BA61C6090F}" type="presParOf" srcId="{87D6E8A1-E0FF-4E05-A06E-1A65312A6698}" destId="{C2DE7A1D-3EF1-4150-BF8D-B976BEEFFDB5}" srcOrd="0" destOrd="0" presId="urn:microsoft.com/office/officeart/2005/8/layout/hierarchy2"/>
    <dgm:cxn modelId="{35DE4562-EB42-F74F-A3D6-84681B948EE3}" type="presParOf" srcId="{87D6E8A1-E0FF-4E05-A06E-1A65312A6698}" destId="{71843E39-347B-4979-BA82-DF43C54AE07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CC5A-B1D9-49DE-B0D6-73120752BFA8}">
      <dsp:nvSpPr>
        <dsp:cNvPr id="0" name=""/>
        <dsp:cNvSpPr/>
      </dsp:nvSpPr>
      <dsp:spPr>
        <a:xfrm rot="5400000">
          <a:off x="4579616" y="-2661659"/>
          <a:ext cx="960408" cy="64726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Allow a program to continue running even if part of it is blocked or is performing a lengthy operation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(a</a:t>
          </a:r>
          <a:r>
            <a:rPr lang="en-US" sz="2100" kern="1200" dirty="0" smtClean="0"/>
            <a:t> multithreaded web browser).</a:t>
          </a:r>
          <a:endParaRPr lang="en-MY" sz="2100" kern="1200" dirty="0"/>
        </a:p>
      </dsp:txBody>
      <dsp:txXfrm rot="-5400000">
        <a:off x="1823483" y="141357"/>
        <a:ext cx="6425792" cy="866642"/>
      </dsp:txXfrm>
    </dsp:sp>
    <dsp:sp modelId="{FEC61785-327C-4B2E-90FF-352CE876014C}">
      <dsp:nvSpPr>
        <dsp:cNvPr id="0" name=""/>
        <dsp:cNvSpPr/>
      </dsp:nvSpPr>
      <dsp:spPr>
        <a:xfrm>
          <a:off x="1703" y="510"/>
          <a:ext cx="1821779" cy="1148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Responsiveness</a:t>
          </a:r>
          <a:endParaRPr lang="en-MY" sz="1900" b="1" kern="1200" dirty="0"/>
        </a:p>
      </dsp:txBody>
      <dsp:txXfrm>
        <a:off x="57760" y="56567"/>
        <a:ext cx="1709665" cy="1036221"/>
      </dsp:txXfrm>
    </dsp:sp>
    <dsp:sp modelId="{AB02A0A3-CBF3-4843-8504-1A9F380C42CF}">
      <dsp:nvSpPr>
        <dsp:cNvPr id="0" name=""/>
        <dsp:cNvSpPr/>
      </dsp:nvSpPr>
      <dsp:spPr>
        <a:xfrm rot="5400000">
          <a:off x="4630128" y="-1407406"/>
          <a:ext cx="897981" cy="64267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pc="-40" baseline="0" dirty="0" smtClean="0"/>
            <a:t>Threads share the resources of the process which </a:t>
          </a:r>
          <a:r>
            <a:rPr lang="en-US" sz="2100" kern="1200" dirty="0" smtClean="0"/>
            <a:t>they belong by default.</a:t>
          </a:r>
          <a:endParaRPr lang="en-MY" sz="2100" kern="1200" dirty="0"/>
        </a:p>
      </dsp:txBody>
      <dsp:txXfrm rot="-5400000">
        <a:off x="1865738" y="1400820"/>
        <a:ext cx="6382925" cy="810309"/>
      </dsp:txXfrm>
    </dsp:sp>
    <dsp:sp modelId="{528939B5-D3A6-4793-A570-8D6B277FE581}">
      <dsp:nvSpPr>
        <dsp:cNvPr id="0" name=""/>
        <dsp:cNvSpPr/>
      </dsp:nvSpPr>
      <dsp:spPr>
        <a:xfrm>
          <a:off x="1703" y="1224858"/>
          <a:ext cx="1864035" cy="1162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Resource Sharing</a:t>
          </a:r>
          <a:endParaRPr lang="en-MY" sz="2000" b="1" kern="1200" dirty="0"/>
        </a:p>
      </dsp:txBody>
      <dsp:txXfrm>
        <a:off x="58438" y="1281593"/>
        <a:ext cx="1750565" cy="104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9CE72-F1CD-4F19-B1E7-8A4F22C429A3}">
      <dsp:nvSpPr>
        <dsp:cNvPr id="0" name=""/>
        <dsp:cNvSpPr/>
      </dsp:nvSpPr>
      <dsp:spPr>
        <a:xfrm rot="5400000">
          <a:off x="4455748" y="-2474151"/>
          <a:ext cx="1234880" cy="64473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Creation and context-switch of threads can be 30x and 5x faster than processes (Solaris).</a:t>
          </a:r>
          <a:endParaRPr lang="en-US" sz="2100" kern="1200" dirty="0"/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Communicate through shared data eliminates the overhead of system calls (message passing).</a:t>
          </a:r>
          <a:endParaRPr lang="en-MY" sz="2100" kern="1200" dirty="0"/>
        </a:p>
      </dsp:txBody>
      <dsp:txXfrm rot="-5400000">
        <a:off x="1849524" y="192355"/>
        <a:ext cx="6387047" cy="1114316"/>
      </dsp:txXfrm>
    </dsp:sp>
    <dsp:sp modelId="{74963DE3-40E2-4ECF-889E-EA4802B4220A}">
      <dsp:nvSpPr>
        <dsp:cNvPr id="0" name=""/>
        <dsp:cNvSpPr/>
      </dsp:nvSpPr>
      <dsp:spPr>
        <a:xfrm>
          <a:off x="8" y="4553"/>
          <a:ext cx="1849515" cy="1489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Economy</a:t>
          </a:r>
          <a:endParaRPr lang="en-US" sz="2400" kern="1200" dirty="0"/>
        </a:p>
      </dsp:txBody>
      <dsp:txXfrm>
        <a:off x="72740" y="77285"/>
        <a:ext cx="1704051" cy="1344454"/>
      </dsp:txXfrm>
    </dsp:sp>
    <dsp:sp modelId="{BCBB845C-4A93-474B-AD42-4F0955C4D662}">
      <dsp:nvSpPr>
        <dsp:cNvPr id="0" name=""/>
        <dsp:cNvSpPr/>
      </dsp:nvSpPr>
      <dsp:spPr>
        <a:xfrm rot="5400000">
          <a:off x="4700663" y="-1097638"/>
          <a:ext cx="748967" cy="64454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pc="-10" baseline="0" dirty="0" smtClean="0"/>
            <a:t>Can easily increase or decrease the number threads running in parallel in multiprocessor</a:t>
          </a:r>
          <a:r>
            <a:rPr lang="en-US" sz="2100" kern="1200" dirty="0" smtClean="0"/>
            <a:t> architecture.</a:t>
          </a:r>
          <a:endParaRPr lang="en-US" sz="2100" kern="1200" dirty="0"/>
        </a:p>
      </dsp:txBody>
      <dsp:txXfrm rot="-5400000">
        <a:off x="1852441" y="1787146"/>
        <a:ext cx="6408850" cy="675843"/>
      </dsp:txXfrm>
    </dsp:sp>
    <dsp:sp modelId="{2D89839A-CB46-472C-8B18-293CADDF1301}">
      <dsp:nvSpPr>
        <dsp:cNvPr id="0" name=""/>
        <dsp:cNvSpPr/>
      </dsp:nvSpPr>
      <dsp:spPr>
        <a:xfrm>
          <a:off x="8" y="1625788"/>
          <a:ext cx="1852432" cy="998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Scalability</a:t>
          </a:r>
          <a:endParaRPr lang="en-US" sz="2400" kern="1200" dirty="0"/>
        </a:p>
      </dsp:txBody>
      <dsp:txXfrm>
        <a:off x="48754" y="1674534"/>
        <a:ext cx="1754940" cy="901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AF28B-6376-4599-8652-96F6266D020E}">
      <dsp:nvSpPr>
        <dsp:cNvPr id="0" name=""/>
        <dsp:cNvSpPr/>
      </dsp:nvSpPr>
      <dsp:spPr>
        <a:xfrm rot="5400000">
          <a:off x="4421282" y="-2590048"/>
          <a:ext cx="1141474" cy="66112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pc="-10" baseline="0" dirty="0" smtClean="0"/>
            <a:t>Examining application to identify the areas that can </a:t>
          </a:r>
          <a:r>
            <a:rPr lang="en-US" sz="2200" kern="1200" dirty="0" smtClean="0"/>
            <a:t>be divided into separate, concurrent tasks.</a:t>
          </a:r>
          <a:endParaRPr lang="en-MY" sz="2200" kern="1200" dirty="0"/>
        </a:p>
      </dsp:txBody>
      <dsp:txXfrm rot="-5400000">
        <a:off x="1686388" y="200568"/>
        <a:ext cx="6555541" cy="1030030"/>
      </dsp:txXfrm>
    </dsp:sp>
    <dsp:sp modelId="{D68AE14C-141E-4E5E-9289-573990C93181}">
      <dsp:nvSpPr>
        <dsp:cNvPr id="0" name=""/>
        <dsp:cNvSpPr/>
      </dsp:nvSpPr>
      <dsp:spPr>
        <a:xfrm>
          <a:off x="210" y="2161"/>
          <a:ext cx="1686177" cy="1426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Dividing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Activities</a:t>
          </a:r>
          <a:endParaRPr lang="en-MY" sz="2400" kern="1200" dirty="0"/>
        </a:p>
      </dsp:txBody>
      <dsp:txXfrm>
        <a:off x="69863" y="71814"/>
        <a:ext cx="1546871" cy="1287536"/>
      </dsp:txXfrm>
    </dsp:sp>
    <dsp:sp modelId="{A77B85EE-B08B-4441-8961-DC155BDB037B}">
      <dsp:nvSpPr>
        <dsp:cNvPr id="0" name=""/>
        <dsp:cNvSpPr/>
      </dsp:nvSpPr>
      <dsp:spPr>
        <a:xfrm rot="5400000">
          <a:off x="4442736" y="-1069584"/>
          <a:ext cx="1141474" cy="6566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Ensure divided tasks perform equal work.</a:t>
          </a:r>
          <a:r>
            <a:rPr lang="zh-CN" altLang="en-US" sz="2300" kern="1200" dirty="0" smtClean="0"/>
            <a:t> </a:t>
          </a:r>
          <a:r>
            <a:rPr lang="en-US" sz="2300" kern="1200" dirty="0" smtClean="0"/>
            <a:t>If a task contributes less, then it is not worth to run that on another processing core.</a:t>
          </a:r>
          <a:endParaRPr lang="en-MY" sz="2300" kern="1200" dirty="0"/>
        </a:p>
      </dsp:txBody>
      <dsp:txXfrm rot="-5400000">
        <a:off x="1730120" y="1698754"/>
        <a:ext cx="6510984" cy="1030030"/>
      </dsp:txXfrm>
    </dsp:sp>
    <dsp:sp modelId="{F4D29C27-7FB6-452F-8ED8-35E70972FDB6}">
      <dsp:nvSpPr>
        <dsp:cNvPr id="0" name=""/>
        <dsp:cNvSpPr/>
      </dsp:nvSpPr>
      <dsp:spPr>
        <a:xfrm>
          <a:off x="210" y="1500347"/>
          <a:ext cx="1729909" cy="1426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Balance</a:t>
          </a:r>
          <a:endParaRPr lang="en-MY" sz="2400" kern="1200" dirty="0"/>
        </a:p>
      </dsp:txBody>
      <dsp:txXfrm>
        <a:off x="69863" y="1570000"/>
        <a:ext cx="1590603" cy="1287536"/>
      </dsp:txXfrm>
    </dsp:sp>
    <dsp:sp modelId="{CEB60CBF-6432-4624-B31A-8B74E0834EAA}">
      <dsp:nvSpPr>
        <dsp:cNvPr id="0" name=""/>
        <dsp:cNvSpPr/>
      </dsp:nvSpPr>
      <dsp:spPr>
        <a:xfrm rot="5400000">
          <a:off x="4443472" y="429073"/>
          <a:ext cx="1141474" cy="6565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Similar to dividing tasks, the data accessed and manipulated by the tasks must be divided to run on another processing core.</a:t>
          </a:r>
          <a:endParaRPr lang="en-MY" sz="2300" kern="1200" dirty="0"/>
        </a:p>
      </dsp:txBody>
      <dsp:txXfrm rot="-5400000">
        <a:off x="1731329" y="3196938"/>
        <a:ext cx="6510038" cy="1030030"/>
      </dsp:txXfrm>
    </dsp:sp>
    <dsp:sp modelId="{418660E9-960C-456C-8E76-2551576E0E63}">
      <dsp:nvSpPr>
        <dsp:cNvPr id="0" name=""/>
        <dsp:cNvSpPr/>
      </dsp:nvSpPr>
      <dsp:spPr>
        <a:xfrm>
          <a:off x="210" y="2998532"/>
          <a:ext cx="1731119" cy="1426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Splitting</a:t>
          </a:r>
          <a:endParaRPr lang="en-MY" sz="2400" kern="1200" dirty="0"/>
        </a:p>
      </dsp:txBody>
      <dsp:txXfrm>
        <a:off x="69863" y="3068185"/>
        <a:ext cx="1591813" cy="128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F110A-B1FA-4D92-A993-3375F7F3C9C5}">
      <dsp:nvSpPr>
        <dsp:cNvPr id="0" name=""/>
        <dsp:cNvSpPr/>
      </dsp:nvSpPr>
      <dsp:spPr>
        <a:xfrm rot="5400000">
          <a:off x="4314820" y="-2038709"/>
          <a:ext cx="1727777" cy="6237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Data accessed by different threads must be examined for dependencies. Programmers need to synchronize the task.</a:t>
          </a:r>
          <a:endParaRPr lang="en-MY" sz="2200" kern="1200" dirty="0"/>
        </a:p>
      </dsp:txBody>
      <dsp:txXfrm rot="-5400000">
        <a:off x="2060085" y="300369"/>
        <a:ext cx="6152905" cy="1559091"/>
      </dsp:txXfrm>
    </dsp:sp>
    <dsp:sp modelId="{4D3DB21D-561B-472E-8994-9E02878E96A0}">
      <dsp:nvSpPr>
        <dsp:cNvPr id="0" name=""/>
        <dsp:cNvSpPr/>
      </dsp:nvSpPr>
      <dsp:spPr>
        <a:xfrm>
          <a:off x="528" y="54"/>
          <a:ext cx="2059555" cy="215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Dependency</a:t>
          </a:r>
          <a:endParaRPr lang="en-MY" sz="2400" kern="1200" dirty="0"/>
        </a:p>
      </dsp:txBody>
      <dsp:txXfrm>
        <a:off x="101067" y="100593"/>
        <a:ext cx="1858477" cy="1958643"/>
      </dsp:txXfrm>
    </dsp:sp>
    <dsp:sp modelId="{579925B1-EDCB-4ADE-85E2-7649B4E1EBE7}">
      <dsp:nvSpPr>
        <dsp:cNvPr id="0" name=""/>
        <dsp:cNvSpPr/>
      </dsp:nvSpPr>
      <dsp:spPr>
        <a:xfrm rot="5400000">
          <a:off x="4311012" y="226970"/>
          <a:ext cx="1727777" cy="6241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and debugging of concurrent programs is inherently more difficult.</a:t>
          </a:r>
          <a:endParaRPr lang="en-MY" sz="2200" kern="1200" dirty="0"/>
        </a:p>
      </dsp:txBody>
      <dsp:txXfrm rot="-5400000">
        <a:off x="2054250" y="2568076"/>
        <a:ext cx="6156960" cy="1559091"/>
      </dsp:txXfrm>
    </dsp:sp>
    <dsp:sp modelId="{476BCD01-76A5-435A-A783-900FB6C330F0}">
      <dsp:nvSpPr>
        <dsp:cNvPr id="0" name=""/>
        <dsp:cNvSpPr/>
      </dsp:nvSpPr>
      <dsp:spPr>
        <a:xfrm>
          <a:off x="528" y="2267761"/>
          <a:ext cx="2053720" cy="215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Testing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&amp;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Debugging</a:t>
          </a:r>
          <a:endParaRPr lang="en-MY" sz="2400" kern="1200" dirty="0"/>
        </a:p>
      </dsp:txBody>
      <dsp:txXfrm>
        <a:off x="100782" y="2368015"/>
        <a:ext cx="1853212" cy="19592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B146-00E6-4D25-96B5-4A8932D4F0AF}">
      <dsp:nvSpPr>
        <dsp:cNvPr id="0" name=""/>
        <dsp:cNvSpPr/>
      </dsp:nvSpPr>
      <dsp:spPr>
        <a:xfrm>
          <a:off x="895774" y="1688687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</a:t>
          </a:r>
          <a:endParaRPr lang="en-MY" sz="2600" kern="1200" dirty="0"/>
        </a:p>
      </dsp:txBody>
      <dsp:txXfrm>
        <a:off x="920337" y="1713250"/>
        <a:ext cx="1628166" cy="789520"/>
      </dsp:txXfrm>
    </dsp:sp>
    <dsp:sp modelId="{A22302BC-53EA-4BD8-8139-0D15FB529F04}">
      <dsp:nvSpPr>
        <dsp:cNvPr id="0" name=""/>
        <dsp:cNvSpPr/>
      </dsp:nvSpPr>
      <dsp:spPr>
        <a:xfrm rot="17945813">
          <a:off x="2218690" y="1485018"/>
          <a:ext cx="13796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7967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2874034" y="1470741"/>
        <a:ext cx="68983" cy="68983"/>
      </dsp:txXfrm>
    </dsp:sp>
    <dsp:sp modelId="{B39C4ED7-CCA3-4D2A-BF2B-7F0C199AC64B}">
      <dsp:nvSpPr>
        <dsp:cNvPr id="0" name=""/>
        <dsp:cNvSpPr/>
      </dsp:nvSpPr>
      <dsp:spPr>
        <a:xfrm>
          <a:off x="3243984" y="483133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Combined</a:t>
          </a:r>
          <a:endParaRPr lang="en-MY" sz="2600" kern="1200" dirty="0"/>
        </a:p>
      </dsp:txBody>
      <dsp:txXfrm>
        <a:off x="3268547" y="507696"/>
        <a:ext cx="1628166" cy="789520"/>
      </dsp:txXfrm>
    </dsp:sp>
    <dsp:sp modelId="{9A712D51-59D7-42F0-AB50-3293E1F8F013}">
      <dsp:nvSpPr>
        <dsp:cNvPr id="0" name=""/>
        <dsp:cNvSpPr/>
      </dsp:nvSpPr>
      <dsp:spPr>
        <a:xfrm rot="19457599">
          <a:off x="4843617" y="641130"/>
          <a:ext cx="8262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26237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5236080" y="640689"/>
        <a:ext cx="41311" cy="41311"/>
      </dsp:txXfrm>
    </dsp:sp>
    <dsp:sp modelId="{AC8AA344-E04C-4274-A1D4-DE12C920C15E}">
      <dsp:nvSpPr>
        <dsp:cNvPr id="0" name=""/>
        <dsp:cNvSpPr/>
      </dsp:nvSpPr>
      <dsp:spPr>
        <a:xfrm>
          <a:off x="5592194" y="911"/>
          <a:ext cx="2122631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Many-to-Many</a:t>
          </a:r>
          <a:endParaRPr lang="en-MY" sz="2600" kern="1200" dirty="0"/>
        </a:p>
      </dsp:txBody>
      <dsp:txXfrm>
        <a:off x="5616757" y="25474"/>
        <a:ext cx="2073505" cy="789520"/>
      </dsp:txXfrm>
    </dsp:sp>
    <dsp:sp modelId="{8FE5A1F9-F56B-4CB4-9A40-26A602FAE112}">
      <dsp:nvSpPr>
        <dsp:cNvPr id="0" name=""/>
        <dsp:cNvSpPr/>
      </dsp:nvSpPr>
      <dsp:spPr>
        <a:xfrm rot="2142401">
          <a:off x="4843617" y="1123352"/>
          <a:ext cx="8262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26237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5236080" y="1122911"/>
        <a:ext cx="41311" cy="41311"/>
      </dsp:txXfrm>
    </dsp:sp>
    <dsp:sp modelId="{5B7F62A5-0C80-4310-9F25-808618F8C924}">
      <dsp:nvSpPr>
        <dsp:cNvPr id="0" name=""/>
        <dsp:cNvSpPr/>
      </dsp:nvSpPr>
      <dsp:spPr>
        <a:xfrm>
          <a:off x="5592194" y="965355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Two-Level</a:t>
          </a:r>
          <a:endParaRPr lang="en-MY" sz="2600" kern="1200" dirty="0"/>
        </a:p>
      </dsp:txBody>
      <dsp:txXfrm>
        <a:off x="5616757" y="989918"/>
        <a:ext cx="1628166" cy="789520"/>
      </dsp:txXfrm>
    </dsp:sp>
    <dsp:sp modelId="{39108275-4481-447B-AE1D-1F72CF033D65}">
      <dsp:nvSpPr>
        <dsp:cNvPr id="0" name=""/>
        <dsp:cNvSpPr/>
      </dsp:nvSpPr>
      <dsp:spPr>
        <a:xfrm rot="1186030">
          <a:off x="2552062" y="2208351"/>
          <a:ext cx="7129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292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2890702" y="2210743"/>
        <a:ext cx="35646" cy="35646"/>
      </dsp:txXfrm>
    </dsp:sp>
    <dsp:sp modelId="{8CFBDDC4-296A-49B7-B867-043AA137DD36}">
      <dsp:nvSpPr>
        <dsp:cNvPr id="0" name=""/>
        <dsp:cNvSpPr/>
      </dsp:nvSpPr>
      <dsp:spPr>
        <a:xfrm>
          <a:off x="3243984" y="1929798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Pure User Threads</a:t>
          </a:r>
          <a:endParaRPr lang="en-MY" sz="2600" kern="1200" dirty="0"/>
        </a:p>
      </dsp:txBody>
      <dsp:txXfrm>
        <a:off x="3268547" y="1954361"/>
        <a:ext cx="1628166" cy="789520"/>
      </dsp:txXfrm>
    </dsp:sp>
    <dsp:sp modelId="{72B0B341-6262-4D18-ABF0-20A70CB50678}">
      <dsp:nvSpPr>
        <dsp:cNvPr id="0" name=""/>
        <dsp:cNvSpPr/>
      </dsp:nvSpPr>
      <dsp:spPr>
        <a:xfrm>
          <a:off x="4921277" y="2328906"/>
          <a:ext cx="6709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0917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5239963" y="2332348"/>
        <a:ext cx="33545" cy="33545"/>
      </dsp:txXfrm>
    </dsp:sp>
    <dsp:sp modelId="{232714CC-45B9-43E0-AD63-6759EB9392DF}">
      <dsp:nvSpPr>
        <dsp:cNvPr id="0" name=""/>
        <dsp:cNvSpPr/>
      </dsp:nvSpPr>
      <dsp:spPr>
        <a:xfrm>
          <a:off x="5592194" y="1929798"/>
          <a:ext cx="1962197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Many-to-One</a:t>
          </a:r>
          <a:endParaRPr lang="en-MY" sz="2600" kern="1200" dirty="0"/>
        </a:p>
      </dsp:txBody>
      <dsp:txXfrm>
        <a:off x="5616757" y="1954361"/>
        <a:ext cx="1913071" cy="789520"/>
      </dsp:txXfrm>
    </dsp:sp>
    <dsp:sp modelId="{0B8426B7-4C3B-48B0-BA07-245D4A0CBFB2}">
      <dsp:nvSpPr>
        <dsp:cNvPr id="0" name=""/>
        <dsp:cNvSpPr/>
      </dsp:nvSpPr>
      <dsp:spPr>
        <a:xfrm rot="3654187">
          <a:off x="2218690" y="2690573"/>
          <a:ext cx="13796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7967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2874034" y="2676296"/>
        <a:ext cx="68983" cy="68983"/>
      </dsp:txXfrm>
    </dsp:sp>
    <dsp:sp modelId="{AEF5826C-0893-475C-B28A-CD5AA8672FFB}">
      <dsp:nvSpPr>
        <dsp:cNvPr id="0" name=""/>
        <dsp:cNvSpPr/>
      </dsp:nvSpPr>
      <dsp:spPr>
        <a:xfrm>
          <a:off x="3243984" y="2894241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Pure Kernel Threads</a:t>
          </a:r>
          <a:endParaRPr lang="en-MY" sz="2600" kern="1200" dirty="0"/>
        </a:p>
      </dsp:txBody>
      <dsp:txXfrm>
        <a:off x="3268547" y="2918804"/>
        <a:ext cx="1628166" cy="789520"/>
      </dsp:txXfrm>
    </dsp:sp>
    <dsp:sp modelId="{5C83F94C-0DF8-46AA-BCD8-1C5E0DA4F7A9}">
      <dsp:nvSpPr>
        <dsp:cNvPr id="0" name=""/>
        <dsp:cNvSpPr/>
      </dsp:nvSpPr>
      <dsp:spPr>
        <a:xfrm>
          <a:off x="4921277" y="3293350"/>
          <a:ext cx="6709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0917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500" kern="1200"/>
        </a:p>
      </dsp:txBody>
      <dsp:txXfrm>
        <a:off x="5239963" y="3296792"/>
        <a:ext cx="33545" cy="33545"/>
      </dsp:txXfrm>
    </dsp:sp>
    <dsp:sp modelId="{C2DE7A1D-3EF1-4150-BF8D-B976BEEFFDB5}">
      <dsp:nvSpPr>
        <dsp:cNvPr id="0" name=""/>
        <dsp:cNvSpPr/>
      </dsp:nvSpPr>
      <dsp:spPr>
        <a:xfrm>
          <a:off x="5592194" y="2894241"/>
          <a:ext cx="1677292" cy="838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One-to-One</a:t>
          </a:r>
          <a:endParaRPr lang="en-MY" sz="2600" kern="1200" dirty="0"/>
        </a:p>
      </dsp:txBody>
      <dsp:txXfrm>
        <a:off x="5616757" y="2918804"/>
        <a:ext cx="1628166" cy="78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82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369" y="0"/>
            <a:ext cx="30564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48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369" y="8853488"/>
            <a:ext cx="3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9365A537-6D1A-4B54-B9DA-C97049564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6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82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369" y="0"/>
            <a:ext cx="30564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88975"/>
            <a:ext cx="4676775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32" y="4427538"/>
            <a:ext cx="5195943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48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369" y="8853488"/>
            <a:ext cx="3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7D4FDA69-803D-41B5-B117-A3B3A585EB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09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65E92-90C9-4C39-AC3C-AB8D3B5E1A2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39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9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36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4436" indent="-286322" defTabSz="932136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5286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3400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1515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9629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7744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5858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93972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46B73D3-6728-4485-AF4E-D298060BAABF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8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39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5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57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846" indent="-284731" defTabSz="911457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2105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98629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6743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858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2972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1086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9201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87E6DF6-F7AA-47C7-BF4A-A14143D94480}" type="slidenum">
              <a:rPr lang="en-US" altLang="en-US" smtClean="0">
                <a:ea typeface="ＭＳ Ｐゴシック" pitchFamily="34" charset="-128"/>
              </a:rPr>
              <a:pPr/>
              <a:t>33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57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846" indent="-284731" defTabSz="911457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2105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98629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6743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858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2972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1086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9201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002DCB4-E155-43A5-982F-4F36D7B1E9EE}" type="slidenum">
              <a:rPr lang="en-US" altLang="en-US" smtClean="0">
                <a:ea typeface="ＭＳ Ｐゴシック" pitchFamily="34" charset="-128"/>
              </a:rPr>
              <a:pPr/>
              <a:t>35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57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846" indent="-284731" defTabSz="911457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2105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98629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6743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858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2972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1086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9201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6DEF684-8D06-4879-8112-3B056271E64B}" type="slidenum">
              <a:rPr lang="en-US" altLang="en-US" smtClean="0">
                <a:ea typeface="ＭＳ Ｐゴシック" pitchFamily="34" charset="-128"/>
              </a:rPr>
              <a:pPr/>
              <a:t>36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57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846" indent="-284731" defTabSz="911457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2105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98629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6743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858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2972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1086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9201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298CCF6-CB9B-42B4-BF2C-D43C63A904E6}" type="slidenum">
              <a:rPr lang="en-US" altLang="en-US" smtClean="0">
                <a:ea typeface="ＭＳ Ｐゴシック" pitchFamily="34" charset="-128"/>
              </a:rPr>
              <a:pPr/>
              <a:t>37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57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846" indent="-284731" defTabSz="911457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2105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98629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6743" indent="-227467" defTabSz="911457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858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2972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1086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9201" indent="-227467" algn="ctr" defTabSz="911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0316CD3-6949-4F7E-B3D2-4BC9BF2F6F37}" type="slidenum">
              <a:rPr lang="en-US" altLang="en-US" smtClean="0">
                <a:ea typeface="ＭＳ Ｐゴシック" pitchFamily="34" charset="-128"/>
              </a:rPr>
              <a:pPr/>
              <a:t>38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36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4436" indent="-286322" defTabSz="932136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5286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3400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1515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9629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7744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5858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93972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9D23F96-B0D2-47F8-94D4-1EED8E6111F5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36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4436" indent="-286322" defTabSz="932136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5286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3400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1515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9629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7744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5858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93972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8B6BE73-C2EB-4DDD-A583-46D4675F41FE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36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4436" indent="-286322" defTabSz="932136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5286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3400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61515" indent="-229057" defTabSz="932136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9629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7744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35858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93972" indent="-229057" algn="ctr" defTabSz="9321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8C23ED7-5C22-4126-BC33-FFB4EAFBFAAD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FDA69-803D-41B5-B117-A3B3A585EBA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274638"/>
            <a:ext cx="829733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9467" y="1591732"/>
            <a:ext cx="8297333" cy="442806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98334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075266" y="1921934"/>
            <a:ext cx="762000" cy="1066800"/>
            <a:chOff x="1371600" y="2286000"/>
            <a:chExt cx="1295400" cy="1600200"/>
          </a:xfrm>
        </p:grpSpPr>
        <p:sp>
          <p:nvSpPr>
            <p:cNvPr id="6" name="Rectangle 5"/>
            <p:cNvSpPr/>
            <p:nvPr/>
          </p:nvSpPr>
          <p:spPr>
            <a:xfrm>
              <a:off x="1371600" y="2286000"/>
              <a:ext cx="1295400" cy="16002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24000" y="25146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0" y="27432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24000" y="29718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24000" y="32004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4000" y="34290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4000" y="36576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922866" y="3064934"/>
            <a:ext cx="106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02934" y="2294467"/>
            <a:ext cx="914400" cy="4572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642533"/>
            <a:ext cx="1236134" cy="28278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0599" y="4470400"/>
            <a:ext cx="1210733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5199" y="1642533"/>
            <a:ext cx="1236133" cy="4572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667" y="2743200"/>
            <a:ext cx="106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9734" y="1642533"/>
            <a:ext cx="1236134" cy="282786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199" y="4470400"/>
            <a:ext cx="1210733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29866" y="1642533"/>
            <a:ext cx="2472268" cy="4572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9867" y="1642533"/>
            <a:ext cx="2472266" cy="282786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1466" y="22013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16799" y="22013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1466" y="2777066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16799" y="2777066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1466" y="33528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6799" y="33528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1466" y="39116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16799" y="39116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 descr="Screen Shot 2014-04-13 at 10.4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1" y="5761566"/>
            <a:ext cx="7732757" cy="791633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4995334" y="2311400"/>
            <a:ext cx="914400" cy="4572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5733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64932" y="54017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50266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9466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88666" y="54017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5067" y="5283200"/>
            <a:ext cx="7924800" cy="13716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98334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075266" y="1921934"/>
            <a:ext cx="762000" cy="1066800"/>
            <a:chOff x="1371600" y="2286000"/>
            <a:chExt cx="1295400" cy="1600200"/>
          </a:xfrm>
        </p:grpSpPr>
        <p:sp>
          <p:nvSpPr>
            <p:cNvPr id="6" name="Rectangle 5"/>
            <p:cNvSpPr/>
            <p:nvPr/>
          </p:nvSpPr>
          <p:spPr>
            <a:xfrm>
              <a:off x="1371600" y="2286000"/>
              <a:ext cx="1295400" cy="16002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24000" y="25146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0" y="27432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24000" y="29718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24000" y="32004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4000" y="34290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4000" y="3657600"/>
              <a:ext cx="990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922866" y="3064934"/>
            <a:ext cx="106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02934" y="2294467"/>
            <a:ext cx="914400" cy="4572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642533"/>
            <a:ext cx="1236134" cy="28278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0599" y="4470400"/>
            <a:ext cx="1210733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5199" y="1642533"/>
            <a:ext cx="1236133" cy="37253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</a:t>
            </a:r>
            <a:r>
              <a:rPr lang="en-US" altLang="zh-CN" dirty="0" smtClean="0"/>
              <a:t>P1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667" y="2743200"/>
            <a:ext cx="106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9734" y="1642533"/>
            <a:ext cx="1236134" cy="282786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199" y="4470400"/>
            <a:ext cx="1210733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29866" y="1642533"/>
            <a:ext cx="2472268" cy="4572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9867" y="1642533"/>
            <a:ext cx="2472266" cy="282786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1466" y="22013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16799" y="22013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1466" y="2777066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16799" y="2777066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1466" y="33528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6799" y="33528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1466" y="39116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16799" y="3911600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 descr="Screen Shot 2014-04-13 at 10.4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1" y="5761566"/>
            <a:ext cx="7732757" cy="79163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845733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P1 / T1?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64932" y="54017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 / T2?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50266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P3 / T3?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9466" y="5401732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P4 / T4?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88666" y="5401733"/>
            <a:ext cx="1066801" cy="457200"/>
          </a:xfrm>
          <a:prstGeom prst="rect">
            <a:avLst/>
          </a:prstGeom>
          <a:solidFill>
            <a:srgbClr val="3366FF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P5 / T5?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5067" y="5283200"/>
            <a:ext cx="7924800" cy="13716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85267" y="2878666"/>
            <a:ext cx="106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VS</a:t>
            </a:r>
            <a:endParaRPr lang="en-US" sz="3600" dirty="0"/>
          </a:p>
        </p:txBody>
      </p:sp>
      <p:sp>
        <p:nvSpPr>
          <p:cNvPr id="45" name="Rectangle 44"/>
          <p:cNvSpPr/>
          <p:nvPr/>
        </p:nvSpPr>
        <p:spPr>
          <a:xfrm>
            <a:off x="3505199" y="2099733"/>
            <a:ext cx="1236133" cy="37253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</a:t>
            </a:r>
            <a:r>
              <a:rPr lang="en-US" altLang="zh-CN" dirty="0" smtClean="0"/>
              <a:t>P2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199" y="2556933"/>
            <a:ext cx="1236133" cy="37253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</a:t>
            </a:r>
            <a:r>
              <a:rPr lang="en-US" altLang="zh-CN" dirty="0" smtClean="0"/>
              <a:t>P3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05199" y="3014133"/>
            <a:ext cx="1236133" cy="37253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</a:t>
            </a:r>
            <a:r>
              <a:rPr lang="en-US" altLang="zh-CN" dirty="0" smtClean="0"/>
              <a:t>P4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05199" y="3471333"/>
            <a:ext cx="1236133" cy="37253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</a:t>
            </a:r>
            <a:r>
              <a:rPr lang="en-US" altLang="zh-CN" dirty="0" smtClean="0"/>
              <a:t>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467" y="1591732"/>
            <a:ext cx="8297333" cy="4622801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Despite of the fact that a thread must execute in process, </a:t>
            </a:r>
            <a:r>
              <a:rPr lang="en-US" sz="2500" u="sng" dirty="0" smtClean="0">
                <a:solidFill>
                  <a:srgbClr val="0000FF"/>
                </a:solidFill>
              </a:rPr>
              <a:t>the process and its associated threads are two different concepts</a:t>
            </a:r>
            <a:r>
              <a:rPr lang="en-US" sz="2500" dirty="0" smtClean="0"/>
              <a:t>. 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marL="0" indent="0" algn="just">
              <a:buNone/>
            </a:pPr>
            <a:endParaRPr lang="en-US" sz="2500" dirty="0" smtClean="0"/>
          </a:p>
          <a:p>
            <a:pPr algn="just"/>
            <a:r>
              <a:rPr lang="en-US" sz="2500" dirty="0" smtClean="0"/>
              <a:t>Processes </a:t>
            </a:r>
            <a:r>
              <a:rPr lang="en-US" sz="2500" u="sng" dirty="0" smtClean="0">
                <a:solidFill>
                  <a:srgbClr val="0000FF"/>
                </a:solidFill>
              </a:rPr>
              <a:t>are used to group resources</a:t>
            </a:r>
            <a:r>
              <a:rPr lang="en-US" sz="2500" dirty="0" smtClean="0"/>
              <a:t> together.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marL="0" indent="0" algn="just">
              <a:buNone/>
            </a:pPr>
            <a:endParaRPr lang="en-US" sz="2500" dirty="0" smtClean="0"/>
          </a:p>
          <a:p>
            <a:pPr algn="just"/>
            <a:r>
              <a:rPr lang="en-US" sz="2500" spc="-20" dirty="0" smtClean="0"/>
              <a:t>Threads are the entities scheduled for execution on the CPU.</a:t>
            </a:r>
          </a:p>
          <a:p>
            <a:pPr lvl="1" algn="just"/>
            <a:r>
              <a:rPr lang="en-US" sz="2500" spc="-20" dirty="0" smtClean="0"/>
              <a:t>Unit of execution is referred to as a thread.</a:t>
            </a:r>
          </a:p>
          <a:p>
            <a:pPr algn="just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099732" y="2912532"/>
            <a:ext cx="3581400" cy="4741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Like a Container</a:t>
            </a:r>
            <a:endParaRPr lang="en-MY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Changes to the Structure of Process with Thread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7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thread has its own </a:t>
            </a:r>
            <a:r>
              <a:rPr lang="en-US" sz="2200" b="1" u="sng" dirty="0" smtClean="0">
                <a:solidFill>
                  <a:srgbClr val="0000FF"/>
                </a:solidFill>
              </a:rPr>
              <a:t>Thread Control Block (TCB)</a:t>
            </a:r>
            <a:r>
              <a:rPr lang="en-US" sz="2200" dirty="0" smtClean="0"/>
              <a:t> that contains thread ID, program counter, registers, stack, and small control block.</a:t>
            </a:r>
          </a:p>
          <a:p>
            <a:pPr algn="just"/>
            <a:r>
              <a:rPr lang="en-US" sz="2200" dirty="0" smtClean="0"/>
              <a:t>Each threads has its </a:t>
            </a:r>
            <a:r>
              <a:rPr lang="en-US" sz="2200" b="1" u="sng" dirty="0" smtClean="0">
                <a:solidFill>
                  <a:srgbClr val="0000FF"/>
                </a:solidFill>
              </a:rPr>
              <a:t>own stack</a:t>
            </a:r>
            <a:r>
              <a:rPr lang="en-US" sz="2200" dirty="0" smtClean="0"/>
              <a:t> because </a:t>
            </a:r>
            <a:r>
              <a:rPr lang="en-US" sz="2200" b="1" u="sng" dirty="0" smtClean="0">
                <a:solidFill>
                  <a:srgbClr val="0000FF"/>
                </a:solidFill>
              </a:rPr>
              <a:t>thread </a:t>
            </a:r>
            <a:r>
              <a:rPr lang="en-US" altLang="zh-CN" sz="2200" b="1" u="sng" dirty="0" smtClean="0">
                <a:solidFill>
                  <a:srgbClr val="0000FF"/>
                </a:solidFill>
              </a:rPr>
              <a:t>can</a:t>
            </a:r>
            <a:r>
              <a:rPr lang="en-US" sz="2200" b="1" u="sng" dirty="0" smtClean="0">
                <a:solidFill>
                  <a:srgbClr val="0000FF"/>
                </a:solidFill>
              </a:rPr>
              <a:t> call different functions or procedures</a:t>
            </a:r>
            <a:r>
              <a:rPr lang="en-US" sz="2200" dirty="0" smtClean="0"/>
              <a:t> and thus a different execution history. </a:t>
            </a:r>
          </a:p>
          <a:p>
            <a:pPr algn="just"/>
            <a:r>
              <a:rPr lang="en-US" sz="2200" dirty="0" smtClean="0"/>
              <a:t>It </a:t>
            </a:r>
            <a:r>
              <a:rPr lang="en-US" sz="2200" b="1" u="sng" dirty="0" smtClean="0">
                <a:solidFill>
                  <a:srgbClr val="0000FF"/>
                </a:solidFill>
              </a:rPr>
              <a:t>shares</a:t>
            </a:r>
            <a:r>
              <a:rPr lang="en-US" sz="2200" dirty="0" smtClean="0"/>
              <a:t> the </a:t>
            </a:r>
            <a:r>
              <a:rPr lang="en-US" sz="2200" b="1" u="sng" dirty="0" smtClean="0">
                <a:solidFill>
                  <a:srgbClr val="0000FF"/>
                </a:solidFill>
              </a:rPr>
              <a:t>code section</a:t>
            </a:r>
            <a:r>
              <a:rPr lang="en-US" sz="2200" dirty="0" smtClean="0"/>
              <a:t>, </a:t>
            </a:r>
            <a:r>
              <a:rPr lang="en-US" sz="2200" b="1" u="sng" dirty="0" smtClean="0">
                <a:solidFill>
                  <a:srgbClr val="0000FF"/>
                </a:solidFill>
              </a:rPr>
              <a:t>data section</a:t>
            </a:r>
            <a:r>
              <a:rPr lang="en-US" sz="2200" dirty="0" smtClean="0"/>
              <a:t>, and </a:t>
            </a:r>
            <a:r>
              <a:rPr lang="en-US" sz="2200" b="1" u="sng" dirty="0" smtClean="0">
                <a:solidFill>
                  <a:srgbClr val="0000FF"/>
                </a:solidFill>
              </a:rPr>
              <a:t>resources</a:t>
            </a:r>
            <a:r>
              <a:rPr lang="en-US" sz="2200" dirty="0" smtClean="0"/>
              <a:t> with other threads belonging to the same process.</a:t>
            </a:r>
            <a:endParaRPr lang="en-MY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923326"/>
            <a:ext cx="5139267" cy="280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79950" y="3947056"/>
            <a:ext cx="2059518" cy="489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ight Arrow 4"/>
          <p:cNvSpPr/>
          <p:nvPr/>
        </p:nvSpPr>
        <p:spPr>
          <a:xfrm rot="10800000">
            <a:off x="6759574" y="397218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7309016" y="393832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497" y="2362200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2216" y="1992868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chrome.exe</a:t>
            </a:r>
            <a:endParaRPr lang="en-MY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60" y="3200400"/>
            <a:ext cx="17848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1370" y="2362200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67089" y="1992868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chrome.exe</a:t>
            </a:r>
            <a:endParaRPr lang="en-MY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933" y="3200400"/>
            <a:ext cx="17848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6243" y="2362200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151962" y="1992868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chrome.exe</a:t>
            </a:r>
            <a:endParaRPr lang="en-MY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3806" y="3200400"/>
            <a:ext cx="17848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1116" y="2362200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936835" y="1992868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chrome.exe</a:t>
            </a:r>
            <a:endParaRPr lang="en-MY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79" y="3200400"/>
            <a:ext cx="17848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7619999" y="3312694"/>
            <a:ext cx="1377809" cy="2630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00" y="3312694"/>
            <a:ext cx="1377809" cy="421106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/>
              <a:t>chrome.exe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594359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</a:t>
            </a:r>
          </a:p>
          <a:p>
            <a:pPr algn="ctr"/>
            <a:r>
              <a:rPr lang="en-US" dirty="0" smtClean="0"/>
              <a:t>Memory</a:t>
            </a:r>
            <a:endParaRPr lang="en-MY" dirty="0"/>
          </a:p>
        </p:txBody>
      </p:sp>
      <p:sp>
        <p:nvSpPr>
          <p:cNvPr id="22" name="Rectangle 21"/>
          <p:cNvSpPr/>
          <p:nvPr/>
        </p:nvSpPr>
        <p:spPr>
          <a:xfrm>
            <a:off x="7620000" y="3886200"/>
            <a:ext cx="1377809" cy="421106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4417593"/>
            <a:ext cx="1377809" cy="421106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19999" y="4953000"/>
            <a:ext cx="1377809" cy="421106"/>
          </a:xfrm>
          <a:prstGeom prst="rect">
            <a:avLst/>
          </a:prstGeom>
          <a:solidFill>
            <a:srgbClr val="00206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772" y="162353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</a:t>
            </a:r>
            <a:endParaRPr lang="en-MY" dirty="0"/>
          </a:p>
        </p:txBody>
      </p:sp>
      <p:sp>
        <p:nvSpPr>
          <p:cNvPr id="26" name="TextBox 25"/>
          <p:cNvSpPr txBox="1"/>
          <p:nvPr/>
        </p:nvSpPr>
        <p:spPr>
          <a:xfrm>
            <a:off x="2749662" y="16235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MY" dirty="0"/>
          </a:p>
        </p:txBody>
      </p:sp>
      <p:sp>
        <p:nvSpPr>
          <p:cNvPr id="27" name="TextBox 26"/>
          <p:cNvSpPr txBox="1"/>
          <p:nvPr/>
        </p:nvSpPr>
        <p:spPr>
          <a:xfrm>
            <a:off x="4290077" y="16235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wikipedia</a:t>
            </a:r>
            <a:endParaRPr lang="en-MY" dirty="0"/>
          </a:p>
        </p:txBody>
      </p:sp>
      <p:sp>
        <p:nvSpPr>
          <p:cNvPr id="28" name="TextBox 27"/>
          <p:cNvSpPr txBox="1"/>
          <p:nvPr/>
        </p:nvSpPr>
        <p:spPr>
          <a:xfrm>
            <a:off x="6223227" y="16235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eLearn</a:t>
            </a:r>
            <a:endParaRPr lang="en-MY" dirty="0"/>
          </a:p>
        </p:txBody>
      </p:sp>
      <p:sp>
        <p:nvSpPr>
          <p:cNvPr id="31" name="Rectangle 30"/>
          <p:cNvSpPr/>
          <p:nvPr/>
        </p:nvSpPr>
        <p:spPr>
          <a:xfrm>
            <a:off x="7620000" y="5522493"/>
            <a:ext cx="1377809" cy="4211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kernel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62200" y="3312694"/>
            <a:ext cx="3115120" cy="2623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5715" y="2389625"/>
            <a:ext cx="614362" cy="76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69584" y="2747315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chrome.exe</a:t>
            </a:r>
            <a:endParaRPr lang="en-MY" dirty="0"/>
          </a:p>
        </p:txBody>
      </p:sp>
      <p:sp>
        <p:nvSpPr>
          <p:cNvPr id="18" name="Rectangle 17"/>
          <p:cNvSpPr/>
          <p:nvPr/>
        </p:nvSpPr>
        <p:spPr>
          <a:xfrm>
            <a:off x="6059274" y="3331744"/>
            <a:ext cx="1371600" cy="2630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59274" y="3331744"/>
            <a:ext cx="1371599" cy="421106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/>
              <a:t>chrome.exe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59274" y="596264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</a:t>
            </a:r>
          </a:p>
          <a:p>
            <a:pPr algn="ctr"/>
            <a:r>
              <a:rPr lang="en-US" dirty="0" smtClean="0"/>
              <a:t>Memory</a:t>
            </a:r>
            <a:endParaRPr lang="en-MY" dirty="0"/>
          </a:p>
        </p:txBody>
      </p:sp>
      <p:sp>
        <p:nvSpPr>
          <p:cNvPr id="25" name="TextBox 24"/>
          <p:cNvSpPr txBox="1"/>
          <p:nvPr/>
        </p:nvSpPr>
        <p:spPr>
          <a:xfrm>
            <a:off x="742772" y="162353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</a:t>
            </a:r>
            <a:endParaRPr lang="en-MY" dirty="0"/>
          </a:p>
        </p:txBody>
      </p:sp>
      <p:sp>
        <p:nvSpPr>
          <p:cNvPr id="26" name="TextBox 25"/>
          <p:cNvSpPr txBox="1"/>
          <p:nvPr/>
        </p:nvSpPr>
        <p:spPr>
          <a:xfrm>
            <a:off x="2749662" y="16235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MY" dirty="0"/>
          </a:p>
        </p:txBody>
      </p:sp>
      <p:sp>
        <p:nvSpPr>
          <p:cNvPr id="27" name="TextBox 26"/>
          <p:cNvSpPr txBox="1"/>
          <p:nvPr/>
        </p:nvSpPr>
        <p:spPr>
          <a:xfrm>
            <a:off x="4290077" y="16235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wikipedia</a:t>
            </a:r>
            <a:endParaRPr lang="en-MY" dirty="0"/>
          </a:p>
        </p:txBody>
      </p:sp>
      <p:sp>
        <p:nvSpPr>
          <p:cNvPr id="28" name="TextBox 27"/>
          <p:cNvSpPr txBox="1"/>
          <p:nvPr/>
        </p:nvSpPr>
        <p:spPr>
          <a:xfrm>
            <a:off x="6223227" y="16235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eLearn</a:t>
            </a:r>
            <a:endParaRPr lang="en-MY" dirty="0"/>
          </a:p>
        </p:txBody>
      </p:sp>
      <p:sp>
        <p:nvSpPr>
          <p:cNvPr id="29" name="Rounded Rectangle 28"/>
          <p:cNvSpPr/>
          <p:nvPr/>
        </p:nvSpPr>
        <p:spPr>
          <a:xfrm>
            <a:off x="742772" y="1603483"/>
            <a:ext cx="1196161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ounded Rectangle 30"/>
          <p:cNvSpPr/>
          <p:nvPr/>
        </p:nvSpPr>
        <p:spPr>
          <a:xfrm>
            <a:off x="4325342" y="1554344"/>
            <a:ext cx="1196161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ounded Rectangle 31"/>
          <p:cNvSpPr/>
          <p:nvPr/>
        </p:nvSpPr>
        <p:spPr>
          <a:xfrm>
            <a:off x="2540469" y="1579602"/>
            <a:ext cx="1196161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ounded Rectangle 32"/>
          <p:cNvSpPr/>
          <p:nvPr/>
        </p:nvSpPr>
        <p:spPr>
          <a:xfrm>
            <a:off x="6110214" y="1579602"/>
            <a:ext cx="1196161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" name="Straight Arrow Connector 34"/>
          <p:cNvCxnSpPr>
            <a:stCxn id="29" idx="2"/>
            <a:endCxn id="4" idx="1"/>
          </p:cNvCxnSpPr>
          <p:nvPr/>
        </p:nvCxnSpPr>
        <p:spPr>
          <a:xfrm>
            <a:off x="1340853" y="2060683"/>
            <a:ext cx="2334862" cy="71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4" idx="0"/>
          </p:cNvCxnSpPr>
          <p:nvPr/>
        </p:nvCxnSpPr>
        <p:spPr>
          <a:xfrm>
            <a:off x="3138550" y="2036802"/>
            <a:ext cx="844346" cy="35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4" idx="0"/>
          </p:cNvCxnSpPr>
          <p:nvPr/>
        </p:nvCxnSpPr>
        <p:spPr>
          <a:xfrm flipH="1">
            <a:off x="3982896" y="1992868"/>
            <a:ext cx="940528" cy="39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4" idx="3"/>
          </p:cNvCxnSpPr>
          <p:nvPr/>
        </p:nvCxnSpPr>
        <p:spPr>
          <a:xfrm flipH="1">
            <a:off x="4290077" y="2036802"/>
            <a:ext cx="2418218" cy="73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5478779"/>
            <a:ext cx="1066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9000" y="5478779"/>
            <a:ext cx="102416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53160" y="5478779"/>
            <a:ext cx="102416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heap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08284" y="3429000"/>
            <a:ext cx="844516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Rounded Rectangle 47"/>
          <p:cNvSpPr/>
          <p:nvPr/>
        </p:nvSpPr>
        <p:spPr>
          <a:xfrm>
            <a:off x="2555709" y="3523247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MY" dirty="0"/>
          </a:p>
        </p:txBody>
      </p:sp>
      <p:sp>
        <p:nvSpPr>
          <p:cNvPr id="49" name="Rounded Rectangle 48"/>
          <p:cNvSpPr/>
          <p:nvPr/>
        </p:nvSpPr>
        <p:spPr>
          <a:xfrm>
            <a:off x="2555709" y="3841883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MY" dirty="0"/>
          </a:p>
        </p:txBody>
      </p:sp>
      <p:sp>
        <p:nvSpPr>
          <p:cNvPr id="50" name="Rectangle 49"/>
          <p:cNvSpPr/>
          <p:nvPr/>
        </p:nvSpPr>
        <p:spPr>
          <a:xfrm>
            <a:off x="3527439" y="3429000"/>
            <a:ext cx="844516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Rounded Rectangle 50"/>
          <p:cNvSpPr/>
          <p:nvPr/>
        </p:nvSpPr>
        <p:spPr>
          <a:xfrm>
            <a:off x="3574864" y="3523247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MY" dirty="0"/>
          </a:p>
        </p:txBody>
      </p:sp>
      <p:sp>
        <p:nvSpPr>
          <p:cNvPr id="52" name="Rounded Rectangle 51"/>
          <p:cNvSpPr/>
          <p:nvPr/>
        </p:nvSpPr>
        <p:spPr>
          <a:xfrm>
            <a:off x="3574864" y="3841883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MY" dirty="0"/>
          </a:p>
        </p:txBody>
      </p:sp>
      <p:sp>
        <p:nvSpPr>
          <p:cNvPr id="53" name="Rectangle 52"/>
          <p:cNvSpPr/>
          <p:nvPr/>
        </p:nvSpPr>
        <p:spPr>
          <a:xfrm>
            <a:off x="4501166" y="3429000"/>
            <a:ext cx="844516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ounded Rectangle 53"/>
          <p:cNvSpPr/>
          <p:nvPr/>
        </p:nvSpPr>
        <p:spPr>
          <a:xfrm>
            <a:off x="4548591" y="3523247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MY" dirty="0"/>
          </a:p>
        </p:txBody>
      </p:sp>
      <p:sp>
        <p:nvSpPr>
          <p:cNvPr id="55" name="Rounded Rectangle 54"/>
          <p:cNvSpPr/>
          <p:nvPr/>
        </p:nvSpPr>
        <p:spPr>
          <a:xfrm>
            <a:off x="4548591" y="3841883"/>
            <a:ext cx="720891" cy="28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MY" dirty="0"/>
          </a:p>
        </p:txBody>
      </p:sp>
      <p:sp>
        <p:nvSpPr>
          <p:cNvPr id="56" name="Rectangle 55"/>
          <p:cNvSpPr/>
          <p:nvPr/>
        </p:nvSpPr>
        <p:spPr>
          <a:xfrm>
            <a:off x="6059274" y="5541543"/>
            <a:ext cx="1371598" cy="4211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kernel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Resources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 smtClean="0"/>
              <a:t>Creating a process requires allocating PCB, the memory map (heap, data, text, and stack), list of open files, and environment variables. </a:t>
            </a:r>
          </a:p>
          <a:p>
            <a:pPr algn="just">
              <a:buNone/>
            </a:pPr>
            <a:endParaRPr lang="en-MY" dirty="0" smtClean="0"/>
          </a:p>
          <a:p>
            <a:pPr algn="just"/>
            <a:r>
              <a:rPr lang="en-MY" dirty="0" smtClean="0"/>
              <a:t>Allocating and managing the memory map is typically the most time-consuming activity.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Creating a thread involves </a:t>
            </a:r>
            <a:r>
              <a:rPr lang="en-MY" u="sng" dirty="0" smtClean="0"/>
              <a:t>allocating (existing) smaller data structure</a:t>
            </a:r>
            <a:r>
              <a:rPr lang="en-MY" dirty="0" smtClean="0"/>
              <a:t> to hold a register set, stack, and priority.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Resources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 smtClean="0"/>
              <a:t>The creation of a new process differs from that of a thread mainly in the fact that all the shared resources of a thread </a:t>
            </a:r>
            <a:r>
              <a:rPr lang="en-MY" u="sng" dirty="0" smtClean="0"/>
              <a:t>are needed explicitly for each process</a:t>
            </a:r>
            <a:r>
              <a:rPr lang="en-MY" dirty="0" smtClean="0"/>
              <a:t>. </a:t>
            </a:r>
          </a:p>
          <a:p>
            <a:pPr marL="0" indent="0" algn="just">
              <a:buNone/>
            </a:pPr>
            <a:endParaRPr lang="en-MY" dirty="0" smtClean="0"/>
          </a:p>
          <a:p>
            <a:pPr algn="just"/>
            <a:r>
              <a:rPr lang="en-MY" dirty="0" smtClean="0"/>
              <a:t>Two </a:t>
            </a:r>
            <a:r>
              <a:rPr lang="en-MY" u="sng" dirty="0" smtClean="0"/>
              <a:t>processes</a:t>
            </a:r>
            <a:r>
              <a:rPr lang="en-MY" dirty="0" smtClean="0"/>
              <a:t> also </a:t>
            </a:r>
            <a:r>
              <a:rPr lang="en-MY" u="sng" dirty="0" smtClean="0"/>
              <a:t>do not share</a:t>
            </a:r>
            <a:r>
              <a:rPr lang="en-MY" dirty="0" smtClean="0"/>
              <a:t> other resources with each other. This makes the creation of a new process very costly compared to that of a new thread.</a:t>
            </a:r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16" name="Rectangle 15"/>
          <p:cNvSpPr/>
          <p:nvPr/>
        </p:nvSpPr>
        <p:spPr>
          <a:xfrm>
            <a:off x="4099102" y="1987366"/>
            <a:ext cx="1377809" cy="2630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99103" y="1987366"/>
            <a:ext cx="1377809" cy="421106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/>
              <a:t>chrome.exe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99103" y="461827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</a:t>
            </a:r>
          </a:p>
          <a:p>
            <a:pPr algn="ctr"/>
            <a:r>
              <a:rPr lang="en-US" dirty="0" smtClean="0"/>
              <a:t>Memory</a:t>
            </a:r>
            <a:endParaRPr lang="en-MY" dirty="0"/>
          </a:p>
        </p:txBody>
      </p:sp>
      <p:sp>
        <p:nvSpPr>
          <p:cNvPr id="19" name="Rectangle 18"/>
          <p:cNvSpPr/>
          <p:nvPr/>
        </p:nvSpPr>
        <p:spPr>
          <a:xfrm>
            <a:off x="4099103" y="2560872"/>
            <a:ext cx="1377809" cy="421106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9103" y="3092265"/>
            <a:ext cx="1377809" cy="421106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9103" y="3627672"/>
            <a:ext cx="1377809" cy="421106"/>
          </a:xfrm>
          <a:prstGeom prst="rect">
            <a:avLst/>
          </a:prstGeom>
          <a:solidFill>
            <a:srgbClr val="00206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chrome.exe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99103" y="4197165"/>
            <a:ext cx="1377809" cy="4211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kernel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221" y="3490907"/>
            <a:ext cx="894223" cy="8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83614" y="4327074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mpaint.exe</a:t>
            </a:r>
            <a:endParaRPr lang="en-MY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1850617" y="2251855"/>
            <a:ext cx="2092052" cy="1104900"/>
          </a:xfrm>
          <a:prstGeom prst="wedgeRoundRectCallout">
            <a:avLst>
              <a:gd name="adj1" fmla="val -54096"/>
              <a:gd name="adj2" fmla="val 905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 Memory</a:t>
            </a:r>
            <a:endParaRPr lang="en-MY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119632" y="1987366"/>
            <a:ext cx="1377810" cy="3277236"/>
            <a:chOff x="7119632" y="1987366"/>
            <a:chExt cx="1377810" cy="3277236"/>
          </a:xfrm>
        </p:grpSpPr>
        <p:sp>
          <p:nvSpPr>
            <p:cNvPr id="32" name="Rectangle 31"/>
            <p:cNvSpPr/>
            <p:nvPr/>
          </p:nvSpPr>
          <p:spPr>
            <a:xfrm>
              <a:off x="7119632" y="1987366"/>
              <a:ext cx="1377809" cy="263090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19633" y="1987366"/>
              <a:ext cx="1377809" cy="42110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/>
                <a:t>chrome.exe</a:t>
              </a:r>
              <a:endParaRPr lang="en-US" sz="2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19633" y="4618271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Main </a:t>
              </a:r>
            </a:p>
            <a:p>
              <a:pPr algn="ctr"/>
              <a:r>
                <a:rPr lang="en-US" dirty="0" smtClean="0"/>
                <a:t>Memory</a:t>
              </a:r>
              <a:endParaRPr lang="en-MY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9633" y="2408472"/>
              <a:ext cx="1377809" cy="421106"/>
            </a:xfrm>
            <a:prstGeom prst="rect">
              <a:avLst/>
            </a:prstGeom>
            <a:solidFill>
              <a:srgbClr val="00B0F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chrome.exe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19633" y="2829578"/>
              <a:ext cx="1377809" cy="421106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chrome.exe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19633" y="3250684"/>
              <a:ext cx="1377809" cy="421106"/>
            </a:xfrm>
            <a:prstGeom prst="rect">
              <a:avLst/>
            </a:prstGeom>
            <a:solidFill>
              <a:srgbClr val="00206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chrome.exe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19633" y="4197165"/>
              <a:ext cx="1377809" cy="42110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kernel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119633" y="3671790"/>
            <a:ext cx="1377809" cy="421106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mpaint.exe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476912" y="2578466"/>
            <a:ext cx="1639616" cy="934905"/>
            <a:chOff x="5476912" y="2578466"/>
            <a:chExt cx="1639616" cy="934905"/>
          </a:xfrm>
        </p:grpSpPr>
        <p:sp>
          <p:nvSpPr>
            <p:cNvPr id="39" name="Right Arrow 38"/>
            <p:cNvSpPr/>
            <p:nvPr/>
          </p:nvSpPr>
          <p:spPr>
            <a:xfrm>
              <a:off x="5943600" y="3040131"/>
              <a:ext cx="838200" cy="473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76912" y="2578466"/>
              <a:ext cx="1639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Rearrange</a:t>
              </a:r>
              <a:endParaRPr lang="en-MY" sz="2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" y="5992167"/>
            <a:ext cx="7296389" cy="461665"/>
            <a:chOff x="381000" y="5992167"/>
            <a:chExt cx="7296389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809803" y="5992167"/>
              <a:ext cx="6867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OS has to “explicitly” allocate memory to the process.</a:t>
              </a:r>
              <a:endParaRPr lang="en-MY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381000" y="5992167"/>
              <a:ext cx="428803" cy="46166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273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Cooperating Processes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55738"/>
            <a:ext cx="7029450" cy="4114800"/>
          </a:xfrm>
        </p:spPr>
        <p:txBody>
          <a:bodyPr/>
          <a:lstStyle/>
          <a:p>
            <a:pPr algn="just">
              <a:spcAft>
                <a:spcPct val="10000"/>
              </a:spcAft>
            </a:pPr>
            <a:r>
              <a:rPr lang="en-US" altLang="en-US" sz="2000" smtClean="0"/>
              <a:t>Last time we discussed how processes can be independent or work cooperatively</a:t>
            </a:r>
          </a:p>
          <a:p>
            <a:pPr algn="just">
              <a:spcAft>
                <a:spcPct val="10000"/>
              </a:spcAft>
            </a:pPr>
            <a:r>
              <a:rPr lang="en-US" altLang="en-US" sz="2000" smtClean="0"/>
              <a:t>Cooperating processes can be used:</a:t>
            </a:r>
          </a:p>
          <a:p>
            <a:pPr lvl="1" algn="just">
              <a:spcAft>
                <a:spcPct val="10000"/>
              </a:spcAft>
            </a:pPr>
            <a:r>
              <a:rPr lang="en-US" altLang="en-US" sz="2000" smtClean="0"/>
              <a:t>to gain speedup by overlapping activities or working in parallel</a:t>
            </a:r>
          </a:p>
          <a:p>
            <a:pPr lvl="1" algn="just">
              <a:spcAft>
                <a:spcPct val="10000"/>
              </a:spcAft>
            </a:pPr>
            <a:r>
              <a:rPr lang="en-US" altLang="en-US" sz="2000" smtClean="0"/>
              <a:t>to better structure an application as set of cooperating processes</a:t>
            </a:r>
          </a:p>
          <a:p>
            <a:pPr lvl="1" algn="just">
              <a:spcAft>
                <a:spcPct val="10000"/>
              </a:spcAft>
            </a:pPr>
            <a:r>
              <a:rPr lang="en-US" altLang="en-US" sz="2000" smtClean="0"/>
              <a:t>to share information between jobs</a:t>
            </a:r>
          </a:p>
          <a:p>
            <a:pPr algn="just">
              <a:spcAft>
                <a:spcPct val="10000"/>
              </a:spcAft>
            </a:pPr>
            <a:r>
              <a:rPr lang="en-US" altLang="en-US" sz="2000" smtClean="0"/>
              <a:t>Sometimes processes are structured as a pipeline</a:t>
            </a:r>
          </a:p>
          <a:p>
            <a:pPr lvl="1" algn="just">
              <a:spcAft>
                <a:spcPct val="10000"/>
              </a:spcAft>
            </a:pPr>
            <a:r>
              <a:rPr lang="en-US" altLang="en-US" sz="2000" smtClean="0"/>
              <a:t>each produces work for the next stage that consumes it</a:t>
            </a:r>
          </a:p>
        </p:txBody>
      </p:sp>
    </p:spTree>
    <p:extLst>
      <p:ext uri="{BB962C8B-B14F-4D97-AF65-F5344CB8AC3E}">
        <p14:creationId xmlns:p14="http://schemas.microsoft.com/office/powerpoint/2010/main" val="31335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362201" y="1922044"/>
            <a:ext cx="3115120" cy="29928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9275" y="1941094"/>
            <a:ext cx="1371600" cy="29738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9275" y="1941094"/>
            <a:ext cx="1371599" cy="421106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dirty="0" smtClean="0"/>
              <a:t>chrome.exe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600700" y="4927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Memory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2362201" y="4456429"/>
            <a:ext cx="1066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1" y="4456429"/>
            <a:ext cx="102416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161" y="4456429"/>
            <a:ext cx="102416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heap</a:t>
            </a:r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3343" y="2021208"/>
            <a:ext cx="844516" cy="1115692"/>
            <a:chOff x="2473343" y="2021208"/>
            <a:chExt cx="844516" cy="1115692"/>
          </a:xfrm>
        </p:grpSpPr>
        <p:sp>
          <p:nvSpPr>
            <p:cNvPr id="11" name="Rectangle 10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T1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59275" y="4493793"/>
            <a:ext cx="1371598" cy="4211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kernel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00870" y="5420342"/>
            <a:ext cx="6344205" cy="461665"/>
            <a:chOff x="381000" y="5992167"/>
            <a:chExt cx="6344205" cy="461665"/>
          </a:xfrm>
        </p:grpSpPr>
        <p:sp>
          <p:nvSpPr>
            <p:cNvPr id="40" name="TextBox 39"/>
            <p:cNvSpPr txBox="1"/>
            <p:nvPr/>
          </p:nvSpPr>
          <p:spPr>
            <a:xfrm>
              <a:off x="809803" y="5992167"/>
              <a:ext cx="5915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After the resources are secured by the process:</a:t>
              </a:r>
              <a:endParaRPr lang="en-MY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381000" y="5992167"/>
              <a:ext cx="428803" cy="46166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6673" y="5882007"/>
            <a:ext cx="7578517" cy="461665"/>
            <a:chOff x="381000" y="5992167"/>
            <a:chExt cx="7578517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809803" y="5992167"/>
              <a:ext cx="7149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Create threads or work with the allocated memory easily.</a:t>
              </a:r>
              <a:endParaRPr lang="en-MY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381000" y="5992167"/>
              <a:ext cx="428803" cy="461665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6643" y="2021208"/>
            <a:ext cx="844516" cy="1115692"/>
            <a:chOff x="2473343" y="2021208"/>
            <a:chExt cx="844516" cy="1115692"/>
          </a:xfrm>
        </p:grpSpPr>
        <p:sp>
          <p:nvSpPr>
            <p:cNvPr id="46" name="Rectangle 45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T2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92643" y="2021208"/>
            <a:ext cx="844516" cy="1115692"/>
            <a:chOff x="2473343" y="2021208"/>
            <a:chExt cx="844516" cy="1115692"/>
          </a:xfrm>
        </p:grpSpPr>
        <p:sp>
          <p:nvSpPr>
            <p:cNvPr id="50" name="Rectangle 49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T3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73343" y="3240408"/>
            <a:ext cx="844516" cy="1115692"/>
            <a:chOff x="2473343" y="2021208"/>
            <a:chExt cx="844516" cy="1115692"/>
          </a:xfrm>
        </p:grpSpPr>
        <p:sp>
          <p:nvSpPr>
            <p:cNvPr id="54" name="Rectangle 53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T4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76643" y="3240408"/>
            <a:ext cx="844516" cy="1115692"/>
            <a:chOff x="2473343" y="2021208"/>
            <a:chExt cx="844516" cy="1115692"/>
          </a:xfrm>
        </p:grpSpPr>
        <p:sp>
          <p:nvSpPr>
            <p:cNvPr id="58" name="Rectangle 57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T5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92643" y="3240408"/>
            <a:ext cx="844516" cy="1115692"/>
            <a:chOff x="2473343" y="2021208"/>
            <a:chExt cx="844516" cy="1115692"/>
          </a:xfrm>
        </p:grpSpPr>
        <p:sp>
          <p:nvSpPr>
            <p:cNvPr id="62" name="Rectangle 61"/>
            <p:cNvSpPr/>
            <p:nvPr/>
          </p:nvSpPr>
          <p:spPr>
            <a:xfrm>
              <a:off x="2473343" y="2021208"/>
              <a:ext cx="844516" cy="11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T6</a:t>
              </a:r>
              <a:endParaRPr lang="en-MY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520768" y="2115455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MY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520768" y="2434091"/>
              <a:ext cx="720891" cy="2867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Threads (Similarity)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Threads also </a:t>
            </a:r>
            <a:r>
              <a:rPr lang="en-US" b="1" u="sng" dirty="0" smtClean="0">
                <a:solidFill>
                  <a:srgbClr val="0000FF"/>
                </a:solidFill>
              </a:rPr>
              <a:t>can be in one of the five states</a:t>
            </a:r>
            <a:r>
              <a:rPr lang="en-US" dirty="0" smtClean="0"/>
              <a:t>, e.g. New, Ready, Running, Waiting and Terminated.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The OS can </a:t>
            </a:r>
            <a:r>
              <a:rPr lang="en-US" b="1" u="sng" dirty="0" smtClean="0">
                <a:solidFill>
                  <a:srgbClr val="0000FF"/>
                </a:solidFill>
              </a:rPr>
              <a:t>switch</a:t>
            </a:r>
            <a:r>
              <a:rPr lang="en-US" dirty="0" smtClean="0"/>
              <a:t> between different threads for the CPU to execute, even though they belong to a single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and Thread (Differences)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Threads are </a:t>
            </a:r>
            <a:r>
              <a:rPr lang="en-US" b="1" u="sng" dirty="0" smtClean="0">
                <a:solidFill>
                  <a:srgbClr val="0000FF"/>
                </a:solidFill>
              </a:rPr>
              <a:t>not independent</a:t>
            </a:r>
            <a:r>
              <a:rPr lang="en-US" dirty="0" smtClean="0"/>
              <a:t> of one another.</a:t>
            </a:r>
          </a:p>
          <a:p>
            <a:pPr lvl="1" algn="just"/>
            <a:r>
              <a:rPr lang="en-US" dirty="0" smtClean="0"/>
              <a:t>Design to </a:t>
            </a:r>
            <a:r>
              <a:rPr lang="en-US" b="1" u="sng" dirty="0" smtClean="0">
                <a:solidFill>
                  <a:srgbClr val="0000FF"/>
                </a:solidFill>
              </a:rPr>
              <a:t>assist</a:t>
            </a:r>
            <a:r>
              <a:rPr lang="en-US" dirty="0" smtClean="0"/>
              <a:t> one other or </a:t>
            </a:r>
            <a:r>
              <a:rPr lang="en-US" b="1" u="sng" dirty="0" smtClean="0">
                <a:solidFill>
                  <a:srgbClr val="0000FF"/>
                </a:solidFill>
              </a:rPr>
              <a:t>cooperating</a:t>
            </a:r>
            <a:r>
              <a:rPr lang="en-US" dirty="0" smtClean="0"/>
              <a:t> with each others.</a:t>
            </a:r>
          </a:p>
          <a:p>
            <a:pPr lvl="1" algn="just"/>
            <a:r>
              <a:rPr lang="en-US" dirty="0" smtClean="0"/>
              <a:t>Processes might or </a:t>
            </a:r>
            <a:r>
              <a:rPr lang="en-US" b="1" u="sng" dirty="0" smtClean="0">
                <a:solidFill>
                  <a:srgbClr val="0000FF"/>
                </a:solidFill>
              </a:rPr>
              <a:t>might not</a:t>
            </a:r>
            <a:r>
              <a:rPr lang="en-US" dirty="0" smtClean="0"/>
              <a:t> assist one another.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threads can access every address in the process.</a:t>
            </a:r>
          </a:p>
          <a:p>
            <a:pPr lvl="1" algn="just"/>
            <a:r>
              <a:rPr lang="en-US" dirty="0" smtClean="0"/>
              <a:t>A process is unable to gain access to the address space of another process, unless permission is granted.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Benefits and Challenges of using Thread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75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Threads in OS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0724995"/>
              </p:ext>
            </p:extLst>
          </p:nvPr>
        </p:nvGraphicFramePr>
        <p:xfrm>
          <a:off x="350838" y="1498600"/>
          <a:ext cx="8297862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53913"/>
              </p:ext>
            </p:extLst>
          </p:nvPr>
        </p:nvGraphicFramePr>
        <p:xfrm>
          <a:off x="338138" y="3975100"/>
          <a:ext cx="8297862" cy="262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Benefit from Threads:</a:t>
            </a:r>
            <a:br>
              <a:rPr lang="en-US" dirty="0" smtClean="0"/>
            </a:br>
            <a:r>
              <a:rPr lang="en-US" dirty="0" smtClean="0"/>
              <a:t>Interactive GUI Programs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467" y="1591732"/>
            <a:ext cx="8297333" cy="493606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Most of the interactive GUI programs. Users can </a:t>
            </a:r>
            <a:r>
              <a:rPr lang="en-US" u="sng" dirty="0" smtClean="0">
                <a:solidFill>
                  <a:srgbClr val="0000FF"/>
                </a:solidFill>
              </a:rPr>
              <a:t>continue to interact</a:t>
            </a:r>
            <a:r>
              <a:rPr lang="en-US" dirty="0" smtClean="0"/>
              <a:t> with the program while the program is </a:t>
            </a:r>
            <a:r>
              <a:rPr lang="en-US" u="sng" dirty="0" smtClean="0">
                <a:solidFill>
                  <a:srgbClr val="0000FF"/>
                </a:solidFill>
              </a:rPr>
              <a:t>doing something else in the background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Word Processor Program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1: </a:t>
            </a:r>
            <a:r>
              <a:rPr lang="en-US" dirty="0"/>
              <a:t>D</a:t>
            </a:r>
            <a:r>
              <a:rPr lang="en-US" dirty="0" smtClean="0"/>
              <a:t>isplaying graphics.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2: </a:t>
            </a:r>
            <a:r>
              <a:rPr lang="en-US" dirty="0"/>
              <a:t>R</a:t>
            </a:r>
            <a:r>
              <a:rPr lang="en-US" dirty="0" smtClean="0"/>
              <a:t>eading in keystrokes from the user.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3: </a:t>
            </a:r>
            <a:r>
              <a:rPr lang="en-US" dirty="0"/>
              <a:t>P</a:t>
            </a:r>
            <a:r>
              <a:rPr lang="en-US" dirty="0" smtClean="0"/>
              <a:t>erform spelling </a:t>
            </a:r>
            <a:r>
              <a:rPr lang="en-US" dirty="0"/>
              <a:t>&amp;</a:t>
            </a:r>
            <a:r>
              <a:rPr lang="en-US" dirty="0" smtClean="0"/>
              <a:t> grammar check in background.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Web Browser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1: Handle the interaction.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2: Downloading a file.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Thread 3: Loading a video.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8669117"/>
              </p:ext>
            </p:extLst>
          </p:nvPr>
        </p:nvGraphicFramePr>
        <p:xfrm>
          <a:off x="388938" y="1592263"/>
          <a:ext cx="8297862" cy="442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50" dirty="0" smtClean="0"/>
              <a:t>Parallel Execution on a Multicore System</a:t>
            </a:r>
            <a:endParaRPr lang="en-US" sz="3250" dirty="0"/>
          </a:p>
        </p:txBody>
      </p:sp>
      <p:pic>
        <p:nvPicPr>
          <p:cNvPr id="4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038600"/>
            <a:ext cx="5029200" cy="17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362200"/>
            <a:ext cx="812291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018395"/>
              </p:ext>
            </p:extLst>
          </p:nvPr>
        </p:nvGraphicFramePr>
        <p:xfrm>
          <a:off x="388938" y="1592263"/>
          <a:ext cx="8297862" cy="442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Support for Thread in Operating System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979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1" rIns="92407" bIns="45421" anchor="b"/>
          <a:lstStyle/>
          <a:p>
            <a:r>
              <a:rPr lang="en-US" altLang="en-US" smtClean="0">
                <a:solidFill>
                  <a:schemeClr val="tx1"/>
                </a:solidFill>
              </a:rPr>
              <a:t>Process Overheads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255713"/>
            <a:ext cx="6276975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1" rIns="92407" bIns="45421">
            <a:normAutofit fontScale="77500" lnSpcReduction="20000"/>
          </a:bodyPr>
          <a:lstStyle/>
          <a:p>
            <a:pPr marL="347663" indent="-347663" defTabSz="927100">
              <a:spcAft>
                <a:spcPct val="10000"/>
              </a:spcAft>
            </a:pPr>
            <a:endParaRPr lang="en-US" altLang="en-US" dirty="0" smtClean="0"/>
          </a:p>
          <a:p>
            <a:pPr marL="347663" indent="-347663" defTabSz="927100">
              <a:spcAft>
                <a:spcPct val="10000"/>
              </a:spcAft>
            </a:pPr>
            <a:r>
              <a:rPr lang="en-US" altLang="en-US" dirty="0" smtClean="0"/>
              <a:t>A full process includes numerous things:</a:t>
            </a:r>
          </a:p>
          <a:p>
            <a:pPr marL="752475" lvl="1" indent="-288925" defTabSz="927100">
              <a:spcAft>
                <a:spcPct val="10000"/>
              </a:spcAft>
            </a:pPr>
            <a:r>
              <a:rPr lang="en-US" altLang="en-US" dirty="0" smtClean="0"/>
              <a:t>an address space (defining all the code and data pages)</a:t>
            </a:r>
          </a:p>
          <a:p>
            <a:pPr marL="752475" lvl="1" indent="-288925" defTabSz="927100">
              <a:spcAft>
                <a:spcPct val="10000"/>
              </a:spcAft>
            </a:pPr>
            <a:r>
              <a:rPr lang="en-US" altLang="en-US" dirty="0" smtClean="0"/>
              <a:t>OS resources and accounting information</a:t>
            </a:r>
          </a:p>
          <a:p>
            <a:pPr marL="752475" lvl="1" indent="-288925" defTabSz="927100">
              <a:spcAft>
                <a:spcPct val="10000"/>
              </a:spcAft>
            </a:pPr>
            <a:r>
              <a:rPr lang="en-US" altLang="en-US" dirty="0" smtClean="0"/>
              <a:t>a “thread of control”, </a:t>
            </a:r>
          </a:p>
          <a:p>
            <a:pPr marL="1158875" lvl="2" indent="-231775" defTabSz="927100">
              <a:spcAft>
                <a:spcPct val="10000"/>
              </a:spcAft>
            </a:pPr>
            <a:r>
              <a:rPr lang="en-US" altLang="en-US" dirty="0" smtClean="0"/>
              <a:t>defines where the process is currently executing </a:t>
            </a:r>
          </a:p>
          <a:p>
            <a:pPr marL="1158875" lvl="2" indent="-231775" defTabSz="927100">
              <a:spcAft>
                <a:spcPct val="10000"/>
              </a:spcAft>
            </a:pPr>
            <a:r>
              <a:rPr lang="en-US" altLang="en-US" dirty="0" smtClean="0"/>
              <a:t>That is the PC and registers</a:t>
            </a:r>
          </a:p>
          <a:p>
            <a:pPr marL="347663" indent="-347663" defTabSz="927100">
              <a:spcAft>
                <a:spcPct val="10000"/>
              </a:spcAft>
              <a:buFontTx/>
              <a:buBlip>
                <a:blip r:embed="rId3"/>
              </a:buBlip>
            </a:pPr>
            <a:r>
              <a:rPr lang="en-US" altLang="en-US" dirty="0" smtClean="0"/>
              <a:t>Creating a new process is costly </a:t>
            </a:r>
          </a:p>
          <a:p>
            <a:pPr marL="752475" lvl="1" indent="-288925" defTabSz="927100">
              <a:spcAft>
                <a:spcPct val="10000"/>
              </a:spcAft>
            </a:pPr>
            <a:r>
              <a:rPr lang="en-US" altLang="en-US" dirty="0" smtClean="0"/>
              <a:t>all of the structures (e.g., page tables) that must be allocated</a:t>
            </a:r>
          </a:p>
          <a:p>
            <a:pPr marL="347663" indent="-347663" defTabSz="927100">
              <a:spcAft>
                <a:spcPct val="10000"/>
              </a:spcAft>
              <a:buFontTx/>
              <a:buBlip>
                <a:blip r:embed="rId3"/>
              </a:buBlip>
            </a:pPr>
            <a:r>
              <a:rPr lang="en-US" altLang="en-US" dirty="0" smtClean="0"/>
              <a:t>Context switching is costly </a:t>
            </a:r>
          </a:p>
          <a:p>
            <a:pPr marL="752475" lvl="1" indent="-288925" defTabSz="927100">
              <a:spcAft>
                <a:spcPct val="10000"/>
              </a:spcAft>
            </a:pPr>
            <a:r>
              <a:rPr lang="en-US" altLang="en-US" dirty="0" err="1" smtClean="0"/>
              <a:t>Implict</a:t>
            </a:r>
            <a:r>
              <a:rPr lang="en-US" altLang="en-US" dirty="0" smtClean="0"/>
              <a:t> and explicit costs as we talked about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319213"/>
            <a:ext cx="279082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3" y="4270375"/>
            <a:ext cx="13747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322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fact, support for threads </a:t>
            </a:r>
            <a:r>
              <a:rPr lang="en-US" dirty="0" smtClean="0"/>
              <a:t>in an operating system may </a:t>
            </a:r>
            <a:r>
              <a:rPr lang="en-US" dirty="0"/>
              <a:t>be provided either at the </a:t>
            </a:r>
            <a:r>
              <a:rPr lang="en-US" u="sng" dirty="0"/>
              <a:t>user </a:t>
            </a:r>
            <a:r>
              <a:rPr lang="en-US" u="sng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u="sng" dirty="0"/>
              <a:t>user threads</a:t>
            </a:r>
            <a:r>
              <a:rPr lang="en-US" dirty="0"/>
              <a:t>, or by the </a:t>
            </a:r>
            <a:r>
              <a:rPr lang="en-US" u="sng" dirty="0"/>
              <a:t>kernel</a:t>
            </a:r>
            <a:r>
              <a:rPr lang="en-US" dirty="0"/>
              <a:t> for </a:t>
            </a:r>
            <a:r>
              <a:rPr lang="en-US" u="sng" dirty="0"/>
              <a:t>kernel threads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346336"/>
              </p:ext>
            </p:extLst>
          </p:nvPr>
        </p:nvGraphicFramePr>
        <p:xfrm>
          <a:off x="228600" y="281940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806700" y="2755900"/>
            <a:ext cx="2362200" cy="3949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5168900" y="2755900"/>
            <a:ext cx="2806700" cy="3949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30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Threads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933" y="3386667"/>
            <a:ext cx="226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Threads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83468" y="3386667"/>
            <a:ext cx="260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Threads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2" y="3386667"/>
            <a:ext cx="260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540000" y="3617500"/>
            <a:ext cx="643468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55733" y="3617500"/>
            <a:ext cx="643468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489200" y="3928534"/>
            <a:ext cx="711200" cy="110066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2533" y="5164666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Mapping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24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Threads</a:t>
            </a:r>
          </a:p>
        </p:txBody>
      </p:sp>
      <p:sp>
        <p:nvSpPr>
          <p:cNvPr id="10" name="Oval 9"/>
          <p:cNvSpPr/>
          <p:nvPr/>
        </p:nvSpPr>
        <p:spPr>
          <a:xfrm>
            <a:off x="1117600" y="1828799"/>
            <a:ext cx="1439333" cy="13208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Task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400" y="2150534"/>
            <a:ext cx="2184400" cy="64346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Thread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0" y="2150534"/>
            <a:ext cx="2184400" cy="64346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Thread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23333" y="1964267"/>
            <a:ext cx="5012267" cy="101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9599" y="1413933"/>
            <a:ext cx="216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User Process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60401" y="4334933"/>
            <a:ext cx="2184400" cy="64346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 Thread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77467" y="3776133"/>
            <a:ext cx="1845734" cy="1693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CPU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00" y="4368800"/>
            <a:ext cx="2760133" cy="541867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7999" y="4809067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Fetch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0633" y="3619501"/>
            <a:ext cx="7615767" cy="20193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8400" y="5706533"/>
            <a:ext cx="429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Operating System (Kernel)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83300" y="18415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sp>
        <p:nvSpPr>
          <p:cNvPr id="16" name="U-Turn Arrow 15"/>
          <p:cNvSpPr/>
          <p:nvPr/>
        </p:nvSpPr>
        <p:spPr>
          <a:xfrm rot="16200000" flipV="1">
            <a:off x="5181600" y="1638300"/>
            <a:ext cx="1028700" cy="736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276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V="1">
            <a:off x="1574800" y="5092700"/>
            <a:ext cx="2171700" cy="1092200"/>
          </a:xfrm>
          <a:prstGeom prst="bentArrow">
            <a:avLst>
              <a:gd name="adj1" fmla="val 16398"/>
              <a:gd name="adj2" fmla="val 19624"/>
              <a:gd name="adj3" fmla="val 25000"/>
              <a:gd name="adj4" fmla="val 5665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3100" y="60960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00017 0.23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90525"/>
            <a:ext cx="78263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Types of Threads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u="sng" smtClean="0"/>
              <a:t>User-level threads</a:t>
            </a:r>
            <a:r>
              <a:rPr lang="en-US" altLang="en-US" smtClean="0"/>
              <a:t>- implement in user-level libraries, rather than via systems calls, so thread switching does not need to call operating system and to cause interrupt to the kernel. </a:t>
            </a:r>
          </a:p>
          <a:p>
            <a:r>
              <a:rPr lang="en-US" altLang="en-US" smtClean="0"/>
              <a:t>In fact, the kernel knows nothing about user-level threads and manages them as if they were single-threaded processes.</a:t>
            </a:r>
          </a:p>
          <a:p>
            <a:r>
              <a:rPr lang="en-US" altLang="en-US" smtClean="0"/>
              <a:t>Three primary thread libraries:</a:t>
            </a:r>
          </a:p>
          <a:p>
            <a:pPr lvl="1"/>
            <a:r>
              <a:rPr lang="en-US" altLang="en-US" smtClean="0"/>
              <a:t> POSIX </a:t>
            </a:r>
            <a:r>
              <a:rPr lang="en-US" altLang="en-US" b="1" smtClean="0"/>
              <a:t>Pthreads</a:t>
            </a:r>
            <a:endParaRPr lang="en-US" altLang="en-US" b="1" i="1" smtClean="0"/>
          </a:p>
          <a:p>
            <a:pPr lvl="1"/>
            <a:r>
              <a:rPr lang="en-US" altLang="en-US" smtClean="0"/>
              <a:t> Windows threads</a:t>
            </a:r>
          </a:p>
          <a:p>
            <a:pPr lvl="1"/>
            <a:r>
              <a:rPr lang="en-US" altLang="en-US" smtClean="0"/>
              <a:t> Java threads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72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Threads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47750" y="1466850"/>
            <a:ext cx="702945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u="sng" dirty="0" smtClean="0"/>
              <a:t>Kernel level threads-</a:t>
            </a:r>
            <a:r>
              <a:rPr lang="en-US" altLang="en-US" dirty="0" smtClean="0"/>
              <a:t>In this method, the kernel knows about and manages the threads. </a:t>
            </a:r>
          </a:p>
          <a:p>
            <a:r>
              <a:rPr lang="en-US" altLang="en-US" dirty="0" smtClean="0"/>
              <a:t>No runtime system is needed in this case. Instead of thread table in each process, the kernel has a thread table that keeps track of all threads in the system. </a:t>
            </a:r>
          </a:p>
          <a:p>
            <a:r>
              <a:rPr lang="en-US" altLang="en-US" dirty="0" smtClean="0"/>
              <a:t>In addition, the kernel also maintains the traditional process table to keep track of processes. </a:t>
            </a:r>
          </a:p>
          <a:p>
            <a:r>
              <a:rPr lang="en-US" altLang="en-US" dirty="0" smtClean="0"/>
              <a:t>Operating Systems kernel provides system call to create and manage threads.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r>
              <a:rPr lang="en-US" altLang="en-US" dirty="0" smtClean="0"/>
              <a:t>Examples – virtually all general purpose operating systems, including:</a:t>
            </a:r>
          </a:p>
          <a:p>
            <a:pPr lvl="1"/>
            <a:r>
              <a:rPr lang="en-US" altLang="en-US" dirty="0" smtClean="0"/>
              <a:t>Windows </a:t>
            </a:r>
          </a:p>
          <a:p>
            <a:pPr lvl="1"/>
            <a:r>
              <a:rPr lang="en-US" altLang="en-US" dirty="0" smtClean="0"/>
              <a:t>Solaris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Mac OS X</a:t>
            </a:r>
          </a:p>
          <a:p>
            <a:endParaRPr lang="en-US" altLang="en-US" dirty="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mtClean="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2842535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Many-to-One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One-to-One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Many-to-Many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99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651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Many user-level threads mapped to single kernel thread</a:t>
            </a:r>
          </a:p>
          <a:p>
            <a:r>
              <a:rPr lang="en-US" altLang="en-US" smtClean="0"/>
              <a:t>One thread blocking causes all to block</a:t>
            </a:r>
          </a:p>
          <a:p>
            <a:r>
              <a:rPr lang="en-US" altLang="en-US" smtClean="0"/>
              <a:t>Multiple threads may not run in parallel on muticore system because only one may be in kernel at a time</a:t>
            </a:r>
          </a:p>
          <a:p>
            <a:r>
              <a:rPr lang="en-US" altLang="en-US" smtClean="0"/>
              <a:t>Few systems currently use this model</a:t>
            </a:r>
          </a:p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25604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50850"/>
            <a:ext cx="68865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One-to-One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72150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Each user-level thread maps to kernel thread</a:t>
            </a:r>
          </a:p>
          <a:p>
            <a:r>
              <a:rPr lang="en-US" altLang="en-US" smtClean="0"/>
              <a:t>Creating a user-level thread creates a kernel thread</a:t>
            </a:r>
          </a:p>
          <a:p>
            <a:r>
              <a:rPr lang="en-US" altLang="en-US" smtClean="0"/>
              <a:t>More concurrency than many-to-one</a:t>
            </a:r>
          </a:p>
          <a:p>
            <a:r>
              <a:rPr lang="en-US" altLang="en-US" smtClean="0"/>
              <a:t>Number of threads per process sometimes restricted due to overhead</a:t>
            </a:r>
          </a:p>
          <a:p>
            <a:r>
              <a:rPr lang="en-US" altLang="en-US" smtClean="0"/>
              <a:t>Examples</a:t>
            </a:r>
          </a:p>
          <a:p>
            <a:pPr lvl="1"/>
            <a:r>
              <a:rPr lang="en-US" altLang="en-US" smtClean="0"/>
              <a:t>Windows</a:t>
            </a:r>
          </a:p>
          <a:p>
            <a:pPr lvl="1"/>
            <a:r>
              <a:rPr lang="en-US" altLang="en-US" smtClean="0"/>
              <a:t>Linux</a:t>
            </a:r>
          </a:p>
          <a:p>
            <a:pPr lvl="1"/>
            <a:r>
              <a:rPr lang="en-US" altLang="en-US" smtClean="0"/>
              <a:t>Solaris 9 and later</a:t>
            </a:r>
          </a:p>
        </p:txBody>
      </p:sp>
      <p:pic>
        <p:nvPicPr>
          <p:cNvPr id="26628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4210050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461963"/>
            <a:ext cx="68865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Many-to-Many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4448175" cy="4445000"/>
          </a:xfrm>
        </p:spPr>
        <p:txBody>
          <a:bodyPr/>
          <a:lstStyle/>
          <a:p>
            <a:r>
              <a:rPr lang="en-US" altLang="en-US" smtClean="0"/>
              <a:t>Allows many user level threads to be mapped to many kernel threads</a:t>
            </a:r>
          </a:p>
          <a:p>
            <a:r>
              <a:rPr lang="en-US" altLang="en-US" smtClean="0"/>
              <a:t>Allows the  operating system to create a sufficient number of kernel threads</a:t>
            </a:r>
          </a:p>
          <a:p>
            <a:r>
              <a:rPr lang="en-US" altLang="en-US" smtClean="0"/>
              <a:t>Solaris prior to version 9</a:t>
            </a:r>
          </a:p>
          <a:p>
            <a:r>
              <a:rPr lang="en-US" altLang="en-US" smtClean="0"/>
              <a:t>Windows  with the </a:t>
            </a:r>
            <a:r>
              <a:rPr lang="en-US" altLang="en-US" i="1" smtClean="0"/>
              <a:t>ThreadFiber</a:t>
            </a:r>
            <a:r>
              <a:rPr lang="en-US" altLang="en-US" smtClean="0"/>
              <a:t> package</a:t>
            </a:r>
          </a:p>
        </p:txBody>
      </p:sp>
      <p:pic>
        <p:nvPicPr>
          <p:cNvPr id="27652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2342356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0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Need something more lightweight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89050"/>
            <a:ext cx="7029450" cy="4114800"/>
          </a:xfrm>
        </p:spPr>
        <p:txBody>
          <a:bodyPr/>
          <a:lstStyle/>
          <a:p>
            <a:pPr algn="just"/>
            <a:r>
              <a:rPr lang="en-US" altLang="en-US" sz="2000" smtClean="0"/>
              <a:t>What’s similar in these processes?</a:t>
            </a:r>
          </a:p>
          <a:p>
            <a:pPr lvl="1" algn="just"/>
            <a:r>
              <a:rPr lang="en-US" altLang="en-US" sz="2000" smtClean="0"/>
              <a:t>They all share the same code and data (address space)</a:t>
            </a:r>
          </a:p>
          <a:p>
            <a:pPr lvl="1" algn="just"/>
            <a:r>
              <a:rPr lang="en-US" altLang="en-US" sz="2000" smtClean="0"/>
              <a:t>They all share the same privileges</a:t>
            </a:r>
          </a:p>
          <a:p>
            <a:pPr lvl="1" algn="just"/>
            <a:r>
              <a:rPr lang="en-US" altLang="en-US" sz="2000" smtClean="0"/>
              <a:t>They share almost everything in the process</a:t>
            </a:r>
          </a:p>
          <a:p>
            <a:pPr algn="just"/>
            <a:r>
              <a:rPr lang="en-US" altLang="en-US" sz="2000" smtClean="0"/>
              <a:t>What they don’t share?</a:t>
            </a:r>
          </a:p>
          <a:p>
            <a:pPr lvl="1" algn="just"/>
            <a:r>
              <a:rPr lang="en-US" altLang="en-US" sz="2000" smtClean="0"/>
              <a:t>Each has its own PC, registers, and stack pointer</a:t>
            </a:r>
          </a:p>
          <a:p>
            <a:pPr algn="just"/>
            <a:r>
              <a:rPr lang="en-US" altLang="en-US" sz="2000" smtClean="0"/>
              <a:t>Idea:  why don’t we separate the idea of process (address space, accounting, etc.) from that of the minimal “thread of control” (PC, SP, registers)?</a:t>
            </a:r>
          </a:p>
        </p:txBody>
      </p:sp>
    </p:spTree>
    <p:extLst>
      <p:ext uri="{BB962C8B-B14F-4D97-AF65-F5344CB8AC3E}">
        <p14:creationId xmlns:p14="http://schemas.microsoft.com/office/powerpoint/2010/main" val="25260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Threads and Processes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1289050"/>
            <a:ext cx="7029450" cy="4114800"/>
          </a:xfrm>
        </p:spPr>
        <p:txBody>
          <a:bodyPr/>
          <a:lstStyle/>
          <a:p>
            <a:pPr algn="just"/>
            <a:r>
              <a:rPr lang="en-US" altLang="en-US" smtClean="0"/>
              <a:t>Most operating systems therefore support two entities:</a:t>
            </a:r>
          </a:p>
          <a:p>
            <a:pPr lvl="1" algn="just"/>
            <a:r>
              <a:rPr lang="en-US" altLang="en-US" smtClean="0"/>
              <a:t>the </a:t>
            </a:r>
            <a:r>
              <a:rPr lang="en-US" altLang="en-US" u="sng" smtClean="0"/>
              <a:t>process</a:t>
            </a:r>
            <a:r>
              <a:rPr lang="en-US" altLang="en-US" smtClean="0"/>
              <a:t>, </a:t>
            </a:r>
          </a:p>
          <a:p>
            <a:pPr lvl="2" algn="just"/>
            <a:r>
              <a:rPr lang="en-US" altLang="en-US" smtClean="0"/>
              <a:t>used to group resources together  and defines the </a:t>
            </a:r>
            <a:r>
              <a:rPr lang="en-US" altLang="en-US" u="sng" smtClean="0"/>
              <a:t>address space</a:t>
            </a:r>
            <a:r>
              <a:rPr lang="en-US" altLang="en-US" smtClean="0"/>
              <a:t> and general process attributes</a:t>
            </a:r>
          </a:p>
          <a:p>
            <a:pPr lvl="1" algn="just"/>
            <a:r>
              <a:rPr lang="en-US" altLang="en-US" smtClean="0"/>
              <a:t>the </a:t>
            </a:r>
            <a:r>
              <a:rPr lang="en-US" altLang="en-US" u="sng" smtClean="0"/>
              <a:t>thread</a:t>
            </a:r>
            <a:r>
              <a:rPr lang="en-US" altLang="en-US" smtClean="0"/>
              <a:t>, </a:t>
            </a:r>
          </a:p>
          <a:p>
            <a:pPr lvl="2" algn="just"/>
            <a:r>
              <a:rPr lang="en-US" altLang="en-US" smtClean="0"/>
              <a:t>which defines a sequential execution stream within a process</a:t>
            </a:r>
          </a:p>
        </p:txBody>
      </p:sp>
    </p:spTree>
    <p:extLst>
      <p:ext uri="{BB962C8B-B14F-4D97-AF65-F5344CB8AC3E}">
        <p14:creationId xmlns:p14="http://schemas.microsoft.com/office/powerpoint/2010/main" val="1849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00200"/>
            <a:ext cx="7804664" cy="501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1700" y="2603500"/>
            <a:ext cx="698500" cy="29464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159500" y="1397000"/>
            <a:ext cx="266700" cy="1219200"/>
          </a:xfrm>
          <a:prstGeom prst="downArrow">
            <a:avLst/>
          </a:prstGeom>
          <a:solidFill>
            <a:srgbClr val="CC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VERY Basic Idea</a:t>
            </a:r>
            <a:endParaRPr lang="en-MY" dirty="0"/>
          </a:p>
        </p:txBody>
      </p:sp>
      <p:sp>
        <p:nvSpPr>
          <p:cNvPr id="14" name="Oval 13"/>
          <p:cNvSpPr/>
          <p:nvPr/>
        </p:nvSpPr>
        <p:spPr>
          <a:xfrm>
            <a:off x="2823633" y="2462586"/>
            <a:ext cx="3352800" cy="3429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94" y="3237507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95" y="3237507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56" y="3237506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94" y="41843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95" y="41843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cons.iconarchive.com/icons/mymovingreviews/3d-movers/512/worker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56" y="4184338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86100" y="200092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  <a:cs typeface="Times New Roman" pitchFamily="18" charset="0"/>
              </a:rPr>
              <a:t>Process</a:t>
            </a:r>
            <a:endParaRPr lang="en-MY" sz="2400" dirty="0">
              <a:latin typeface="+mn-lt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579533" y="5114614"/>
            <a:ext cx="2057400" cy="1155185"/>
            <a:chOff x="6629400" y="4945280"/>
            <a:chExt cx="2057400" cy="115518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6629400" y="4945280"/>
              <a:ext cx="596900" cy="693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82798" y="5638800"/>
              <a:ext cx="180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Thread</a:t>
              </a:r>
              <a:endParaRPr lang="en-MY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0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467" y="1591732"/>
            <a:ext cx="8297333" cy="45889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>
                <a:solidFill>
                  <a:srgbClr val="0000FF"/>
                </a:solidFill>
              </a:rPr>
              <a:t>Traditional</a:t>
            </a:r>
            <a:r>
              <a:rPr lang="en-US" dirty="0" smtClean="0"/>
              <a:t> process has </a:t>
            </a:r>
            <a:r>
              <a:rPr lang="en-US" u="sng" dirty="0" smtClean="0">
                <a:solidFill>
                  <a:srgbClr val="0000FF"/>
                </a:solidFill>
              </a:rPr>
              <a:t>a single thread</a:t>
            </a:r>
            <a:r>
              <a:rPr lang="en-US" dirty="0" smtClean="0"/>
              <a:t> of control, so </a:t>
            </a:r>
            <a:r>
              <a:rPr lang="en-US" u="sng" dirty="0" smtClean="0">
                <a:solidFill>
                  <a:srgbClr val="0000FF"/>
                </a:solidFill>
              </a:rPr>
              <a:t>one process</a:t>
            </a:r>
            <a:r>
              <a:rPr lang="en-US" dirty="0" smtClean="0"/>
              <a:t> can perform </a:t>
            </a:r>
            <a:r>
              <a:rPr lang="en-US" u="sng" dirty="0" smtClean="0">
                <a:solidFill>
                  <a:srgbClr val="0000FF"/>
                </a:solidFill>
              </a:rPr>
              <a:t>only one task</a:t>
            </a:r>
            <a:r>
              <a:rPr lang="en-US" dirty="0" smtClean="0"/>
              <a:t>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process has multiple threads of control, then </a:t>
            </a:r>
            <a:r>
              <a:rPr lang="en-US" u="sng" dirty="0" smtClean="0">
                <a:solidFill>
                  <a:srgbClr val="0000FF"/>
                </a:solidFill>
              </a:rPr>
              <a:t>it can perform more than one task at a time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operating system has thread facility, then thread will be the </a:t>
            </a:r>
            <a:r>
              <a:rPr lang="en-US" u="sng" dirty="0" smtClean="0">
                <a:solidFill>
                  <a:srgbClr val="0000FF"/>
                </a:solidFill>
              </a:rPr>
              <a:t>basic unit of CPU utilization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 modern operating system allows a process </a:t>
            </a:r>
            <a:r>
              <a:rPr lang="en-US" u="sng" dirty="0" smtClean="0">
                <a:solidFill>
                  <a:srgbClr val="0000FF"/>
                </a:solidFill>
              </a:rPr>
              <a:t>to have multiple threads inside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3810000" y="22098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MY" sz="2800" b="1" dirty="0"/>
          </a:p>
        </p:txBody>
      </p:sp>
      <p:sp>
        <p:nvSpPr>
          <p:cNvPr id="5" name="Right Arrow 4"/>
          <p:cNvSpPr/>
          <p:nvPr/>
        </p:nvSpPr>
        <p:spPr>
          <a:xfrm>
            <a:off x="2743200" y="2514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ight Arrow 5"/>
          <p:cNvSpPr/>
          <p:nvPr/>
        </p:nvSpPr>
        <p:spPr>
          <a:xfrm>
            <a:off x="5257800" y="25146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09600" y="2362200"/>
            <a:ext cx="1905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Process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2362200"/>
            <a:ext cx="1905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endParaRPr lang="en-MY" sz="2800" b="1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9600" y="3581400"/>
            <a:ext cx="7772400" cy="1143000"/>
            <a:chOff x="609600" y="3581400"/>
            <a:chExt cx="7772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609600" y="3657600"/>
              <a:ext cx="19050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Process</a:t>
              </a:r>
              <a:endParaRPr lang="en-MY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4114800"/>
              <a:ext cx="1905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36576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3581400"/>
              <a:ext cx="1295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CPU</a:t>
              </a:r>
              <a:endParaRPr lang="en-MY" sz="2800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743200" y="38862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257800" y="3886200"/>
              <a:ext cx="9906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3733800"/>
              <a:ext cx="1905000" cy="838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Output</a:t>
              </a:r>
              <a:endParaRPr lang="en-MY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9600" y="5029200"/>
            <a:ext cx="1905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Process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5562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Thread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5029200"/>
            <a:ext cx="1905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49530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MY" sz="2800" b="1" dirty="0"/>
          </a:p>
        </p:txBody>
      </p:sp>
      <p:sp>
        <p:nvSpPr>
          <p:cNvPr id="21" name="Right Arrow 20"/>
          <p:cNvSpPr/>
          <p:nvPr/>
        </p:nvSpPr>
        <p:spPr>
          <a:xfrm>
            <a:off x="2743200" y="525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ight Arrow 21"/>
          <p:cNvSpPr/>
          <p:nvPr/>
        </p:nvSpPr>
        <p:spPr>
          <a:xfrm>
            <a:off x="5257800" y="52578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/>
          <p:cNvSpPr/>
          <p:nvPr/>
        </p:nvSpPr>
        <p:spPr>
          <a:xfrm>
            <a:off x="6477000" y="5105400"/>
            <a:ext cx="1905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5943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Thread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" y="41910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Thread</a:t>
            </a:r>
            <a:endParaRPr lang="en-MY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1664</Words>
  <Application>Microsoft Office PowerPoint</Application>
  <PresentationFormat>On-screen Show (4:3)</PresentationFormat>
  <Paragraphs>377</Paragraphs>
  <Slides>38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 Operating System</vt:lpstr>
      <vt:lpstr>Cooperating Processes</vt:lpstr>
      <vt:lpstr>Process Overheads</vt:lpstr>
      <vt:lpstr>Need something more lightweight</vt:lpstr>
      <vt:lpstr>Threads and Processes</vt:lpstr>
      <vt:lpstr>What is a Thread?</vt:lpstr>
      <vt:lpstr>The VERY Basic Idea</vt:lpstr>
      <vt:lpstr>Process and Thread</vt:lpstr>
      <vt:lpstr>Process Management</vt:lpstr>
      <vt:lpstr>Process and Thread</vt:lpstr>
      <vt:lpstr>Process and Thread</vt:lpstr>
      <vt:lpstr>Process and Thread</vt:lpstr>
      <vt:lpstr>PowerPoint Presentation</vt:lpstr>
      <vt:lpstr>Process and Thread</vt:lpstr>
      <vt:lpstr>Example</vt:lpstr>
      <vt:lpstr>Example</vt:lpstr>
      <vt:lpstr>Thread Resources</vt:lpstr>
      <vt:lpstr>Thread Resources</vt:lpstr>
      <vt:lpstr>Example</vt:lpstr>
      <vt:lpstr>Example</vt:lpstr>
      <vt:lpstr>Process and Threads (Similarity)</vt:lpstr>
      <vt:lpstr>Process and Thread (Differences)</vt:lpstr>
      <vt:lpstr>PowerPoint Presentation</vt:lpstr>
      <vt:lpstr>Benefits of using Threads in OS</vt:lpstr>
      <vt:lpstr>Applications Benefit from Threads: Interactive GUI Programs</vt:lpstr>
      <vt:lpstr>Challenges</vt:lpstr>
      <vt:lpstr>Parallel Execution on a Multicore System</vt:lpstr>
      <vt:lpstr>Challenges</vt:lpstr>
      <vt:lpstr>PowerPoint Presentation</vt:lpstr>
      <vt:lpstr>Support for Threads</vt:lpstr>
      <vt:lpstr>Support for Threads</vt:lpstr>
      <vt:lpstr>Support for Threads</vt:lpstr>
      <vt:lpstr>Types of Threads</vt:lpstr>
      <vt:lpstr>Types of Threads</vt:lpstr>
      <vt:lpstr>Multithreading Models</vt:lpstr>
      <vt:lpstr>Many-to-One</vt:lpstr>
      <vt:lpstr>One-to-One</vt:lpstr>
      <vt:lpstr>Many-to-Many Model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Mansoor Ebrahim Shaikh Esmail</cp:lastModifiedBy>
  <cp:revision>408</cp:revision>
  <cp:lastPrinted>2001-06-14T14:23:12Z</cp:lastPrinted>
  <dcterms:created xsi:type="dcterms:W3CDTF">2008-07-16T21:23:58Z</dcterms:created>
  <dcterms:modified xsi:type="dcterms:W3CDTF">2018-03-08T03:45:19Z</dcterms:modified>
</cp:coreProperties>
</file>