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7" r:id="rId13"/>
    <p:sldId id="278" r:id="rId14"/>
    <p:sldId id="266" r:id="rId15"/>
    <p:sldId id="270" r:id="rId16"/>
    <p:sldId id="271" r:id="rId17"/>
    <p:sldId id="272" r:id="rId18"/>
    <p:sldId id="273" r:id="rId19"/>
    <p:sldId id="275" r:id="rId20"/>
    <p:sldId id="279" r:id="rId21"/>
    <p:sldId id="280" r:id="rId22"/>
    <p:sldId id="281" r:id="rId23"/>
    <p:sldId id="282" r:id="rId24"/>
    <p:sldId id="276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  <a:p>
            <a:r>
              <a:rPr lang="en-US" dirty="0"/>
              <a:t>PL SQL (Continue)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 1 DECLARE</a:t>
            </a:r>
            <a:br>
              <a:rPr lang="en-US" dirty="0"/>
            </a:br>
            <a:r>
              <a:rPr lang="en-US" dirty="0"/>
              <a:t>  2     CURSOR c1 is</a:t>
            </a:r>
            <a:br>
              <a:rPr lang="en-US" dirty="0"/>
            </a:br>
            <a:r>
              <a:rPr lang="en-US" dirty="0"/>
              <a:t>  3        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 FROM </a:t>
            </a:r>
            <a:r>
              <a:rPr lang="en-US" dirty="0" err="1"/>
              <a:t>emps</a:t>
            </a:r>
            <a:br>
              <a:rPr lang="en-US" dirty="0"/>
            </a:br>
            <a:r>
              <a:rPr lang="en-US" dirty="0"/>
              <a:t>  4           ORDER BY </a:t>
            </a:r>
            <a:r>
              <a:rPr lang="en-US" dirty="0" err="1"/>
              <a:t>sal</a:t>
            </a:r>
            <a:r>
              <a:rPr lang="en-US" dirty="0"/>
              <a:t> DESC;</a:t>
            </a:r>
            <a:br>
              <a:rPr lang="en-US" dirty="0"/>
            </a:br>
            <a:r>
              <a:rPr lang="en-US" dirty="0"/>
              <a:t>  5     </a:t>
            </a:r>
            <a:r>
              <a:rPr lang="en-US" dirty="0" err="1"/>
              <a:t>my_ename</a:t>
            </a:r>
            <a:r>
              <a:rPr lang="en-US" dirty="0"/>
              <a:t> CHAR (10);</a:t>
            </a:r>
            <a:br>
              <a:rPr lang="en-US" dirty="0"/>
            </a:br>
            <a:r>
              <a:rPr lang="en-US" dirty="0"/>
              <a:t>  6     </a:t>
            </a:r>
            <a:r>
              <a:rPr lang="en-US" dirty="0" err="1"/>
              <a:t>my_empno</a:t>
            </a:r>
            <a:r>
              <a:rPr lang="en-US" dirty="0"/>
              <a:t> NUMBER (4);</a:t>
            </a:r>
            <a:br>
              <a:rPr lang="en-US" dirty="0"/>
            </a:br>
            <a:r>
              <a:rPr lang="en-US" dirty="0"/>
              <a:t>  7     </a:t>
            </a:r>
            <a:r>
              <a:rPr lang="en-US" dirty="0" err="1"/>
              <a:t>my_sal</a:t>
            </a:r>
            <a:r>
              <a:rPr lang="en-US" dirty="0"/>
              <a:t>   NUMBER (7,2);</a:t>
            </a:r>
            <a:br>
              <a:rPr lang="en-US" dirty="0"/>
            </a:br>
            <a:r>
              <a:rPr lang="en-US" dirty="0"/>
              <a:t>  8 BEGIN</a:t>
            </a:r>
            <a:br>
              <a:rPr lang="en-US" dirty="0"/>
            </a:br>
            <a:r>
              <a:rPr lang="en-US" dirty="0"/>
              <a:t>  9     OPEN c1;</a:t>
            </a:r>
            <a:br>
              <a:rPr lang="en-US" dirty="0"/>
            </a:br>
            <a:r>
              <a:rPr lang="en-US" dirty="0"/>
              <a:t> 10     FOR </a:t>
            </a:r>
            <a:r>
              <a:rPr lang="en-US" dirty="0" err="1"/>
              <a:t>i</a:t>
            </a:r>
            <a:r>
              <a:rPr lang="en-US" dirty="0"/>
              <a:t> IN 1...5 LOOP</a:t>
            </a:r>
            <a:br>
              <a:rPr lang="en-US" dirty="0"/>
            </a:br>
            <a:r>
              <a:rPr lang="en-US" dirty="0"/>
              <a:t> 11        FETCH c1 INTO </a:t>
            </a:r>
            <a:r>
              <a:rPr lang="en-US" dirty="0" err="1"/>
              <a:t>my_ename</a:t>
            </a:r>
            <a:r>
              <a:rPr lang="en-US" dirty="0"/>
              <a:t>, </a:t>
            </a:r>
            <a:r>
              <a:rPr lang="en-US" dirty="0" err="1"/>
              <a:t>my_empno</a:t>
            </a:r>
            <a:r>
              <a:rPr lang="en-US" dirty="0"/>
              <a:t>, </a:t>
            </a:r>
            <a:r>
              <a:rPr lang="en-US" dirty="0" err="1"/>
              <a:t>my_sal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12        EXIT WHEN c1%NOTFOUND;</a:t>
            </a:r>
            <a:br>
              <a:rPr lang="en-US" dirty="0"/>
            </a:br>
            <a:r>
              <a:rPr lang="en-US" dirty="0"/>
              <a:t> 13        INSERT INTO temp VALUES (</a:t>
            </a:r>
            <a:r>
              <a:rPr lang="en-US" dirty="0" err="1"/>
              <a:t>my_sal</a:t>
            </a:r>
            <a:r>
              <a:rPr lang="en-US" dirty="0"/>
              <a:t>, </a:t>
            </a:r>
            <a:r>
              <a:rPr lang="en-US" dirty="0" err="1"/>
              <a:t>my_empno</a:t>
            </a:r>
            <a:r>
              <a:rPr lang="en-US" dirty="0"/>
              <a:t>, </a:t>
            </a:r>
            <a:r>
              <a:rPr lang="en-US" dirty="0" err="1"/>
              <a:t>my_ename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14        COMMIT;</a:t>
            </a:r>
            <a:br>
              <a:rPr lang="en-US" dirty="0"/>
            </a:br>
            <a:r>
              <a:rPr lang="en-US" dirty="0"/>
              <a:t> 15     END LOOP;</a:t>
            </a:r>
            <a:br>
              <a:rPr lang="en-US" dirty="0"/>
            </a:br>
            <a:r>
              <a:rPr lang="en-US" dirty="0"/>
              <a:t> 16     CLOSE c1;</a:t>
            </a:r>
            <a:br>
              <a:rPr lang="en-US" dirty="0"/>
            </a:br>
            <a:r>
              <a:rPr lang="en-US" dirty="0"/>
              <a:t> 17* END;</a:t>
            </a:r>
            <a:br>
              <a:rPr lang="en-US" dirty="0"/>
            </a:br>
            <a:r>
              <a:rPr lang="en-US" dirty="0"/>
              <a:t>SQL&gt; /</a:t>
            </a:r>
          </a:p>
        </p:txBody>
      </p:sp>
    </p:spTree>
    <p:extLst>
      <p:ext uri="{BB962C8B-B14F-4D97-AF65-F5344CB8AC3E}">
        <p14:creationId xmlns:p14="http://schemas.microsoft.com/office/powerpoint/2010/main" val="374139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CURSOR cv_emp_cursor2 IS</a:t>
            </a:r>
          </a:p>
          <a:p>
            <a:pPr marL="0" indent="0">
              <a:buNone/>
            </a:pPr>
            <a:r>
              <a:rPr lang="en-US" dirty="0"/>
              <a:t>      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ename,job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= 30;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err="1"/>
              <a:t>v_emp</a:t>
            </a:r>
            <a:r>
              <a:rPr lang="en-US" dirty="0"/>
              <a:t> IN cv_emp_cursor2 LOOP</a:t>
            </a:r>
          </a:p>
          <a:p>
            <a:pPr marL="0" indent="0">
              <a:buNone/>
            </a:pPr>
            <a:r>
              <a:rPr lang="en-US" dirty="0"/>
              <a:t>      DBMS_OUTPUT.PUT_LINE(</a:t>
            </a:r>
          </a:p>
          <a:p>
            <a:pPr marL="0" indent="0">
              <a:buNone/>
            </a:pPr>
            <a:r>
              <a:rPr lang="en-US" dirty="0"/>
              <a:t>	‘EMPNO =’ || </a:t>
            </a:r>
            <a:r>
              <a:rPr lang="en-US" dirty="0" err="1"/>
              <a:t>v_emp.empno</a:t>
            </a:r>
            <a:r>
              <a:rPr lang="en-US" dirty="0"/>
              <a:t> || ‘,</a:t>
            </a:r>
            <a:r>
              <a:rPr lang="en-US" dirty="0" err="1"/>
              <a:t>ename</a:t>
            </a:r>
            <a:r>
              <a:rPr lang="en-US" dirty="0"/>
              <a:t> = ‘|| 	</a:t>
            </a:r>
            <a:r>
              <a:rPr lang="en-US" dirty="0" err="1"/>
              <a:t>v_emp.ename</a:t>
            </a:r>
            <a:r>
              <a:rPr lang="en-US" dirty="0"/>
              <a:t> || ‘,job = ‘|| </a:t>
            </a:r>
            <a:r>
              <a:rPr lang="en-US" dirty="0" err="1"/>
              <a:t>v_emp.job</a:t>
            </a:r>
            <a:r>
              <a:rPr lang="en-US" dirty="0"/>
              <a:t> ); </a:t>
            </a:r>
          </a:p>
          <a:p>
            <a:pPr marL="0" indent="0">
              <a:buNone/>
            </a:pPr>
            <a:r>
              <a:rPr lang="en-US" dirty="0"/>
              <a:t>END 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3017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8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/>
              <a:t>CURSOR EMP_CURSOR IS </a:t>
            </a:r>
          </a:p>
          <a:p>
            <a:r>
              <a:rPr lang="en-US" dirty="0"/>
              <a:t>SELECT FIRST_NAME, LAST_NAME FROM EMPLOYEES WHERE DEPARTMENT_ID = 30;</a:t>
            </a:r>
          </a:p>
          <a:p>
            <a:r>
              <a:rPr lang="en-US" dirty="0"/>
              <a:t>EMP_RECORD EMP_CURSOR%ROWTYPE;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OPEN EMP_CURSOR;</a:t>
            </a:r>
          </a:p>
          <a:p>
            <a:r>
              <a:rPr lang="en-US" dirty="0"/>
              <a:t>IF EMP_CURSOR%ISOPEN THEN 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FETCH EMP_CURSOR INTO EMP_RECORD;</a:t>
            </a:r>
          </a:p>
          <a:p>
            <a:r>
              <a:rPr lang="en-US" dirty="0"/>
              <a:t>EXIT WHEN EMP_CURSOR%NOTFOUND; DBMS_OUTPUT.PUT_LINE(EMP_CURSOR%ROWCOUNT); DBMS_OUTPUT.PUT_LINE(EMP_RECORD.FIRST_NAME || ' ' || EMP_RECORD.LAST_NAME); END LOOP; END IF; CLOSE EMP_CURSOR;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22127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 view is a virtual table.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 view contains rows and columns, just like a real table. The fields in a view are fields from one or more real tables in the database.</a:t>
            </a:r>
          </a:p>
          <a:p>
            <a:endParaRPr lang="en-US" dirty="0"/>
          </a:p>
          <a:p>
            <a:r>
              <a:rPr lang="en-US" dirty="0"/>
              <a:t>You can add SQL functions, WHERE, and JOIN statements to a view and present the data as if the data were coming from one single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96645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view "Current Product List" lists all active products (products that are not discontinued) from the "Products" table.</a:t>
            </a:r>
          </a:p>
          <a:p>
            <a:r>
              <a:rPr lang="en-US" dirty="0"/>
              <a:t>The view is created with the following SQL:</a:t>
            </a:r>
          </a:p>
          <a:p>
            <a:endParaRPr lang="en-US" dirty="0"/>
          </a:p>
          <a:p>
            <a:r>
              <a:rPr lang="en-US" dirty="0"/>
              <a:t>CREATE VIEW [Current Product List] AS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ProductID,ProductName</a:t>
            </a:r>
            <a:br>
              <a:rPr lang="en-US" dirty="0"/>
            </a:br>
            <a:r>
              <a:rPr lang="en-US" dirty="0"/>
              <a:t>FROM Products</a:t>
            </a:r>
            <a:br>
              <a:rPr lang="en-US" dirty="0"/>
            </a:br>
            <a:r>
              <a:rPr lang="en-US" dirty="0"/>
              <a:t>WHERE Discontinued=No</a:t>
            </a:r>
          </a:p>
          <a:p>
            <a:endParaRPr lang="en-US" dirty="0"/>
          </a:p>
          <a:p>
            <a:r>
              <a:rPr lang="en-US" dirty="0"/>
              <a:t>SELECT * FROM [Current Product List]</a:t>
            </a:r>
          </a:p>
        </p:txBody>
      </p:sp>
    </p:spTree>
    <p:extLst>
      <p:ext uri="{BB962C8B-B14F-4D97-AF65-F5344CB8AC3E}">
        <p14:creationId xmlns:p14="http://schemas.microsoft.com/office/powerpoint/2010/main" val="13854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[Products Above Average Price] AS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ProductName,UnitPrice</a:t>
            </a:r>
            <a:br>
              <a:rPr lang="en-US" dirty="0"/>
            </a:br>
            <a:r>
              <a:rPr lang="en-US" dirty="0"/>
              <a:t>FROM Products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UnitPrice</a:t>
            </a:r>
            <a:r>
              <a:rPr lang="en-US" dirty="0"/>
              <a:t>&gt;(SELECT AVG(</a:t>
            </a:r>
            <a:r>
              <a:rPr lang="en-US" dirty="0" err="1"/>
              <a:t>UnitPrice</a:t>
            </a:r>
            <a:r>
              <a:rPr lang="en-US" dirty="0"/>
              <a:t>) FROM Products)</a:t>
            </a:r>
          </a:p>
        </p:txBody>
      </p:sp>
    </p:spTree>
    <p:extLst>
      <p:ext uri="{BB962C8B-B14F-4D97-AF65-F5344CB8AC3E}">
        <p14:creationId xmlns:p14="http://schemas.microsoft.com/office/powerpoint/2010/main" val="301151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from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[Category Sales For 1997] AS</a:t>
            </a:r>
            <a:br>
              <a:rPr lang="en-US" dirty="0"/>
            </a:br>
            <a:r>
              <a:rPr lang="en-US" dirty="0"/>
              <a:t>SELECT DISTINCT </a:t>
            </a:r>
            <a:r>
              <a:rPr lang="en-US" dirty="0" err="1"/>
              <a:t>CategoryName,Sum</a:t>
            </a:r>
            <a:r>
              <a:rPr lang="en-US" dirty="0"/>
              <a:t>(</a:t>
            </a:r>
            <a:r>
              <a:rPr lang="en-US" dirty="0" err="1"/>
              <a:t>ProductSales</a:t>
            </a:r>
            <a:r>
              <a:rPr lang="en-US" dirty="0"/>
              <a:t>) AS </a:t>
            </a:r>
            <a:r>
              <a:rPr lang="en-US" dirty="0" err="1"/>
              <a:t>CategorySales</a:t>
            </a:r>
            <a:br>
              <a:rPr lang="en-US" dirty="0"/>
            </a:br>
            <a:r>
              <a:rPr lang="en-US" dirty="0"/>
              <a:t>FROM [Product Sales for 1997]</a:t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CategoryName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2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procedure</a:t>
            </a:r>
            <a:r>
              <a:rPr lang="en-US" dirty="0"/>
              <a:t> is a group of PL/SQL statements that you can call by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8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use cursor when you have a SELECT statement that returns more than one row from the database. A cursor is basically a set of rows that you can access one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5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[OR REPLACE] PROCEDURE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argument1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datatype1,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argument2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mode2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datatype2,</a:t>
            </a:r>
          </a:p>
          <a:p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 . . .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IS|AS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procedure_body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...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CREATE TABLE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AS SELECT * FROM departments;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CREATE PROCEDURE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IS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dept.department_id%TYPE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dept.department_name%TYPE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BEGIN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:=280;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ST-Curriculum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INSERT INTO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department_id,department_name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VALUES(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dept_id,dept_name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DBMS_OUTPUT.PUT_LINE(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Inserted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||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SQL%ROWCOUNT ||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row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);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END; </a:t>
            </a:r>
          </a:p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4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Invoking the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BEGIN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add_dept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END;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SELECT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FROM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WHERE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department_id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=280;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00050" eaLnBrk="0" hangingPunct="0">
              <a:lnSpc>
                <a:spcPct val="110000"/>
              </a:lnSpc>
              <a:tabLst>
                <a:tab pos="400050" algn="r"/>
                <a:tab pos="673100" algn="l"/>
              </a:tabLst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REATE [OR REPLACE] FUNCTION </a:t>
            </a:r>
            <a:r>
              <a:rPr lang="en-US" i="1" dirty="0" err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argument1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datatype1,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argument2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mode2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datatype2,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. . .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)]</a:t>
            </a:r>
            <a:endParaRPr 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datatype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defTabSz="400050" eaLnBrk="0" hangingPunct="0">
              <a:tabLst>
                <a:tab pos="400050" algn="r"/>
                <a:tab pos="673100" algn="l"/>
              </a:tabLst>
              <a:defRPr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function addition4(a </a:t>
            </a:r>
            <a:r>
              <a:rPr lang="en-US" dirty="0" err="1"/>
              <a:t>number,b</a:t>
            </a:r>
            <a:r>
              <a:rPr lang="en-US" dirty="0"/>
              <a:t> number)</a:t>
            </a:r>
          </a:p>
          <a:p>
            <a:r>
              <a:rPr lang="en-US" dirty="0"/>
              <a:t>return number</a:t>
            </a:r>
          </a:p>
          <a:p>
            <a:r>
              <a:rPr lang="en-US" dirty="0"/>
              <a:t>Is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</a:t>
            </a:r>
            <a:r>
              <a:rPr lang="en-US" dirty="0"/>
              <a:t>('the sum of '||a||' and '||b||' is :');</a:t>
            </a:r>
          </a:p>
          <a:p>
            <a:r>
              <a:rPr lang="en-US" dirty="0"/>
              <a:t>return 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(addition4(6,78));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the sum of 6 and 78 is: 84 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270818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Views:</a:t>
            </a:r>
          </a:p>
          <a:p>
            <a:r>
              <a:rPr lang="en-US" dirty="0"/>
              <a:t>Create a view, that stores information of only those employees who belongs to Accounts department.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Cursors:</a:t>
            </a:r>
          </a:p>
          <a:p>
            <a:r>
              <a:rPr lang="en-US" dirty="0"/>
              <a:t>Write a PL/SQL code to print out the employee information who earns more than 2000 salary.</a:t>
            </a:r>
          </a:p>
          <a:p>
            <a:r>
              <a:rPr lang="en-US" dirty="0"/>
              <a:t>Write a PL/SQL program displaying top 10 employee details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Procedures:</a:t>
            </a:r>
          </a:p>
          <a:p>
            <a:r>
              <a:rPr lang="en-US" dirty="0"/>
              <a:t> To Write a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sql</a:t>
            </a:r>
            <a:r>
              <a:rPr lang="en-US" dirty="0"/>
              <a:t> program for creating a procedure for calculating sum of two numbers. </a:t>
            </a:r>
            <a:r>
              <a:rPr lang="en-US"/>
              <a:t>Execute it as well. </a:t>
            </a:r>
            <a:endParaRPr lang="en-US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0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Declare variables to store column values from the SELECT statement.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Declare the cursor, specifying your SELECT statement.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the Cursor.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Fetch the rows from the cursor.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Close the cursor.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Declare variables to store column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variables must be compatible with the column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DECLARE </a:t>
            </a:r>
          </a:p>
          <a:p>
            <a:pPr marL="0" indent="0">
              <a:buNone/>
            </a:pPr>
            <a:r>
              <a:rPr lang="en-US" dirty="0" err="1"/>
              <a:t>v_Empno</a:t>
            </a:r>
            <a:r>
              <a:rPr lang="en-US" dirty="0"/>
              <a:t>    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v_Ename</a:t>
            </a:r>
            <a:r>
              <a:rPr lang="en-US" dirty="0"/>
              <a:t>     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v_Job</a:t>
            </a:r>
            <a:r>
              <a:rPr lang="en-US" dirty="0"/>
              <a:t>            </a:t>
            </a:r>
            <a:r>
              <a:rPr lang="en-US" dirty="0" err="1"/>
              <a:t>emp.job%TYPE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v_Deptno</a:t>
            </a:r>
            <a:r>
              <a:rPr lang="en-US" dirty="0"/>
              <a:t>     </a:t>
            </a:r>
            <a:r>
              <a:rPr lang="en-US" dirty="0" err="1"/>
              <a:t>emp.deptno%TYPE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v_Sal</a:t>
            </a:r>
            <a:r>
              <a:rPr lang="en-US" dirty="0"/>
              <a:t>	        </a:t>
            </a:r>
            <a:r>
              <a:rPr lang="en-US" dirty="0" err="1"/>
              <a:t>emp.sal%TYPE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2: Declare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CURSOR   </a:t>
            </a:r>
            <a:r>
              <a:rPr lang="en-US" dirty="0" err="1"/>
              <a:t>cursor_name</a:t>
            </a:r>
            <a:r>
              <a:rPr lang="en-US" dirty="0"/>
              <a:t> 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SELECT_STATEMENT;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---</a:t>
            </a:r>
          </a:p>
          <a:p>
            <a:pPr marL="0" indent="0">
              <a:buNone/>
            </a:pPr>
            <a:r>
              <a:rPr lang="en-US" dirty="0"/>
              <a:t>    	CURSOR    </a:t>
            </a:r>
            <a:r>
              <a:rPr lang="en-US" dirty="0" err="1"/>
              <a:t>cv_emp_cursor</a:t>
            </a:r>
            <a:r>
              <a:rPr lang="en-US" dirty="0"/>
              <a:t>      IS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empno,ename,sal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products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empno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Open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runs the SELECT statement. It must be placed in the executable section of the block (BEGIN).</a:t>
            </a:r>
          </a:p>
          <a:p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 err="1"/>
              <a:t>cv_emp_cursor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Fetch the rows from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dirty="0"/>
              <a:t>FETCH  </a:t>
            </a:r>
            <a:r>
              <a:rPr lang="en-US" b="1" dirty="0" err="1"/>
              <a:t>cursor_name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INTO      variable[,  variable. . . . ];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FETCH </a:t>
            </a:r>
            <a:r>
              <a:rPr lang="en-US" b="1" dirty="0" err="1"/>
              <a:t>cv_emp_cursor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INTO     </a:t>
            </a:r>
            <a:r>
              <a:rPr lang="en-US" b="1" dirty="0" err="1"/>
              <a:t>v_Empno</a:t>
            </a:r>
            <a:r>
              <a:rPr lang="en-US" b="1" dirty="0"/>
              <a:t>    ,</a:t>
            </a:r>
            <a:r>
              <a:rPr lang="en-US" b="1" dirty="0" err="1"/>
              <a:t>v_Ename</a:t>
            </a:r>
            <a:r>
              <a:rPr lang="en-US" b="1" dirty="0"/>
              <a:t>   ,  </a:t>
            </a:r>
            <a:r>
              <a:rPr lang="en-US" b="1" dirty="0" err="1"/>
              <a:t>v_Job</a:t>
            </a:r>
            <a:r>
              <a:rPr lang="en-US" b="1" dirty="0"/>
              <a:t>     ,      </a:t>
            </a:r>
            <a:r>
              <a:rPr lang="en-US" b="1" dirty="0" err="1"/>
              <a:t>v_Deptno</a:t>
            </a:r>
            <a:r>
              <a:rPr lang="en-US" b="1" dirty="0"/>
              <a:t>    ,</a:t>
            </a:r>
            <a:r>
              <a:rPr lang="en-US" b="1" dirty="0" err="1"/>
              <a:t>v_Sal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 cursor may have many rows; therefore, a loop is required to read each row in turn.</a:t>
            </a:r>
          </a:p>
          <a:p>
            <a:pPr marL="0" indent="0">
              <a:buNone/>
            </a:pPr>
            <a:r>
              <a:rPr lang="en-US" b="1" dirty="0"/>
              <a:t>LOOP</a:t>
            </a:r>
          </a:p>
          <a:p>
            <a:pPr marL="0" indent="0">
              <a:buNone/>
            </a:pPr>
            <a:r>
              <a:rPr lang="en-US" b="1" dirty="0"/>
              <a:t>FETCH CV_EMP_CURSOR </a:t>
            </a:r>
          </a:p>
          <a:p>
            <a:pPr marL="0" indent="0">
              <a:buNone/>
            </a:pPr>
            <a:r>
              <a:rPr lang="en-US" b="1" dirty="0"/>
              <a:t>INTO  V_EMPNO    ,V_ENAME   ,  V_JOB     ,      V_DEPTNO    ,V_SAL;</a:t>
            </a:r>
          </a:p>
          <a:p>
            <a:pPr marL="0" indent="0">
              <a:buNone/>
            </a:pPr>
            <a:r>
              <a:rPr lang="en-US" b="1" dirty="0"/>
              <a:t>--</a:t>
            </a:r>
            <a:r>
              <a:rPr lang="en-US" b="1" i="1" dirty="0"/>
              <a:t>exit the loop when there are no more rows, as indicated by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--the Boolean variable </a:t>
            </a:r>
            <a:r>
              <a:rPr lang="en-US" b="1" i="1" dirty="0" err="1"/>
              <a:t>cv_emp_cursor%NOTFOUND</a:t>
            </a:r>
            <a:r>
              <a:rPr lang="en-US" b="1" i="1" dirty="0"/>
              <a:t> (=true when </a:t>
            </a:r>
            <a:endParaRPr lang="en-US" b="1" dirty="0"/>
          </a:p>
          <a:p>
            <a:pPr marL="0" indent="0">
              <a:buNone/>
            </a:pPr>
            <a:r>
              <a:rPr lang="en-US" b="1" i="1" dirty="0"/>
              <a:t>--there are no more rows)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EXIT WHEN </a:t>
            </a:r>
            <a:r>
              <a:rPr lang="en-US" b="1" dirty="0" err="1"/>
              <a:t>cv_emp_cursor%NOTFOUND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--</a:t>
            </a:r>
            <a:r>
              <a:rPr lang="en-US" b="1" i="1" dirty="0"/>
              <a:t>use DBMS_OUTPUT.PUT_LINE () to display the variable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DBMS_OUTPUT.PUT_LINE(</a:t>
            </a:r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v_Empno</a:t>
            </a:r>
            <a:r>
              <a:rPr lang="en-US" b="1" dirty="0"/>
              <a:t>= ‘ || </a:t>
            </a:r>
            <a:r>
              <a:rPr lang="en-US" b="1" dirty="0" err="1"/>
              <a:t>v_Empno</a:t>
            </a:r>
            <a:r>
              <a:rPr lang="en-US" b="1" dirty="0"/>
              <a:t>   ,’</a:t>
            </a:r>
            <a:r>
              <a:rPr lang="en-US" b="1" dirty="0" err="1"/>
              <a:t>v_Ename</a:t>
            </a:r>
            <a:r>
              <a:rPr lang="en-US" b="1" dirty="0"/>
              <a:t>=’ || </a:t>
            </a:r>
            <a:r>
              <a:rPr lang="en-US" b="1" dirty="0" err="1"/>
              <a:t>v_ename</a:t>
            </a:r>
            <a:r>
              <a:rPr lang="en-US" b="1" dirty="0"/>
              <a:t>   ,’  </a:t>
            </a:r>
            <a:r>
              <a:rPr lang="en-US" b="1" dirty="0" err="1"/>
              <a:t>v_Job</a:t>
            </a:r>
            <a:r>
              <a:rPr lang="en-US" b="1" dirty="0"/>
              <a:t>= ‘ || </a:t>
            </a:r>
            <a:r>
              <a:rPr lang="en-US" b="1" dirty="0" err="1"/>
              <a:t>v_job</a:t>
            </a:r>
            <a:r>
              <a:rPr lang="en-US" b="1" dirty="0"/>
              <a:t>     ,    ‘ </a:t>
            </a:r>
            <a:r>
              <a:rPr lang="en-US" b="1" dirty="0" err="1"/>
              <a:t>v_Deptno</a:t>
            </a:r>
            <a:r>
              <a:rPr lang="en-US" b="1" dirty="0"/>
              <a:t>= ‘ ||  </a:t>
            </a:r>
            <a:r>
              <a:rPr lang="en-US" b="1" dirty="0" err="1"/>
              <a:t>v_Deptno</a:t>
            </a:r>
            <a:r>
              <a:rPr lang="en-US" b="1" dirty="0"/>
              <a:t>   ,’</a:t>
            </a:r>
            <a:r>
              <a:rPr lang="en-US" b="1" dirty="0" err="1"/>
              <a:t>v_Sal</a:t>
            </a:r>
            <a:r>
              <a:rPr lang="en-US" b="1" dirty="0"/>
              <a:t> = ‘|| </a:t>
            </a:r>
            <a:r>
              <a:rPr lang="en-US" b="1" dirty="0" err="1"/>
              <a:t>v_sal</a:t>
            </a:r>
            <a:r>
              <a:rPr lang="en-US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Close the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Closing your cursors frees up system resources.</a:t>
            </a:r>
          </a:p>
          <a:p>
            <a:pPr lvl="1"/>
            <a:r>
              <a:rPr lang="en-US" dirty="0"/>
              <a:t>CLOSE   </a:t>
            </a:r>
            <a:r>
              <a:rPr lang="en-US" dirty="0" err="1"/>
              <a:t>cv_emp_cursor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PL/SQL: Cursors and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the power of FOR loop to access the rows in a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use a FOR loop, you don’t have to explicitly open and close the cursor------ the FOR loop does this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69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785</TotalTime>
  <Words>828</Words>
  <Application>Microsoft Office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Adjacency</vt:lpstr>
      <vt:lpstr>Database Systems</vt:lpstr>
      <vt:lpstr>Cursors</vt:lpstr>
      <vt:lpstr>Defining a Cursor</vt:lpstr>
      <vt:lpstr>STEP 1 : Declare variables to store column values</vt:lpstr>
      <vt:lpstr>STEP  2: Declare the cursor</vt:lpstr>
      <vt:lpstr>STEP 3: Open the Cursor</vt:lpstr>
      <vt:lpstr>STEP 4: Fetch the rows from the cursor</vt:lpstr>
      <vt:lpstr>STEP 5: Close the Cursor</vt:lpstr>
      <vt:lpstr>PL/SQL: Cursors and FOR Loops</vt:lpstr>
      <vt:lpstr>Example 1</vt:lpstr>
      <vt:lpstr>Example 2</vt:lpstr>
      <vt:lpstr>PowerPoint Presentation</vt:lpstr>
      <vt:lpstr>Example 3</vt:lpstr>
      <vt:lpstr>Views</vt:lpstr>
      <vt:lpstr>SQL CREATE VIEW Syntax</vt:lpstr>
      <vt:lpstr>SQL CREATE VIEW Examples </vt:lpstr>
      <vt:lpstr>Another Example </vt:lpstr>
      <vt:lpstr>View from View</vt:lpstr>
      <vt:lpstr>Procedures</vt:lpstr>
      <vt:lpstr>Procedure: Syntax</vt:lpstr>
      <vt:lpstr>Procedure: Example</vt:lpstr>
      <vt:lpstr>Invoking the Procedure</vt:lpstr>
      <vt:lpstr>Function: Syntax</vt:lpstr>
      <vt:lpstr>Example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basit jasani</cp:lastModifiedBy>
  <cp:revision>182</cp:revision>
  <dcterms:created xsi:type="dcterms:W3CDTF">2006-08-16T00:00:00Z</dcterms:created>
  <dcterms:modified xsi:type="dcterms:W3CDTF">2016-11-10T09:04:21Z</dcterms:modified>
</cp:coreProperties>
</file>