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Example: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a table '</a:t>
            </a:r>
            <a:r>
              <a:rPr lang="en-US" dirty="0" err="1"/>
              <a:t>product_check</a:t>
            </a:r>
            <a:r>
              <a:rPr lang="en-US" dirty="0"/>
              <a:t>' which we can use to store messages when triggers are fired. 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product_check</a:t>
            </a:r>
            <a:br>
              <a:rPr lang="en-US" dirty="0"/>
            </a:br>
            <a:r>
              <a:rPr lang="en-US" dirty="0"/>
              <a:t>(Message VARCHAR(50),</a:t>
            </a:r>
            <a:br>
              <a:rPr lang="en-US" dirty="0"/>
            </a:br>
            <a:r>
              <a:rPr lang="en-US" dirty="0" err="1"/>
              <a:t>Current_Date</a:t>
            </a:r>
            <a:r>
              <a:rPr lang="en-US" dirty="0"/>
              <a:t> Date</a:t>
            </a:r>
            <a:br>
              <a:rPr lang="en-US" dirty="0"/>
            </a:br>
            <a:r>
              <a:rPr lang="en-US" dirty="0"/>
              <a:t>);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Let's create a BEFORE and AFTER statement and row level triggers for the product table.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31838"/>
          </a:xfrm>
        </p:spPr>
        <p:txBody>
          <a:bodyPr/>
          <a:lstStyle/>
          <a:p>
            <a:r>
              <a:rPr lang="en-US" b="1" dirty="0"/>
              <a:t>1) BEFORE UPDATE, Statement Level: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trigger will insert a record into the table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product_check</a:t>
            </a:r>
            <a:r>
              <a:rPr lang="en-US" dirty="0"/>
              <a:t>' before a </a:t>
            </a:r>
            <a:r>
              <a:rPr lang="en-US" dirty="0" err="1"/>
              <a:t>sql</a:t>
            </a:r>
            <a:r>
              <a:rPr lang="en-US" dirty="0"/>
              <a:t> update statement is executed, at the statement level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Before_Update_Stat_product</a:t>
            </a:r>
            <a:br>
              <a:rPr lang="en-US" dirty="0"/>
            </a:br>
            <a:r>
              <a:rPr lang="en-US" dirty="0"/>
              <a:t>BEFORE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br>
              <a:rPr lang="en-US" dirty="0"/>
            </a:br>
            <a:r>
              <a:rPr lang="en-US" dirty="0"/>
              <a:t>Values ('Before update, statement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 </a:t>
            </a:r>
            <a:br>
              <a:rPr lang="en-US" dirty="0"/>
            </a:b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8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35" y="609600"/>
            <a:ext cx="7620000" cy="1143000"/>
          </a:xfrm>
        </p:spPr>
        <p:txBody>
          <a:bodyPr/>
          <a:lstStyle/>
          <a:p>
            <a:r>
              <a:rPr lang="en-US" b="1" dirty="0"/>
              <a:t>2) BEFORE UPDATE, Row Level: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This trigger will insert a record into the table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product_check</a:t>
            </a:r>
            <a:r>
              <a:rPr lang="en-US" dirty="0"/>
              <a:t>' before each row is update.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Before_Update_Row_product</a:t>
            </a:r>
            <a:br>
              <a:rPr lang="en-US" dirty="0"/>
            </a:br>
            <a:r>
              <a:rPr lang="en-US" dirty="0"/>
              <a:t>BEFORE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br>
              <a:rPr lang="en-US" dirty="0"/>
            </a:br>
            <a:r>
              <a:rPr lang="en-US" dirty="0"/>
              <a:t>Values ('Before update row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8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620000" cy="1143000"/>
          </a:xfrm>
        </p:spPr>
        <p:txBody>
          <a:bodyPr/>
          <a:lstStyle/>
          <a:p>
            <a:r>
              <a:rPr lang="en-US" b="1" dirty="0"/>
              <a:t>3) AFTER UPDATE, Statement Level: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trigger will insert a record into the table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product_check</a:t>
            </a:r>
            <a:r>
              <a:rPr lang="en-US" dirty="0"/>
              <a:t>' after a </a:t>
            </a:r>
            <a:r>
              <a:rPr lang="en-US" dirty="0" err="1"/>
              <a:t>sql</a:t>
            </a:r>
            <a:r>
              <a:rPr lang="en-US" dirty="0"/>
              <a:t> update statement is </a:t>
            </a:r>
            <a:r>
              <a:rPr lang="en-US" dirty="0" err="1"/>
              <a:t>excuted</a:t>
            </a:r>
            <a:r>
              <a:rPr lang="en-US" dirty="0"/>
              <a:t>, at the statement level.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After_Update_Stat_product</a:t>
            </a:r>
            <a:br>
              <a:rPr lang="en-US" dirty="0"/>
            </a:br>
            <a:r>
              <a:rPr lang="en-US" dirty="0"/>
              <a:t>AFTER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br>
              <a:rPr lang="en-US" dirty="0"/>
            </a:br>
            <a:r>
              <a:rPr lang="en-US" dirty="0"/>
              <a:t>Values ('After update, statement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74" y="762000"/>
            <a:ext cx="7620000" cy="1143000"/>
          </a:xfrm>
        </p:spPr>
        <p:txBody>
          <a:bodyPr/>
          <a:lstStyle/>
          <a:p>
            <a:r>
              <a:rPr lang="en-US" b="1" dirty="0"/>
              <a:t>4) AFTER UPDATE, Row Level: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This trigger will insert a record into the table 'product-check'</a:t>
            </a:r>
            <a:br>
              <a:rPr lang="en-US" dirty="0"/>
            </a:br>
            <a:r>
              <a:rPr lang="en-US" dirty="0"/>
              <a:t>after each row is updated.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After_Update_Row_product</a:t>
            </a:r>
            <a:br>
              <a:rPr lang="en-US" dirty="0"/>
            </a:br>
            <a:r>
              <a:rPr lang="en-US" dirty="0"/>
              <a:t>AFTER</a:t>
            </a:r>
            <a:br>
              <a:rPr lang="en-US" dirty="0"/>
            </a:br>
            <a:r>
              <a:rPr lang="en-US" dirty="0"/>
              <a:t>UPDATE ON product</a:t>
            </a:r>
            <a:br>
              <a:rPr lang="en-US" dirty="0"/>
            </a:br>
            <a:r>
              <a:rPr lang="en-US" dirty="0"/>
              <a:t>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product_check</a:t>
            </a:r>
            <a:br>
              <a:rPr lang="en-US" dirty="0"/>
            </a:br>
            <a:r>
              <a:rPr lang="en-US" dirty="0"/>
              <a:t>Values ('After update, row level', </a:t>
            </a:r>
            <a:r>
              <a:rPr lang="en-US" dirty="0" err="1"/>
              <a:t>sysdate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/>
          <a:lstStyle/>
          <a:p>
            <a:r>
              <a:rPr lang="en-US" dirty="0"/>
              <a:t>Now lets execute an update statement on table product.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 PRODUCT SET </a:t>
            </a:r>
            <a:r>
              <a:rPr lang="en-US" dirty="0" err="1"/>
              <a:t>unit_price</a:t>
            </a:r>
            <a:r>
              <a:rPr lang="en-US" dirty="0"/>
              <a:t> = 800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product_id</a:t>
            </a:r>
            <a:r>
              <a:rPr lang="en-US" dirty="0"/>
              <a:t> in (100,101);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620000" cy="1143000"/>
          </a:xfrm>
        </p:spPr>
        <p:txBody>
          <a:bodyPr/>
          <a:lstStyle/>
          <a:p>
            <a:r>
              <a:rPr lang="en-US" dirty="0"/>
              <a:t>Lets check the data in '</a:t>
            </a:r>
            <a:r>
              <a:rPr lang="en-US" dirty="0" err="1"/>
              <a:t>product_check</a:t>
            </a:r>
            <a:r>
              <a:rPr lang="en-US" dirty="0"/>
              <a:t>' table to see the order in which the trigger is fired.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product_check</a:t>
            </a:r>
            <a:r>
              <a:rPr lang="en-US" dirty="0"/>
              <a:t>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Message </a:t>
            </a:r>
            <a:r>
              <a:rPr lang="en-US" dirty="0" err="1"/>
              <a:t>Current_Date</a:t>
            </a:r>
            <a:br>
              <a:rPr lang="en-US" dirty="0"/>
            </a:br>
            <a:r>
              <a:rPr lang="en-US" dirty="0"/>
              <a:t>---------------------------------------------------------------------</a:t>
            </a:r>
            <a:br>
              <a:rPr lang="en-US" dirty="0"/>
            </a:br>
            <a:r>
              <a:rPr lang="en-US" dirty="0"/>
              <a:t>Before update, statement level 26-Nov-2008</a:t>
            </a:r>
            <a:br>
              <a:rPr lang="en-US" dirty="0"/>
            </a:br>
            <a:r>
              <a:rPr lang="en-US" dirty="0"/>
              <a:t>Before update, row level 26-Nov-2008</a:t>
            </a:r>
            <a:br>
              <a:rPr lang="en-US" dirty="0"/>
            </a:br>
            <a:r>
              <a:rPr lang="en-US" dirty="0"/>
              <a:t>After update, Row level 26-Nov-2008</a:t>
            </a:r>
            <a:br>
              <a:rPr lang="en-US" dirty="0"/>
            </a:br>
            <a:r>
              <a:rPr lang="en-US" dirty="0"/>
              <a:t>Before update, Row level 26-Nov-2008</a:t>
            </a:r>
            <a:br>
              <a:rPr lang="en-US" dirty="0"/>
            </a:br>
            <a:r>
              <a:rPr lang="en-US" dirty="0"/>
              <a:t>After update, Row level 26-Nov-2008</a:t>
            </a:r>
            <a:br>
              <a:rPr lang="en-US" dirty="0"/>
            </a:br>
            <a:r>
              <a:rPr lang="en-US" dirty="0"/>
              <a:t>After update, statement level 26-Nov-2008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8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Triggers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trigger is an event within the DBMS that can cause some code to execute automatically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[OR REPLACE] TRIGGER </a:t>
            </a:r>
            <a:r>
              <a:rPr lang="en-US" dirty="0" err="1"/>
              <a:t>trigger_name</a:t>
            </a:r>
            <a:br>
              <a:rPr lang="en-US" dirty="0"/>
            </a:br>
            <a:r>
              <a:rPr lang="en-US" dirty="0"/>
              <a:t>{BEFORE|AFTER|INSTEAD OF}</a:t>
            </a:r>
            <a:br>
              <a:rPr lang="en-US" dirty="0"/>
            </a:br>
            <a:r>
              <a:rPr lang="en-US" dirty="0"/>
              <a:t>{INSERT [OR] | UPDATE [OR] | DELETE}</a:t>
            </a:r>
            <a:br>
              <a:rPr lang="en-US" dirty="0"/>
            </a:br>
            <a:r>
              <a:rPr lang="en-US" dirty="0"/>
              <a:t>[OF </a:t>
            </a:r>
            <a:r>
              <a:rPr lang="en-US" dirty="0" err="1"/>
              <a:t>col_name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[REPLACING OLD AS o NEW AS n]</a:t>
            </a:r>
            <a:br>
              <a:rPr lang="en-US" dirty="0"/>
            </a:br>
            <a:r>
              <a:rPr lang="en-US" dirty="0"/>
              <a:t>[FOR EACH ROW]</a:t>
            </a:r>
            <a:br>
              <a:rPr lang="en-US" dirty="0"/>
            </a:br>
            <a:r>
              <a:rPr lang="en-US" dirty="0"/>
              <a:t>WHEN (condition)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--SQL Statements</a:t>
            </a:r>
            <a:br>
              <a:rPr lang="en-US" dirty="0"/>
            </a:br>
            <a:r>
              <a:rPr lang="en-US" dirty="0"/>
              <a:t>END;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Example: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a product changes constantly. It is important to maintain the history of the prices of</a:t>
            </a:r>
            <a:br>
              <a:rPr lang="en-US" dirty="0"/>
            </a:br>
            <a:r>
              <a:rPr lang="en-US" dirty="0"/>
              <a:t>the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create a trigger to update the '</a:t>
            </a:r>
            <a:r>
              <a:rPr lang="en-US" dirty="0" err="1"/>
              <a:t>product_price_history</a:t>
            </a:r>
            <a:r>
              <a:rPr lang="en-US" dirty="0"/>
              <a:t>' table when the price of the product</a:t>
            </a:r>
            <a:br>
              <a:rPr lang="en-US" dirty="0"/>
            </a:br>
            <a:r>
              <a:rPr lang="en-US" dirty="0"/>
              <a:t>is updated in the 'product' table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655638"/>
          </a:xfrm>
        </p:spPr>
        <p:txBody>
          <a:bodyPr/>
          <a:lstStyle/>
          <a:p>
            <a:r>
              <a:rPr lang="en-US" b="1" dirty="0"/>
              <a:t>1) </a:t>
            </a:r>
            <a:r>
              <a:rPr lang="en-US" dirty="0"/>
              <a:t>Create the product table and </a:t>
            </a:r>
            <a:r>
              <a:rPr lang="en-US" dirty="0" err="1"/>
              <a:t>product_price_history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TABLe</a:t>
            </a:r>
            <a:r>
              <a:rPr lang="en-US" dirty="0"/>
              <a:t> </a:t>
            </a:r>
            <a:r>
              <a:rPr lang="en-US" dirty="0" err="1"/>
              <a:t>product_price_history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 number(5),</a:t>
            </a:r>
            <a:br>
              <a:rPr lang="en-US" dirty="0"/>
            </a:br>
            <a:r>
              <a:rPr lang="en-US" dirty="0" err="1"/>
              <a:t>product_name</a:t>
            </a:r>
            <a:r>
              <a:rPr lang="en-US" dirty="0"/>
              <a:t> VARCHAR(20),</a:t>
            </a:r>
            <a:br>
              <a:rPr lang="en-US" dirty="0"/>
            </a:br>
            <a:r>
              <a:rPr lang="en-US" dirty="0" err="1"/>
              <a:t>supplier_name</a:t>
            </a:r>
            <a:r>
              <a:rPr lang="en-US" dirty="0"/>
              <a:t> VARCHAR (20),</a:t>
            </a:r>
            <a:br>
              <a:rPr lang="en-US" dirty="0"/>
            </a:br>
            <a:r>
              <a:rPr lang="en-US" dirty="0" err="1"/>
              <a:t>unit_price</a:t>
            </a:r>
            <a:r>
              <a:rPr lang="en-US" dirty="0"/>
              <a:t> number(7,2) );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CREATE TABLE product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 number(5),</a:t>
            </a:r>
            <a:br>
              <a:rPr lang="en-US" dirty="0"/>
            </a:br>
            <a:r>
              <a:rPr lang="en-US" dirty="0" err="1"/>
              <a:t>product_name</a:t>
            </a:r>
            <a:r>
              <a:rPr lang="en-US" dirty="0"/>
              <a:t> VARCHAR(20),</a:t>
            </a:r>
            <a:br>
              <a:rPr lang="en-US" dirty="0"/>
            </a:br>
            <a:r>
              <a:rPr lang="en-US" dirty="0" err="1"/>
              <a:t>supplier_name</a:t>
            </a:r>
            <a:r>
              <a:rPr lang="en-US" dirty="0"/>
              <a:t> VARCHAR (20),</a:t>
            </a:r>
            <a:br>
              <a:rPr lang="en-US" dirty="0"/>
            </a:br>
            <a:r>
              <a:rPr lang="en-US" dirty="0" err="1"/>
              <a:t>unit_price</a:t>
            </a:r>
            <a:r>
              <a:rPr lang="en-US" dirty="0"/>
              <a:t> number(7,2) 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914400"/>
            <a:ext cx="7620000" cy="1143000"/>
          </a:xfrm>
        </p:spPr>
        <p:txBody>
          <a:bodyPr/>
          <a:lstStyle/>
          <a:p>
            <a:r>
              <a:rPr lang="en-US" b="1" dirty="0"/>
              <a:t>2) </a:t>
            </a:r>
            <a:r>
              <a:rPr lang="en-US" dirty="0"/>
              <a:t>Create the </a:t>
            </a:r>
            <a:r>
              <a:rPr lang="en-US" dirty="0" err="1"/>
              <a:t>product_history_trigger</a:t>
            </a:r>
            <a:r>
              <a:rPr lang="en-US" dirty="0"/>
              <a:t> and execute it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OR REPLACE TRIGGER </a:t>
            </a:r>
            <a:r>
              <a:rPr lang="en-US" dirty="0" err="1"/>
              <a:t>price_history_trigger</a:t>
            </a:r>
            <a:br>
              <a:rPr lang="en-US" dirty="0"/>
            </a:br>
            <a:r>
              <a:rPr lang="en-US" dirty="0"/>
              <a:t>BEFORE UPDATE OF </a:t>
            </a:r>
            <a:r>
              <a:rPr lang="en-US" dirty="0" err="1"/>
              <a:t>unit_price</a:t>
            </a:r>
            <a:br>
              <a:rPr lang="en-US" dirty="0"/>
            </a:br>
            <a:r>
              <a:rPr lang="en-US" dirty="0"/>
              <a:t>ON product</a:t>
            </a:r>
            <a:br>
              <a:rPr lang="en-US" dirty="0"/>
            </a:br>
            <a:r>
              <a:rPr lang="en-US" dirty="0"/>
              <a:t>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product_price_history</a:t>
            </a:r>
            <a:br>
              <a:rPr lang="en-US" dirty="0"/>
            </a:br>
            <a:r>
              <a:rPr lang="en-US" dirty="0"/>
              <a:t>VALUES (:</a:t>
            </a:r>
            <a:r>
              <a:rPr lang="en-US" dirty="0" err="1"/>
              <a:t>old.product_id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old.product_name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old.supplier_name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:</a:t>
            </a:r>
            <a:r>
              <a:rPr lang="en-US" dirty="0" err="1"/>
              <a:t>old.unit_price</a:t>
            </a:r>
            <a:r>
              <a:rPr lang="en-US" dirty="0"/>
              <a:t>); </a:t>
            </a:r>
          </a:p>
          <a:p>
            <a:r>
              <a:rPr lang="en-US" dirty="0"/>
              <a:t>END;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b="1" dirty="0"/>
              <a:t>3) </a:t>
            </a:r>
            <a:r>
              <a:rPr lang="en-US" dirty="0"/>
              <a:t>Lets insert &amp; update the price of a product.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16" y="1905000"/>
            <a:ext cx="7620000" cy="4800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Insert into product values (100, ‘Laptop’, ‘Dell’, 262.22);</a:t>
            </a:r>
            <a:br>
              <a:rPr lang="en-US" dirty="0"/>
            </a:br>
            <a:r>
              <a:rPr lang="en-US" dirty="0"/>
              <a:t>Insert into product values (101, ‘Laptop’, ‘HP’, 362.22);</a:t>
            </a:r>
            <a:br>
              <a:rPr lang="en-US" dirty="0"/>
            </a:br>
            <a:r>
              <a:rPr lang="en-US" dirty="0"/>
              <a:t>UPDATE PRODUCT SET </a:t>
            </a:r>
            <a:r>
              <a:rPr lang="en-US" dirty="0" err="1"/>
              <a:t>unit_price</a:t>
            </a:r>
            <a:r>
              <a:rPr lang="en-US" dirty="0"/>
              <a:t>=800 WHERE </a:t>
            </a:r>
            <a:r>
              <a:rPr lang="en-US" dirty="0" err="1"/>
              <a:t>product_id</a:t>
            </a:r>
            <a:r>
              <a:rPr lang="en-US" dirty="0"/>
              <a:t>=100;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above query is executed, the trigger fires and updates the '</a:t>
            </a:r>
            <a:r>
              <a:rPr lang="en-US" dirty="0" err="1"/>
              <a:t>product_price_history</a:t>
            </a:r>
            <a:r>
              <a:rPr lang="en-US" dirty="0"/>
              <a:t>' table.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5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PL/SQL Triggers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 based on the which level it is triggered.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1" dirty="0"/>
              <a:t>1) Row Level Trigger- </a:t>
            </a:r>
            <a:r>
              <a:rPr lang="en-US" dirty="0"/>
              <a:t>An event is triggered for each row updated, inserted or deleted.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1" dirty="0"/>
              <a:t>2) Statement Level Trigger- </a:t>
            </a:r>
            <a:r>
              <a:rPr lang="en-US" dirty="0"/>
              <a:t>An event is triggered for each </a:t>
            </a:r>
            <a:r>
              <a:rPr lang="en-US" dirty="0" err="1"/>
              <a:t>sql</a:t>
            </a:r>
            <a:r>
              <a:rPr lang="en-US" dirty="0"/>
              <a:t> statement executed.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31838"/>
          </a:xfrm>
        </p:spPr>
        <p:txBody>
          <a:bodyPr/>
          <a:lstStyle/>
          <a:p>
            <a:r>
              <a:rPr lang="en-US" b="1" dirty="0"/>
              <a:t>PL/SQL Triggers Execution Hierarchy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hierarchy is followed when a trigger is fired.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1" dirty="0"/>
              <a:t>1) </a:t>
            </a:r>
            <a:r>
              <a:rPr lang="en-US" dirty="0"/>
              <a:t>BEFORE statement trigger fires first.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1" dirty="0"/>
              <a:t>2) </a:t>
            </a:r>
            <a:r>
              <a:rPr lang="en-US" dirty="0"/>
              <a:t>Next BEFORE row level triggers fires, once for each row affected.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1" dirty="0"/>
              <a:t>3) </a:t>
            </a:r>
            <a:r>
              <a:rPr lang="en-US" dirty="0"/>
              <a:t>Then AFTER row level trigger fires once for each affected row. This events will alternates between BEFORE and AFTER row level triggers.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b="1" dirty="0"/>
              <a:t>4) </a:t>
            </a:r>
            <a:r>
              <a:rPr lang="en-US" dirty="0"/>
              <a:t>Finally the AFTER statement level trigger fires.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8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811</TotalTime>
  <Words>286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Database Systems</vt:lpstr>
      <vt:lpstr> Triggers  </vt:lpstr>
      <vt:lpstr>Syntax</vt:lpstr>
      <vt:lpstr>For Example:  </vt:lpstr>
      <vt:lpstr>1) Create the product table and product_price_history  </vt:lpstr>
      <vt:lpstr>2) Create the product_history_trigger and execute it  </vt:lpstr>
      <vt:lpstr>3) Lets insert &amp; update the price of a product.</vt:lpstr>
      <vt:lpstr>Types of PL/SQL Triggers  </vt:lpstr>
      <vt:lpstr>PL/SQL Triggers Execution Hierarchy  </vt:lpstr>
      <vt:lpstr>For Example:  </vt:lpstr>
      <vt:lpstr>1) BEFORE UPDATE, Statement Level:  </vt:lpstr>
      <vt:lpstr>2) BEFORE UPDATE, Row Level:  </vt:lpstr>
      <vt:lpstr>3) AFTER UPDATE, Statement Level:  </vt:lpstr>
      <vt:lpstr>4) AFTER UPDATE, Row Level:  </vt:lpstr>
      <vt:lpstr>Now lets execute an update statement on table product.  </vt:lpstr>
      <vt:lpstr>Lets check the data in 'product_check' table to see the order in which the trigger is fired.</vt:lpstr>
      <vt:lpstr>Output: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basit jasani</cp:lastModifiedBy>
  <cp:revision>205</cp:revision>
  <dcterms:created xsi:type="dcterms:W3CDTF">2006-08-16T00:00:00Z</dcterms:created>
  <dcterms:modified xsi:type="dcterms:W3CDTF">2016-11-21T03:42:49Z</dcterms:modified>
</cp:coreProperties>
</file>