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3" r:id="rId6"/>
    <p:sldId id="264" r:id="rId7"/>
    <p:sldId id="271" r:id="rId8"/>
    <p:sldId id="272" r:id="rId9"/>
    <p:sldId id="260" r:id="rId10"/>
    <p:sldId id="261" r:id="rId11"/>
    <p:sldId id="274" r:id="rId12"/>
    <p:sldId id="262" r:id="rId13"/>
    <p:sldId id="265" r:id="rId14"/>
    <p:sldId id="266" r:id="rId15"/>
    <p:sldId id="267" r:id="rId16"/>
    <p:sldId id="268" r:id="rId17"/>
    <p:sldId id="269" r:id="rId18"/>
    <p:sldId id="270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2D696-6966-404D-859B-B49D40EE8135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D994B-5217-401E-9FF2-4ED3D77356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09</a:t>
            </a:r>
          </a:p>
          <a:p>
            <a:r>
              <a:rPr lang="en-US" dirty="0"/>
              <a:t>PL SQL</a:t>
            </a:r>
          </a:p>
        </p:txBody>
      </p:sp>
    </p:spTree>
    <p:extLst>
      <p:ext uri="{BB962C8B-B14F-4D97-AF65-F5344CB8AC3E}">
        <p14:creationId xmlns:p14="http://schemas.microsoft.com/office/powerpoint/2010/main" val="262078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count &gt; 0 THEN</a:t>
            </a:r>
          </a:p>
          <a:p>
            <a:pPr marL="0" indent="0">
              <a:buNone/>
            </a:pPr>
            <a:r>
              <a:rPr lang="en-US" dirty="0"/>
              <a:t>Message := ‘count is positive’;</a:t>
            </a:r>
          </a:p>
          <a:p>
            <a:pPr marL="0" indent="0">
              <a:buNone/>
            </a:pPr>
            <a:r>
              <a:rPr lang="en-US" dirty="0"/>
              <a:t>	IF area &gt; 0 THEN</a:t>
            </a:r>
          </a:p>
          <a:p>
            <a:pPr marL="0" indent="0">
              <a:buNone/>
            </a:pPr>
            <a:r>
              <a:rPr lang="en-US" dirty="0"/>
              <a:t>	Message := ‘count and area are positive’;</a:t>
            </a:r>
          </a:p>
          <a:p>
            <a:pPr marL="0" indent="0">
              <a:buNone/>
            </a:pPr>
            <a:r>
              <a:rPr lang="en-US" dirty="0"/>
              <a:t>	END IF;</a:t>
            </a:r>
          </a:p>
          <a:p>
            <a:pPr marL="0" indent="0">
              <a:buNone/>
            </a:pPr>
            <a:r>
              <a:rPr lang="en-US" dirty="0"/>
              <a:t>ELSEIF count = 0 THEN</a:t>
            </a:r>
          </a:p>
          <a:p>
            <a:pPr marL="0" indent="0">
              <a:buNone/>
            </a:pPr>
            <a:r>
              <a:rPr lang="en-US" dirty="0"/>
              <a:t>Message := ‘count is zero’;</a:t>
            </a:r>
          </a:p>
          <a:p>
            <a:pPr marL="0" indent="0">
              <a:buNone/>
            </a:pPr>
            <a:r>
              <a:rPr lang="en-US" dirty="0"/>
              <a:t>ELSE </a:t>
            </a:r>
          </a:p>
          <a:p>
            <a:pPr marL="0" indent="0">
              <a:buNone/>
            </a:pPr>
            <a:r>
              <a:rPr lang="en-US" dirty="0"/>
              <a:t>Message := ‘count is negative’;</a:t>
            </a:r>
          </a:p>
          <a:p>
            <a:pPr marL="0" indent="0">
              <a:buNone/>
            </a:pPr>
            <a:r>
              <a:rPr lang="en-US" dirty="0"/>
              <a:t>END IF;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3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</a:t>
            </a:r>
          </a:p>
          <a:p>
            <a:pPr marL="114300" indent="0">
              <a:buNone/>
            </a:pPr>
            <a:r>
              <a:rPr lang="en-US" dirty="0"/>
              <a:t>names </a:t>
            </a:r>
            <a:r>
              <a:rPr lang="en-US" dirty="0" err="1"/>
              <a:t>namesarray</a:t>
            </a:r>
            <a:r>
              <a:rPr lang="en-US" dirty="0"/>
              <a:t>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BEGIN</a:t>
            </a:r>
          </a:p>
          <a:p>
            <a:pPr lvl="1"/>
            <a:r>
              <a:rPr lang="en-US" dirty="0"/>
              <a:t>names := </a:t>
            </a:r>
            <a:r>
              <a:rPr lang="en-US" dirty="0" err="1"/>
              <a:t>namesarray</a:t>
            </a:r>
            <a:r>
              <a:rPr lang="en-US" dirty="0"/>
              <a:t>('Kavita', '</a:t>
            </a:r>
            <a:r>
              <a:rPr lang="en-US" dirty="0" err="1"/>
              <a:t>Pritam</a:t>
            </a:r>
            <a:r>
              <a:rPr lang="en-US" dirty="0"/>
              <a:t>', '</a:t>
            </a:r>
            <a:r>
              <a:rPr lang="en-US" dirty="0" err="1"/>
              <a:t>Ayan</a:t>
            </a:r>
            <a:r>
              <a:rPr lang="en-US" dirty="0"/>
              <a:t>', '</a:t>
            </a:r>
            <a:r>
              <a:rPr lang="en-US" dirty="0" err="1"/>
              <a:t>Rishav</a:t>
            </a:r>
            <a:r>
              <a:rPr lang="en-US" dirty="0"/>
              <a:t>', 'Aziz');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86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ITERATIONS IN PL/SQL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of statements can be executed any number of times using loop construct.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It is broadly classified into: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• Simple Loop</a:t>
            </a:r>
          </a:p>
          <a:p>
            <a:pPr marL="114300" indent="0">
              <a:buNone/>
            </a:pPr>
            <a:r>
              <a:rPr lang="en-US" dirty="0"/>
              <a:t>• For Loop</a:t>
            </a:r>
          </a:p>
          <a:p>
            <a:pPr marL="114300" indent="0">
              <a:buNone/>
            </a:pPr>
            <a:r>
              <a:rPr lang="en-US" dirty="0"/>
              <a:t>• While Loop</a:t>
            </a:r>
          </a:p>
        </p:txBody>
      </p:sp>
    </p:spTree>
    <p:extLst>
      <p:ext uri="{BB962C8B-B14F-4D97-AF65-F5344CB8AC3E}">
        <p14:creationId xmlns:p14="http://schemas.microsoft.com/office/powerpoint/2010/main" val="3782680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LOOP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Syntax:</a:t>
            </a:r>
          </a:p>
          <a:p>
            <a:endParaRPr lang="en-US" dirty="0"/>
          </a:p>
          <a:p>
            <a:r>
              <a:rPr lang="en-US" b="1" dirty="0"/>
              <a:t>LOOP</a:t>
            </a:r>
          </a:p>
          <a:p>
            <a:r>
              <a:rPr lang="en-US" dirty="0"/>
              <a:t> statement1;</a:t>
            </a:r>
          </a:p>
          <a:p>
            <a:r>
              <a:rPr lang="en-US" dirty="0"/>
              <a:t>EXIT [ WHEN Condition];</a:t>
            </a:r>
          </a:p>
          <a:p>
            <a:r>
              <a:rPr lang="en-US" b="1" dirty="0"/>
              <a:t>END LOOP;</a:t>
            </a:r>
          </a:p>
        </p:txBody>
      </p:sp>
    </p:spTree>
    <p:extLst>
      <p:ext uri="{BB962C8B-B14F-4D97-AF65-F5344CB8AC3E}">
        <p14:creationId xmlns:p14="http://schemas.microsoft.com/office/powerpoint/2010/main" val="17971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Declare</a:t>
            </a:r>
          </a:p>
          <a:p>
            <a:r>
              <a:rPr lang="en-US" dirty="0"/>
              <a:t>A number:=10;</a:t>
            </a:r>
          </a:p>
          <a:p>
            <a:endParaRPr lang="en-US" dirty="0"/>
          </a:p>
          <a:p>
            <a:r>
              <a:rPr lang="en-US" b="1" dirty="0"/>
              <a:t>Begin</a:t>
            </a:r>
          </a:p>
          <a:p>
            <a:r>
              <a:rPr lang="en-US" b="1" dirty="0"/>
              <a:t>Loop</a:t>
            </a:r>
          </a:p>
          <a:p>
            <a:r>
              <a:rPr lang="en-US" dirty="0"/>
              <a:t>a := a+25;</a:t>
            </a:r>
          </a:p>
          <a:p>
            <a:r>
              <a:rPr lang="en-US" dirty="0"/>
              <a:t>exit when a=250;</a:t>
            </a:r>
          </a:p>
          <a:p>
            <a:r>
              <a:rPr lang="en-US" b="1" dirty="0"/>
              <a:t>end loop;</a:t>
            </a:r>
          </a:p>
          <a:p>
            <a:r>
              <a:rPr lang="en-US" dirty="0" err="1"/>
              <a:t>dbms_output.put_line</a:t>
            </a:r>
            <a:r>
              <a:rPr lang="en-US" dirty="0"/>
              <a:t>(</a:t>
            </a:r>
            <a:r>
              <a:rPr lang="en-US" dirty="0" err="1"/>
              <a:t>to_char</a:t>
            </a:r>
            <a:r>
              <a:rPr lang="en-US" dirty="0"/>
              <a:t>(a));</a:t>
            </a:r>
          </a:p>
          <a:p>
            <a:r>
              <a:rPr lang="en-US" b="1" dirty="0"/>
              <a:t>end;</a:t>
            </a:r>
          </a:p>
          <a:p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5128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Syntax</a:t>
            </a:r>
          </a:p>
          <a:p>
            <a:r>
              <a:rPr lang="en-US" dirty="0"/>
              <a:t>WHILE condition LOOP</a:t>
            </a:r>
          </a:p>
          <a:p>
            <a:r>
              <a:rPr lang="en-US" dirty="0"/>
              <a:t>statement1;</a:t>
            </a:r>
          </a:p>
          <a:p>
            <a:r>
              <a:rPr lang="en-US" dirty="0"/>
              <a:t>statement2;</a:t>
            </a:r>
          </a:p>
          <a:p>
            <a:r>
              <a:rPr lang="en-US" dirty="0"/>
              <a:t>END LOOP;</a:t>
            </a:r>
          </a:p>
        </p:txBody>
      </p:sp>
    </p:spTree>
    <p:extLst>
      <p:ext uri="{BB962C8B-B14F-4D97-AF65-F5344CB8AC3E}">
        <p14:creationId xmlns:p14="http://schemas.microsoft.com/office/powerpoint/2010/main" val="3586157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</a:t>
            </a:r>
          </a:p>
          <a:p>
            <a:r>
              <a:rPr lang="en-US" dirty="0" err="1"/>
              <a:t>i</a:t>
            </a:r>
            <a:r>
              <a:rPr lang="en-US" dirty="0"/>
              <a:t> number:=0;</a:t>
            </a:r>
          </a:p>
          <a:p>
            <a:r>
              <a:rPr lang="en-US" dirty="0"/>
              <a:t>j number:=0;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&lt;=100 Loop</a:t>
            </a:r>
          </a:p>
          <a:p>
            <a:r>
              <a:rPr lang="en-US" dirty="0"/>
              <a:t>j := </a:t>
            </a:r>
            <a:r>
              <a:rPr lang="en-US" dirty="0" err="1"/>
              <a:t>j+i</a:t>
            </a:r>
            <a:r>
              <a:rPr lang="en-US" dirty="0"/>
              <a:t>;</a:t>
            </a:r>
          </a:p>
          <a:p>
            <a:r>
              <a:rPr lang="en-US" dirty="0" err="1"/>
              <a:t>i</a:t>
            </a:r>
            <a:r>
              <a:rPr lang="en-US" dirty="0"/>
              <a:t> := i+2;</a:t>
            </a:r>
          </a:p>
          <a:p>
            <a:r>
              <a:rPr lang="en-US" dirty="0"/>
              <a:t>end loop;</a:t>
            </a:r>
          </a:p>
          <a:p>
            <a:r>
              <a:rPr lang="en-US" dirty="0" err="1"/>
              <a:t>dbms_output.put_line</a:t>
            </a:r>
            <a:r>
              <a:rPr lang="en-US" dirty="0"/>
              <a:t>(‘the value of j is’ ||j);</a:t>
            </a:r>
          </a:p>
          <a:p>
            <a:r>
              <a:rPr lang="en-US" dirty="0"/>
              <a:t>end;</a:t>
            </a:r>
          </a:p>
          <a:p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42570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Syntax:</a:t>
            </a:r>
          </a:p>
          <a:p>
            <a:r>
              <a:rPr lang="en-US" dirty="0"/>
              <a:t>FOR counter IN [REVERSE]</a:t>
            </a:r>
          </a:p>
          <a:p>
            <a:r>
              <a:rPr lang="en-US" dirty="0"/>
              <a:t> </a:t>
            </a:r>
            <a:r>
              <a:rPr lang="en-US" dirty="0" err="1"/>
              <a:t>LowerBound</a:t>
            </a:r>
            <a:r>
              <a:rPr lang="en-US" dirty="0"/>
              <a:t>..</a:t>
            </a:r>
            <a:r>
              <a:rPr lang="en-US" dirty="0" err="1"/>
              <a:t>UpperBound</a:t>
            </a:r>
            <a:endParaRPr lang="en-US" dirty="0"/>
          </a:p>
          <a:p>
            <a:r>
              <a:rPr lang="en-US" dirty="0"/>
              <a:t>LOOP</a:t>
            </a:r>
          </a:p>
          <a:p>
            <a:r>
              <a:rPr lang="en-US" dirty="0"/>
              <a:t>statement1;</a:t>
            </a:r>
          </a:p>
          <a:p>
            <a:r>
              <a:rPr lang="en-US" dirty="0"/>
              <a:t>statement2;</a:t>
            </a:r>
          </a:p>
          <a:p>
            <a:r>
              <a:rPr lang="en-US" dirty="0"/>
              <a:t>END LOOP;</a:t>
            </a:r>
          </a:p>
        </p:txBody>
      </p:sp>
    </p:spTree>
    <p:extLst>
      <p:ext uri="{BB962C8B-B14F-4D97-AF65-F5344CB8AC3E}">
        <p14:creationId xmlns:p14="http://schemas.microsoft.com/office/powerpoint/2010/main" val="2764915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For I in 1..2</a:t>
            </a:r>
          </a:p>
          <a:p>
            <a:r>
              <a:rPr lang="en-US" dirty="0"/>
              <a:t>Loop</a:t>
            </a:r>
          </a:p>
          <a:p>
            <a:r>
              <a:rPr lang="en-US" dirty="0"/>
              <a:t> ....</a:t>
            </a:r>
          </a:p>
          <a:p>
            <a:r>
              <a:rPr lang="en-US" dirty="0"/>
              <a:t>End loop;</a:t>
            </a:r>
          </a:p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437178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a PL/SQL code that takes two inputs from user, add them and store the sum in new variable and show the output.</a:t>
            </a:r>
          </a:p>
          <a:p>
            <a:r>
              <a:rPr lang="en-US" dirty="0"/>
              <a:t> Write a PL/SQL code that takes two inputs, lower boundary and upper boundary, then print the sum of all the numbers between the boundaries INCLUSIVE.</a:t>
            </a:r>
          </a:p>
          <a:p>
            <a:r>
              <a:rPr lang="en-US" dirty="0"/>
              <a:t>Write a PL/SQL code to retrieve the employee name, </a:t>
            </a:r>
            <a:r>
              <a:rPr lang="en-US" dirty="0" err="1"/>
              <a:t>hiredate</a:t>
            </a:r>
            <a:r>
              <a:rPr lang="en-US" dirty="0"/>
              <a:t>, and the department name in which he works, whose number is input by the user.</a:t>
            </a:r>
          </a:p>
          <a:p>
            <a:r>
              <a:rPr lang="en-US" dirty="0"/>
              <a:t>Write a PL/SQL code to check whether the given number is palindrome or not.</a:t>
            </a:r>
          </a:p>
          <a:p>
            <a:r>
              <a:rPr lang="en-US" dirty="0"/>
              <a:t>Write a PL/SQL code that takes all the required inputs from the user for the Employee table and then insert it into the Employee and Department table in the database.</a:t>
            </a:r>
          </a:p>
          <a:p>
            <a:r>
              <a:rPr lang="en-US" dirty="0"/>
              <a:t>Write a PL/SQL code to find the first employee who has a salary over $2500 and is higher in the chain of command than employee 7499. Note: For chain, use of LOOP is necessary.</a:t>
            </a:r>
          </a:p>
          <a:p>
            <a:r>
              <a:rPr lang="en-US" dirty="0"/>
              <a:t> Write a PL/SQL code to print the sum of first 100 numbers.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8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Oracle added a procedural programming language known as PL/SQL to the database</a:t>
            </a:r>
          </a:p>
          <a:p>
            <a:r>
              <a:rPr lang="en-US" dirty="0"/>
              <a:t>It contains the standard programming constructs you would expect from such a language, such as:</a:t>
            </a:r>
          </a:p>
          <a:p>
            <a:pPr lvl="1"/>
            <a:r>
              <a:rPr lang="en-US" dirty="0"/>
              <a:t>Block Structure</a:t>
            </a:r>
          </a:p>
          <a:p>
            <a:pPr lvl="1"/>
            <a:r>
              <a:rPr lang="en-US" dirty="0"/>
              <a:t>Variable &amp; types</a:t>
            </a:r>
          </a:p>
          <a:p>
            <a:pPr lvl="1"/>
            <a:r>
              <a:rPr lang="en-US" dirty="0"/>
              <a:t>Conditional Logic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/>
              <a:t>Cursors, which holds the results returned by a query</a:t>
            </a:r>
          </a:p>
          <a:p>
            <a:pPr lvl="1"/>
            <a:r>
              <a:rPr lang="en-US" dirty="0"/>
              <a:t>Procedures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Packages, which may be used to group procedures and functions together in one unit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PL/SQL programs are divided into structures known as blocks, with each block containing PL/SQL and SQL statements</a:t>
            </a:r>
          </a:p>
          <a:p>
            <a:endParaRPr lang="en-US" dirty="0"/>
          </a:p>
          <a:p>
            <a:pPr lvl="1"/>
            <a:r>
              <a:rPr lang="en-US" b="1" dirty="0"/>
              <a:t>DECLARE (optional)</a:t>
            </a:r>
            <a:endParaRPr lang="en-US" dirty="0"/>
          </a:p>
          <a:p>
            <a:pPr lvl="2"/>
            <a:r>
              <a:rPr lang="en-US" dirty="0"/>
              <a:t>Variables, cursors, user-defined exceptions</a:t>
            </a:r>
          </a:p>
          <a:p>
            <a:pPr lvl="1"/>
            <a:r>
              <a:rPr lang="en-US" b="1" dirty="0"/>
              <a:t>BEGIN (mandatory)					</a:t>
            </a:r>
            <a:endParaRPr lang="en-US" dirty="0"/>
          </a:p>
          <a:p>
            <a:pPr lvl="2"/>
            <a:r>
              <a:rPr lang="en-US" dirty="0"/>
              <a:t>SQL statements</a:t>
            </a:r>
          </a:p>
          <a:p>
            <a:pPr lvl="2"/>
            <a:r>
              <a:rPr lang="en-US" dirty="0"/>
              <a:t>PL/SQL statements</a:t>
            </a:r>
          </a:p>
          <a:p>
            <a:pPr lvl="1"/>
            <a:r>
              <a:rPr lang="en-US" b="1" dirty="0"/>
              <a:t>EXCEPTION (optional)</a:t>
            </a:r>
            <a:endParaRPr lang="en-US" dirty="0"/>
          </a:p>
          <a:p>
            <a:pPr lvl="2"/>
            <a:r>
              <a:rPr lang="en-US" dirty="0"/>
              <a:t>Actions to perform</a:t>
            </a:r>
            <a:br>
              <a:rPr lang="en-US" dirty="0"/>
            </a:br>
            <a:r>
              <a:rPr lang="en-US" dirty="0"/>
              <a:t>when errors occur</a:t>
            </a:r>
          </a:p>
          <a:p>
            <a:pPr lvl="1"/>
            <a:r>
              <a:rPr lang="en-US" b="1" dirty="0"/>
              <a:t>END; (mandatory)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4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Variable declared within the DECLARE section may only be referenced within that block. A variable declaration has both a name and a type.</a:t>
            </a:r>
          </a:p>
          <a:p>
            <a:r>
              <a:rPr lang="en-US" b="1" dirty="0"/>
              <a:t>Syntax: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[Name of the variable] [Type];</a:t>
            </a:r>
          </a:p>
          <a:p>
            <a:r>
              <a:rPr lang="en-US" b="1" dirty="0"/>
              <a:t>Example: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following example illustrates some more variable declarations that may be used to store the column values from the EMP Table:</a:t>
            </a:r>
          </a:p>
          <a:p>
            <a:pPr marL="0" indent="0">
              <a:buNone/>
            </a:pPr>
            <a:r>
              <a:rPr lang="en-US" dirty="0" err="1"/>
              <a:t>Empno</a:t>
            </a:r>
            <a:r>
              <a:rPr lang="en-US" dirty="0"/>
              <a:t>  Number(14);</a:t>
            </a:r>
          </a:p>
          <a:p>
            <a:pPr marL="0" indent="0">
              <a:buNone/>
            </a:pPr>
            <a:r>
              <a:rPr lang="en-US" dirty="0" err="1"/>
              <a:t>Ename</a:t>
            </a:r>
            <a:r>
              <a:rPr lang="en-US" dirty="0"/>
              <a:t> Varchar2(14);</a:t>
            </a:r>
          </a:p>
          <a:p>
            <a:pPr marL="0" indent="0">
              <a:buNone/>
            </a:pPr>
            <a:r>
              <a:rPr lang="en-US" dirty="0"/>
              <a:t>Job         Varchar2(14);</a:t>
            </a:r>
          </a:p>
          <a:p>
            <a:pPr marL="0" indent="0">
              <a:buNone/>
            </a:pPr>
            <a:r>
              <a:rPr lang="en-US" dirty="0" err="1"/>
              <a:t>Deptno</a:t>
            </a:r>
            <a:r>
              <a:rPr lang="en-US" dirty="0"/>
              <a:t>  Number(7,2);</a:t>
            </a:r>
          </a:p>
          <a:p>
            <a:pPr marL="0" indent="0">
              <a:buNone/>
            </a:pPr>
            <a:r>
              <a:rPr lang="en-US" dirty="0"/>
              <a:t>Sal	Number(20);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USING %TYPE keyword:</a:t>
            </a:r>
          </a:p>
          <a:p>
            <a:pPr marL="0" indent="0">
              <a:buNone/>
            </a:pPr>
            <a:r>
              <a:rPr lang="en-US" dirty="0"/>
              <a:t>It is used to declare a variable of the same type as a specified column in a table:</a:t>
            </a:r>
          </a:p>
          <a:p>
            <a:pPr marL="0" indent="0">
              <a:buNone/>
            </a:pPr>
            <a:r>
              <a:rPr lang="en-US" dirty="0"/>
              <a:t>SAL EMP.SAL</a:t>
            </a:r>
            <a:r>
              <a:rPr lang="en-US" b="1" dirty="0"/>
              <a:t>%TYPE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99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SET SERVEROUTPUT ON;</a:t>
            </a:r>
          </a:p>
          <a:p>
            <a:endParaRPr lang="en-US" dirty="0"/>
          </a:p>
          <a:p>
            <a:r>
              <a:rPr lang="en-US" b="1" dirty="0"/>
              <a:t>DECLARE</a:t>
            </a:r>
          </a:p>
          <a:p>
            <a:r>
              <a:rPr lang="en-US" dirty="0"/>
              <a:t>Width INTEGER;</a:t>
            </a:r>
          </a:p>
          <a:p>
            <a:r>
              <a:rPr lang="en-US" dirty="0"/>
              <a:t>Height INTEGER := 2 ;</a:t>
            </a:r>
          </a:p>
          <a:p>
            <a:r>
              <a:rPr lang="en-US" dirty="0"/>
              <a:t>Area INTEGER;</a:t>
            </a:r>
          </a:p>
          <a:p>
            <a:endParaRPr lang="en-US" dirty="0"/>
          </a:p>
          <a:p>
            <a:r>
              <a:rPr lang="en-US" b="1" dirty="0"/>
              <a:t>BEGIN</a:t>
            </a:r>
          </a:p>
          <a:p>
            <a:r>
              <a:rPr lang="en-US" dirty="0"/>
              <a:t>Area := 6;</a:t>
            </a:r>
          </a:p>
          <a:p>
            <a:r>
              <a:rPr lang="en-US" dirty="0"/>
              <a:t>Width := area/height;</a:t>
            </a:r>
          </a:p>
          <a:p>
            <a:r>
              <a:rPr lang="en-US" dirty="0"/>
              <a:t>DBMS_OUTPUT.PUT_LINE( 'width = ' || width);</a:t>
            </a:r>
          </a:p>
          <a:p>
            <a:endParaRPr lang="en-US" dirty="0"/>
          </a:p>
          <a:p>
            <a:r>
              <a:rPr lang="en-US" b="1" dirty="0"/>
              <a:t>EXCEPTION</a:t>
            </a:r>
          </a:p>
          <a:p>
            <a:r>
              <a:rPr lang="en-US" dirty="0"/>
              <a:t>WHEN ZERO_DIVIDE THEN</a:t>
            </a:r>
          </a:p>
          <a:p>
            <a:r>
              <a:rPr lang="en-US" dirty="0"/>
              <a:t>DBMS_OUTPUT.PUT_LINE('Division by Zero');</a:t>
            </a:r>
          </a:p>
          <a:p>
            <a:endParaRPr lang="en-US" dirty="0"/>
          </a:p>
          <a:p>
            <a:r>
              <a:rPr lang="en-US" b="1" dirty="0"/>
              <a:t>END;</a:t>
            </a:r>
          </a:p>
          <a:p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5685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declare</a:t>
            </a:r>
          </a:p>
          <a:p>
            <a:r>
              <a:rPr lang="en-US" dirty="0" err="1"/>
              <a:t>eno</a:t>
            </a:r>
            <a:r>
              <a:rPr lang="en-US" dirty="0"/>
              <a:t> </a:t>
            </a:r>
            <a:r>
              <a:rPr lang="en-US" dirty="0" err="1"/>
              <a:t>emp.empno%type</a:t>
            </a:r>
            <a:r>
              <a:rPr lang="en-US" dirty="0"/>
              <a:t>;</a:t>
            </a:r>
          </a:p>
          <a:p>
            <a:r>
              <a:rPr lang="en-US" dirty="0"/>
              <a:t>name </a:t>
            </a:r>
            <a:r>
              <a:rPr lang="en-US" dirty="0" err="1"/>
              <a:t>emp.ename%type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b="1" dirty="0"/>
              <a:t>begin</a:t>
            </a:r>
          </a:p>
          <a:p>
            <a:r>
              <a:rPr lang="en-US" dirty="0" err="1"/>
              <a:t>eno</a:t>
            </a:r>
            <a:r>
              <a:rPr lang="en-US" dirty="0"/>
              <a:t> := 2;</a:t>
            </a:r>
          </a:p>
          <a:p>
            <a:r>
              <a:rPr lang="en-US" dirty="0"/>
              <a:t>select </a:t>
            </a:r>
            <a:r>
              <a:rPr lang="en-US" dirty="0" err="1"/>
              <a:t>ename</a:t>
            </a:r>
            <a:r>
              <a:rPr lang="en-US" dirty="0"/>
              <a:t> into name from </a:t>
            </a:r>
            <a:r>
              <a:rPr lang="en-US" dirty="0" err="1"/>
              <a:t>emp</a:t>
            </a:r>
            <a:r>
              <a:rPr lang="en-US" dirty="0"/>
              <a:t> where</a:t>
            </a:r>
          </a:p>
          <a:p>
            <a:r>
              <a:rPr lang="en-US" dirty="0" err="1"/>
              <a:t>empno</a:t>
            </a:r>
            <a:r>
              <a:rPr lang="en-US" dirty="0"/>
              <a:t>=</a:t>
            </a:r>
            <a:r>
              <a:rPr lang="en-US" dirty="0" err="1"/>
              <a:t>eno</a:t>
            </a:r>
            <a:r>
              <a:rPr lang="en-US" dirty="0"/>
              <a:t>;</a:t>
            </a:r>
          </a:p>
          <a:p>
            <a:r>
              <a:rPr lang="en-US" dirty="0" err="1"/>
              <a:t>dbms_output.put_line</a:t>
            </a:r>
            <a:r>
              <a:rPr lang="en-US" dirty="0"/>
              <a:t>('name of the employee is '||name);</a:t>
            </a:r>
          </a:p>
          <a:p>
            <a:r>
              <a:rPr lang="en-US" b="1" dirty="0"/>
              <a:t>end;</a:t>
            </a:r>
          </a:p>
          <a:p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54567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declare</a:t>
            </a:r>
          </a:p>
          <a:p>
            <a:r>
              <a:rPr lang="en-US" dirty="0" err="1"/>
              <a:t>eno</a:t>
            </a:r>
            <a:r>
              <a:rPr lang="en-US" dirty="0"/>
              <a:t> </a:t>
            </a:r>
            <a:r>
              <a:rPr lang="en-US" dirty="0" err="1"/>
              <a:t>emp.empno%type</a:t>
            </a:r>
            <a:r>
              <a:rPr lang="en-US" dirty="0"/>
              <a:t>;</a:t>
            </a:r>
          </a:p>
          <a:p>
            <a:r>
              <a:rPr lang="en-US" dirty="0"/>
              <a:t>name </a:t>
            </a:r>
            <a:r>
              <a:rPr lang="en-US" dirty="0" err="1"/>
              <a:t>emp.ename%type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begin</a:t>
            </a:r>
          </a:p>
          <a:p>
            <a:r>
              <a:rPr lang="en-US" dirty="0" err="1"/>
              <a:t>eno</a:t>
            </a:r>
            <a:r>
              <a:rPr lang="en-US" dirty="0"/>
              <a:t> := 2;</a:t>
            </a:r>
          </a:p>
          <a:p>
            <a:r>
              <a:rPr lang="en-US" dirty="0"/>
              <a:t>select </a:t>
            </a:r>
            <a:r>
              <a:rPr lang="en-US" dirty="0" err="1"/>
              <a:t>ename</a:t>
            </a:r>
            <a:r>
              <a:rPr lang="en-US" dirty="0"/>
              <a:t> into name from </a:t>
            </a:r>
            <a:r>
              <a:rPr lang="en-US" dirty="0" err="1"/>
              <a:t>emp</a:t>
            </a:r>
            <a:r>
              <a:rPr lang="en-US" dirty="0"/>
              <a:t> where</a:t>
            </a:r>
          </a:p>
          <a:p>
            <a:r>
              <a:rPr lang="en-US" dirty="0" err="1"/>
              <a:t>empno</a:t>
            </a:r>
            <a:r>
              <a:rPr lang="en-US" dirty="0"/>
              <a:t>=</a:t>
            </a:r>
            <a:r>
              <a:rPr lang="en-US" dirty="0" err="1"/>
              <a:t>eno</a:t>
            </a:r>
            <a:r>
              <a:rPr lang="en-US" dirty="0"/>
              <a:t>;</a:t>
            </a:r>
          </a:p>
          <a:p>
            <a:r>
              <a:rPr lang="en-US" dirty="0" err="1"/>
              <a:t>dbms_output.put_line</a:t>
            </a:r>
            <a:r>
              <a:rPr lang="en-US" dirty="0"/>
              <a:t>('name of the employee is '||name);</a:t>
            </a:r>
          </a:p>
          <a:p>
            <a:endParaRPr lang="en-US" dirty="0"/>
          </a:p>
          <a:p>
            <a:r>
              <a:rPr lang="en-US" dirty="0"/>
              <a:t>EXCEPTION</a:t>
            </a:r>
          </a:p>
          <a:p>
            <a:r>
              <a:rPr lang="en-US" dirty="0"/>
              <a:t>   WHEN NO_DATA_FOUND</a:t>
            </a:r>
          </a:p>
          <a:p>
            <a:r>
              <a:rPr lang="en-US" dirty="0"/>
              <a:t>   THEN </a:t>
            </a:r>
            <a:r>
              <a:rPr lang="en-US" dirty="0" err="1"/>
              <a:t>dbms_output.put_line</a:t>
            </a:r>
            <a:r>
              <a:rPr lang="en-US" dirty="0"/>
              <a:t>('No Data Found');</a:t>
            </a:r>
          </a:p>
          <a:p>
            <a:endParaRPr lang="en-US" dirty="0"/>
          </a:p>
          <a:p>
            <a:r>
              <a:rPr lang="en-US" dirty="0"/>
              <a:t>end;</a:t>
            </a:r>
          </a:p>
          <a:p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09499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4 – Taking input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SET SERVEROUTPUT ON</a:t>
            </a:r>
          </a:p>
          <a:p>
            <a:endParaRPr lang="en-US" dirty="0"/>
          </a:p>
          <a:p>
            <a:r>
              <a:rPr lang="en-US" dirty="0"/>
              <a:t>declare</a:t>
            </a:r>
          </a:p>
          <a:p>
            <a:r>
              <a:rPr lang="en-US" dirty="0" err="1"/>
              <a:t>eno</a:t>
            </a:r>
            <a:r>
              <a:rPr lang="en-US" dirty="0"/>
              <a:t> </a:t>
            </a:r>
            <a:r>
              <a:rPr lang="en-US" dirty="0" err="1"/>
              <a:t>emp.empno%type</a:t>
            </a:r>
            <a:r>
              <a:rPr lang="en-US" dirty="0"/>
              <a:t>;</a:t>
            </a:r>
          </a:p>
          <a:p>
            <a:r>
              <a:rPr lang="en-US" dirty="0"/>
              <a:t>name </a:t>
            </a:r>
            <a:r>
              <a:rPr lang="en-US" dirty="0" err="1"/>
              <a:t>emp.ename%type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begin</a:t>
            </a:r>
          </a:p>
          <a:p>
            <a:r>
              <a:rPr lang="en-US" dirty="0" err="1"/>
              <a:t>eno</a:t>
            </a:r>
            <a:r>
              <a:rPr lang="en-US" dirty="0"/>
              <a:t> := &amp;</a:t>
            </a:r>
            <a:r>
              <a:rPr lang="en-US" dirty="0" err="1"/>
              <a:t>eno</a:t>
            </a:r>
            <a:r>
              <a:rPr lang="en-US" dirty="0"/>
              <a:t>;</a:t>
            </a:r>
          </a:p>
          <a:p>
            <a:r>
              <a:rPr lang="en-US" dirty="0"/>
              <a:t>select </a:t>
            </a:r>
            <a:r>
              <a:rPr lang="en-US" dirty="0" err="1"/>
              <a:t>ename</a:t>
            </a:r>
            <a:r>
              <a:rPr lang="en-US" dirty="0"/>
              <a:t> into name from </a:t>
            </a:r>
            <a:r>
              <a:rPr lang="en-US" dirty="0" err="1"/>
              <a:t>emp</a:t>
            </a:r>
            <a:r>
              <a:rPr lang="en-US" dirty="0"/>
              <a:t> where</a:t>
            </a:r>
          </a:p>
          <a:p>
            <a:r>
              <a:rPr lang="en-US" dirty="0" err="1"/>
              <a:t>empno</a:t>
            </a:r>
            <a:r>
              <a:rPr lang="en-US" dirty="0"/>
              <a:t>=</a:t>
            </a:r>
            <a:r>
              <a:rPr lang="en-US" dirty="0" err="1"/>
              <a:t>eno</a:t>
            </a:r>
            <a:r>
              <a:rPr lang="en-US" dirty="0"/>
              <a:t>;</a:t>
            </a:r>
          </a:p>
          <a:p>
            <a:r>
              <a:rPr lang="en-US" dirty="0" err="1"/>
              <a:t>dbms_output.put_line</a:t>
            </a:r>
            <a:r>
              <a:rPr lang="en-US" dirty="0"/>
              <a:t>('name of the employee is '||name);</a:t>
            </a:r>
          </a:p>
          <a:p>
            <a:endParaRPr lang="en-US" dirty="0"/>
          </a:p>
          <a:p>
            <a:r>
              <a:rPr lang="en-US" dirty="0"/>
              <a:t>EXCEPTION</a:t>
            </a:r>
          </a:p>
          <a:p>
            <a:r>
              <a:rPr lang="en-US" dirty="0"/>
              <a:t>   WHEN NO_DATA_FOUND</a:t>
            </a:r>
          </a:p>
          <a:p>
            <a:r>
              <a:rPr lang="en-US" dirty="0"/>
              <a:t>   THEN </a:t>
            </a:r>
            <a:r>
              <a:rPr lang="en-US" dirty="0" err="1"/>
              <a:t>dbms_output.put_line</a:t>
            </a:r>
            <a:r>
              <a:rPr lang="en-US" dirty="0"/>
              <a:t>('No Data Found');</a:t>
            </a:r>
          </a:p>
          <a:p>
            <a:endParaRPr lang="en-US" dirty="0"/>
          </a:p>
          <a:p>
            <a:r>
              <a:rPr lang="en-US" dirty="0"/>
              <a:t>end;</a:t>
            </a:r>
          </a:p>
          <a:p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37316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Syntax: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condition1 THEN</a:t>
            </a:r>
          </a:p>
          <a:p>
            <a:pPr marL="0" indent="0">
              <a:buNone/>
            </a:pPr>
            <a:r>
              <a:rPr lang="en-US" dirty="0"/>
              <a:t>	statements1</a:t>
            </a:r>
          </a:p>
          <a:p>
            <a:pPr marL="0" indent="0">
              <a:buNone/>
            </a:pPr>
            <a:r>
              <a:rPr lang="en-US" dirty="0"/>
              <a:t>ELSEIF condition2 THEN</a:t>
            </a:r>
          </a:p>
          <a:p>
            <a:pPr marL="0" indent="0">
              <a:buNone/>
            </a:pPr>
            <a:r>
              <a:rPr lang="en-US" dirty="0"/>
              <a:t>	statements2</a:t>
            </a:r>
          </a:p>
          <a:p>
            <a:pPr marL="0" indent="0">
              <a:buNone/>
            </a:pPr>
            <a:r>
              <a:rPr lang="en-US" dirty="0"/>
              <a:t>ELSE </a:t>
            </a:r>
          </a:p>
          <a:p>
            <a:pPr marL="0" indent="0">
              <a:buNone/>
            </a:pPr>
            <a:r>
              <a:rPr lang="en-US" dirty="0"/>
              <a:t>	statements3</a:t>
            </a:r>
          </a:p>
          <a:p>
            <a:pPr marL="0" indent="0">
              <a:buNone/>
            </a:pPr>
            <a:r>
              <a:rPr lang="en-US" dirty="0"/>
              <a:t>END IF;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521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531</TotalTime>
  <Words>718</Words>
  <Application>Microsoft Office PowerPoint</Application>
  <PresentationFormat>On-screen Show (4:3)</PresentationFormat>
  <Paragraphs>215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</vt:lpstr>
      <vt:lpstr>Adjacency</vt:lpstr>
      <vt:lpstr>Database Systems</vt:lpstr>
      <vt:lpstr>PL/SQL</vt:lpstr>
      <vt:lpstr>Block Structures</vt:lpstr>
      <vt:lpstr>Variables and Types</vt:lpstr>
      <vt:lpstr>Program 1</vt:lpstr>
      <vt:lpstr>Program 2</vt:lpstr>
      <vt:lpstr>Program 3</vt:lpstr>
      <vt:lpstr>Program 4 – Taking input </vt:lpstr>
      <vt:lpstr>Conditional Logic</vt:lpstr>
      <vt:lpstr>Nested IF Statement</vt:lpstr>
      <vt:lpstr>Arrays </vt:lpstr>
      <vt:lpstr>ITERATIONS IN PL/SQL</vt:lpstr>
      <vt:lpstr>SIMPLE LOOP </vt:lpstr>
      <vt:lpstr>Program 5</vt:lpstr>
      <vt:lpstr>WHILE LOOP</vt:lpstr>
      <vt:lpstr>Program 6</vt:lpstr>
      <vt:lpstr>FOR LOOP</vt:lpstr>
      <vt:lpstr>Program 7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MzB</dc:creator>
  <cp:lastModifiedBy>basit jasani</cp:lastModifiedBy>
  <cp:revision>145</cp:revision>
  <dcterms:created xsi:type="dcterms:W3CDTF">2006-08-16T00:00:00Z</dcterms:created>
  <dcterms:modified xsi:type="dcterms:W3CDTF">2016-11-10T04:28:28Z</dcterms:modified>
</cp:coreProperties>
</file>