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notesMasterIdLst>
    <p:notesMasterId r:id="rId14"/>
  </p:notesMasterIdLst>
  <p:sldIdLst>
    <p:sldId id="256" r:id="rId2"/>
    <p:sldId id="435" r:id="rId3"/>
    <p:sldId id="437" r:id="rId4"/>
    <p:sldId id="438" r:id="rId5"/>
    <p:sldId id="439" r:id="rId6"/>
    <p:sldId id="436" r:id="rId7"/>
    <p:sldId id="442" r:id="rId8"/>
    <p:sldId id="443" r:id="rId9"/>
    <p:sldId id="440" r:id="rId10"/>
    <p:sldId id="441" r:id="rId11"/>
    <p:sldId id="291" r:id="rId12"/>
    <p:sldId id="29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9C7"/>
    <a:srgbClr val="EBD009"/>
    <a:srgbClr val="FBF09D"/>
    <a:srgbClr val="FFFFFF"/>
    <a:srgbClr val="F6DB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48" autoAdjust="0"/>
    <p:restoredTop sz="94746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zaira.saeed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Week 9	Part </a:t>
            </a:r>
            <a:r>
              <a:rPr lang="en-US" sz="4400" smtClean="0">
                <a:solidFill>
                  <a:schemeClr val="accent4">
                    <a:lumMod val="50000"/>
                  </a:schemeClr>
                </a:solidFill>
              </a:rPr>
              <a:t>- III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Complex Queries,</a:t>
            </a:r>
            <a:br>
              <a:rPr lang="en-US" dirty="0" smtClean="0"/>
            </a:br>
            <a:r>
              <a:rPr lang="en-US" dirty="0" smtClean="0"/>
              <a:t>Triggers, Views, and</a:t>
            </a:r>
            <a:br>
              <a:rPr lang="en-US" dirty="0" smtClean="0"/>
            </a:br>
            <a:r>
              <a:rPr lang="en-US" dirty="0" smtClean="0"/>
              <a:t>Schema Modification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 fontScale="625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>	</a:t>
            </a:r>
            <a:r>
              <a:rPr lang="en-US" b="1" dirty="0" err="1" smtClean="0"/>
              <a:t>Uzaira</a:t>
            </a:r>
            <a:r>
              <a:rPr lang="en-US" b="1" dirty="0" smtClean="0"/>
              <a:t> </a:t>
            </a:r>
            <a:r>
              <a:rPr lang="en-US" b="1" dirty="0" err="1" smtClean="0"/>
              <a:t>Saeed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2200" b="1" dirty="0" smtClean="0">
                <a:hlinkClick r:id="rId2"/>
              </a:rPr>
              <a:t>uzaira.saeed@google.com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3900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Grouping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GROUP BY clause specifies the grouping attributes, which should also appear in the SELECT clause</a:t>
            </a:r>
          </a:p>
          <a:p>
            <a:r>
              <a:rPr lang="en-US" dirty="0" smtClean="0"/>
              <a:t>SQL provides </a:t>
            </a:r>
            <a:r>
              <a:rPr lang="en-US" b="1" dirty="0" smtClean="0"/>
              <a:t>HAVING clause</a:t>
            </a:r>
            <a:r>
              <a:rPr lang="en-US" dirty="0" smtClean="0"/>
              <a:t>, which can appear in conjunction with a GROUP BY clause</a:t>
            </a:r>
          </a:p>
          <a:p>
            <a:r>
              <a:rPr lang="en-US" dirty="0" smtClean="0"/>
              <a:t>HAVING provides a condition on the summary information </a:t>
            </a:r>
            <a:r>
              <a:rPr lang="en-US" smtClean="0"/>
              <a:t>regarding the group </a:t>
            </a:r>
            <a:r>
              <a:rPr lang="en-US" dirty="0" smtClean="0"/>
              <a:t>of tuples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Exists / Unique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Exists Function</a:t>
            </a:r>
          </a:p>
          <a:p>
            <a:pPr lvl="1"/>
            <a:r>
              <a:rPr lang="en-US" dirty="0" smtClean="0"/>
              <a:t>Checks whether the result of a correlated nested query is empty or not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Exists &amp; not Exists Function works for nested queries</a:t>
            </a:r>
          </a:p>
          <a:p>
            <a:r>
              <a:rPr lang="en-US" dirty="0" smtClean="0"/>
              <a:t>UNIQUE Function</a:t>
            </a:r>
          </a:p>
          <a:p>
            <a:pPr lvl="1"/>
            <a:r>
              <a:rPr lang="en-US" dirty="0" smtClean="0"/>
              <a:t>Returns TRUE if no duplicate tuples exists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Exists / Unique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EXISTS function in SQL is used to check whether the result of a correlated nested query is </a:t>
            </a:r>
            <a:r>
              <a:rPr lang="en-US" i="1" dirty="0" smtClean="0"/>
              <a:t>empty (contains no tuples) or not</a:t>
            </a:r>
          </a:p>
          <a:p>
            <a:r>
              <a:rPr lang="en-US" i="1" dirty="0" smtClean="0"/>
              <a:t>The result of EXISTS is a Boolean </a:t>
            </a:r>
            <a:r>
              <a:rPr lang="en-US" dirty="0" smtClean="0"/>
              <a:t>value: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if the nested query result contains at least one tuple, </a:t>
            </a:r>
          </a:p>
          <a:p>
            <a:pPr lvl="1"/>
            <a:r>
              <a:rPr lang="en-US" b="1" dirty="0" smtClean="0"/>
              <a:t>FALSE </a:t>
            </a:r>
            <a:r>
              <a:rPr lang="en-US" dirty="0" smtClean="0"/>
              <a:t>if the nested query result contains no tuples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Query. </a:t>
            </a:r>
            <a:r>
              <a:rPr lang="en-US" dirty="0" smtClean="0"/>
              <a:t>Retrieve the names of employees who have no dependents.</a:t>
            </a:r>
          </a:p>
          <a:p>
            <a:pPr>
              <a:buNone/>
            </a:pPr>
            <a:r>
              <a:rPr lang="en-US" dirty="0" smtClean="0"/>
              <a:t>		SELECT </a:t>
            </a:r>
            <a:r>
              <a:rPr lang="en-US" dirty="0" err="1" smtClean="0"/>
              <a:t>Fname</a:t>
            </a:r>
            <a:r>
              <a:rPr lang="en-US" sz="3200" dirty="0" smtClean="0"/>
              <a:t>, </a:t>
            </a:r>
            <a:r>
              <a:rPr lang="en-US" dirty="0" err="1" smtClean="0"/>
              <a:t>Lname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FROM EMPLOYEE</a:t>
            </a:r>
          </a:p>
          <a:p>
            <a:pPr>
              <a:buNone/>
            </a:pPr>
            <a:r>
              <a:rPr lang="en-US" dirty="0" smtClean="0"/>
              <a:t>				WHERE </a:t>
            </a:r>
            <a:r>
              <a:rPr lang="en-US" b="1" dirty="0" smtClean="0"/>
              <a:t>NOT EXISTS</a:t>
            </a:r>
            <a:r>
              <a:rPr lang="en-US" dirty="0" smtClean="0"/>
              <a:t> </a:t>
            </a:r>
            <a:r>
              <a:rPr lang="en-US" sz="3200" dirty="0" smtClean="0"/>
              <a:t>( </a:t>
            </a:r>
            <a:r>
              <a:rPr lang="en-US" dirty="0" smtClean="0"/>
              <a:t>SELECT *</a:t>
            </a:r>
          </a:p>
          <a:p>
            <a:pPr>
              <a:buNone/>
            </a:pPr>
            <a:r>
              <a:rPr lang="en-US" dirty="0" smtClean="0"/>
              <a:t>					FROM DEPENDENT</a:t>
            </a:r>
          </a:p>
          <a:p>
            <a:pPr>
              <a:buNone/>
            </a:pPr>
            <a:r>
              <a:rPr lang="en-US" dirty="0" smtClean="0"/>
              <a:t>						WHERE </a:t>
            </a:r>
            <a:r>
              <a:rPr lang="en-US" dirty="0" err="1" smtClean="0"/>
              <a:t>Ssn</a:t>
            </a:r>
            <a:r>
              <a:rPr lang="en-US" sz="3200" dirty="0" smtClean="0"/>
              <a:t>=</a:t>
            </a:r>
            <a:r>
              <a:rPr lang="en-US" dirty="0" err="1" smtClean="0"/>
              <a:t>Essn</a:t>
            </a:r>
            <a:r>
              <a:rPr lang="en-US" dirty="0" smtClean="0"/>
              <a:t> </a:t>
            </a:r>
            <a:r>
              <a:rPr lang="en-US" sz="3200" dirty="0" smtClean="0"/>
              <a:t>);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Exists / Unique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EXISTS and NOT EXISTS are typically used in conjunction with a correlated nested query</a:t>
            </a:r>
          </a:p>
          <a:p>
            <a:r>
              <a:rPr lang="en-US" dirty="0" smtClean="0"/>
              <a:t>EXISTS(Q) returns 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if there is at least one tuple in the result of  nested query Q</a:t>
            </a:r>
          </a:p>
          <a:p>
            <a:pPr lvl="1"/>
            <a:r>
              <a:rPr lang="en-US" b="1" dirty="0" smtClean="0"/>
              <a:t>FALSE</a:t>
            </a:r>
            <a:r>
              <a:rPr lang="en-US" dirty="0" smtClean="0"/>
              <a:t> otherwise</a:t>
            </a:r>
          </a:p>
          <a:p>
            <a:endParaRPr lang="en-US" b="1" dirty="0" smtClean="0"/>
          </a:p>
          <a:p>
            <a:r>
              <a:rPr lang="en-US" dirty="0" smtClean="0"/>
              <a:t>On the other hand, </a:t>
            </a:r>
            <a:r>
              <a:rPr lang="en-US" b="1" dirty="0" smtClean="0"/>
              <a:t>NOT EXISTS(Q) </a:t>
            </a:r>
            <a:r>
              <a:rPr lang="en-US" dirty="0" smtClean="0"/>
              <a:t>returns 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if there are no tuples in the result of nested query Q</a:t>
            </a:r>
          </a:p>
          <a:p>
            <a:pPr lvl="1"/>
            <a:r>
              <a:rPr lang="en-US" b="1" dirty="0" smtClean="0"/>
              <a:t>FALSE</a:t>
            </a:r>
            <a:r>
              <a:rPr lang="en-US" dirty="0" smtClean="0"/>
              <a:t> otherwise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Exists / Unique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UNIQUE(Q), which returns TRUE if there are no duplicate tuples in the result of query Q; otherwise, it returns FALSE</a:t>
            </a:r>
          </a:p>
          <a:p>
            <a:r>
              <a:rPr lang="en-US" dirty="0" smtClean="0"/>
              <a:t>This can be used to test whether the result of a nested query is a set or a multi-set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Joins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</a:t>
            </a:r>
          </a:p>
          <a:p>
            <a:r>
              <a:rPr lang="en-US" dirty="0" err="1" smtClean="0"/>
              <a:t>Equi</a:t>
            </a:r>
            <a:r>
              <a:rPr lang="en-US" dirty="0" smtClean="0"/>
              <a:t> Join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Equi</a:t>
            </a:r>
            <a:r>
              <a:rPr lang="en-US" dirty="0" smtClean="0"/>
              <a:t> Join</a:t>
            </a:r>
          </a:p>
          <a:p>
            <a:r>
              <a:rPr lang="en-US" dirty="0" smtClean="0"/>
              <a:t>Cross Join</a:t>
            </a:r>
          </a:p>
          <a:p>
            <a:r>
              <a:rPr lang="en-US" dirty="0" smtClean="0"/>
              <a:t>Inner Join</a:t>
            </a:r>
          </a:p>
          <a:p>
            <a:r>
              <a:rPr lang="en-US" dirty="0" smtClean="0"/>
              <a:t>Outer Join</a:t>
            </a:r>
          </a:p>
          <a:p>
            <a:r>
              <a:rPr lang="en-US" smtClean="0"/>
              <a:t>Self Join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Joins – </a:t>
            </a:r>
            <a:r>
              <a:rPr lang="en-US" dirty="0" err="1" smtClean="0"/>
              <a:t>Equi</a:t>
            </a:r>
            <a:r>
              <a:rPr lang="en-US" dirty="0" smtClean="0"/>
              <a:t> Join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Equijoin </a:t>
            </a:r>
            <a:r>
              <a:rPr lang="en-US" dirty="0" smtClean="0"/>
              <a:t>is a join with a join condition containing </a:t>
            </a:r>
            <a:r>
              <a:rPr lang="en-US" dirty="0" smtClean="0"/>
              <a:t>equality operator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equijoin returns only the rows that have equivalent values for the specified </a:t>
            </a:r>
            <a:r>
              <a:rPr lang="en-US" dirty="0" smtClean="0"/>
              <a:t>columns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column_list</a:t>
            </a:r>
            <a:r>
              <a:rPr lang="en-US" dirty="0" smtClean="0"/>
              <a:t> FROM table1, table2.... WHERE table1.column_name = table2.column_name;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Joins – Non-</a:t>
            </a:r>
            <a:r>
              <a:rPr lang="en-US" dirty="0" err="1" smtClean="0"/>
              <a:t>Equi</a:t>
            </a:r>
            <a:r>
              <a:rPr lang="en-US" dirty="0" smtClean="0"/>
              <a:t> Join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NON EQUI JOIN uses comparison operator instead of the equal sign like </a:t>
            </a:r>
            <a:r>
              <a:rPr lang="en-US" b="1" dirty="0" smtClean="0"/>
              <a:t>&gt;, &lt;, &gt;=, &lt;= </a:t>
            </a:r>
            <a:r>
              <a:rPr lang="en-US" dirty="0" smtClean="0"/>
              <a:t>along with conditions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SELECT * FROM table_name1, table_name2 WHERE table_name1.column [&gt; | &lt; | &gt;= | &lt;= ] table_name2.column;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Aggregate Functions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Aggregate </a:t>
            </a:r>
            <a:r>
              <a:rPr lang="en-US" dirty="0" smtClean="0"/>
              <a:t>functions are used to summarize information from multiple tuples into a single-tuple summary</a:t>
            </a:r>
          </a:p>
          <a:p>
            <a:r>
              <a:rPr lang="en-US" dirty="0" smtClean="0"/>
              <a:t>Grouping is used to create subgroups of tuples before summarization</a:t>
            </a:r>
          </a:p>
          <a:p>
            <a:r>
              <a:rPr lang="en-US" dirty="0" smtClean="0"/>
              <a:t>A number of built-in aggregate functions exist: </a:t>
            </a:r>
            <a:r>
              <a:rPr lang="en-US" b="1" dirty="0" smtClean="0"/>
              <a:t>COUNT, SUM, MAX, MIN, and AVG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rgbClr val="FFBFA1"/>
      </a:dk1>
      <a:lt1>
        <a:srgbClr val="290416"/>
      </a:lt1>
      <a:dk2>
        <a:srgbClr val="FEF0CD"/>
      </a:dk2>
      <a:lt2>
        <a:srgbClr val="002E57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1390FF"/>
      </a:accent5>
      <a:accent6>
        <a:srgbClr val="1AB39F"/>
      </a:accent6>
      <a:hlink>
        <a:srgbClr val="EB8803"/>
      </a:hlink>
      <a:folHlink>
        <a:srgbClr val="5F77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39817</TotalTime>
  <Words>370</Words>
  <Application>Microsoft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Week 9 Part - III Complex Queries, Triggers, Views, and Schema Modification</vt:lpstr>
      <vt:lpstr>Exists / Unique</vt:lpstr>
      <vt:lpstr>Exists / Unique</vt:lpstr>
      <vt:lpstr>Exists / Unique</vt:lpstr>
      <vt:lpstr>Exists / Unique</vt:lpstr>
      <vt:lpstr>Joins</vt:lpstr>
      <vt:lpstr>Joins – Equi Join</vt:lpstr>
      <vt:lpstr>Joins – Non-Equi Join</vt:lpstr>
      <vt:lpstr>Aggregate Functions</vt:lpstr>
      <vt:lpstr>Grouping</vt:lpstr>
      <vt:lpstr>Q &amp; A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admin</cp:lastModifiedBy>
  <cp:revision>1621</cp:revision>
  <dcterms:created xsi:type="dcterms:W3CDTF">1601-01-01T00:00:00Z</dcterms:created>
  <dcterms:modified xsi:type="dcterms:W3CDTF">2016-10-30T20:24:15Z</dcterms:modified>
</cp:coreProperties>
</file>