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F1D7-928B-4ECC-B106-284F2FB25DCC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F7CA5-231F-4C9F-BF11-3BDA099F7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7CA5-231F-4C9F-BF11-3BDA099F78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 01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80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Like Operator: </a:t>
            </a:r>
            <a:r>
              <a:rPr lang="en-US" dirty="0" smtClean="0"/>
              <a:t>Used </a:t>
            </a:r>
            <a:r>
              <a:rPr lang="en-US" dirty="0"/>
              <a:t>in pattern matching</a:t>
            </a:r>
          </a:p>
          <a:p>
            <a:pPr lvl="1"/>
            <a:r>
              <a:rPr lang="en-US" b="1" dirty="0"/>
              <a:t>Underscore Character (_)</a:t>
            </a:r>
            <a:r>
              <a:rPr lang="en-US" dirty="0"/>
              <a:t> Matches one character in a specific position</a:t>
            </a:r>
          </a:p>
          <a:p>
            <a:pPr lvl="1"/>
            <a:r>
              <a:rPr lang="en-US" b="1" dirty="0"/>
              <a:t>Percent Character (%) </a:t>
            </a:r>
            <a:r>
              <a:rPr lang="en-US" dirty="0"/>
              <a:t>Matches any number of characters beginning at the specified position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LIKE pattern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SQL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29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List the employee names starting with ‘K’ and ending with ‘S’.</a:t>
            </a:r>
            <a:endParaRPr lang="en-US" dirty="0"/>
          </a:p>
          <a:p>
            <a:pPr lvl="1"/>
            <a:r>
              <a:rPr lang="en-US" dirty="0"/>
              <a:t>SELECT ENAME FROM EMP WHERE ENAME LIKE ’K%S’</a:t>
            </a:r>
          </a:p>
          <a:p>
            <a:pPr lvl="0"/>
            <a:r>
              <a:rPr lang="en-US" b="1" dirty="0"/>
              <a:t>List the employees whose names having a character set ‘ll’ together</a:t>
            </a:r>
            <a:r>
              <a:rPr lang="en-US" b="1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EMP WHERE ENAME  LIKE ‘%LL%’;</a:t>
            </a:r>
          </a:p>
          <a:p>
            <a:r>
              <a:rPr lang="en-US" dirty="0"/>
              <a:t>Similarly, use NOT LIKE keyword to reverse the rows retrieved by previous query.</a:t>
            </a:r>
          </a:p>
          <a:p>
            <a:pPr lvl="0"/>
            <a:r>
              <a:rPr lang="en-US" b="1" dirty="0"/>
              <a:t>List the employees whose Employee number not starting with </a:t>
            </a:r>
            <a:r>
              <a:rPr lang="en-US" b="1" dirty="0" smtClean="0"/>
              <a:t>digit78.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EMP WHERE EMPNO NOT LIKE ‘78%’;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 (Continued..)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38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used to select only those rows whose column value is in a list that you specify.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IN (value1,value2,...)</a:t>
            </a:r>
          </a:p>
          <a:p>
            <a:pPr lvl="0"/>
            <a:r>
              <a:rPr lang="en-US" b="1" dirty="0"/>
              <a:t>List the employees who are working for the Department number 10 or20.</a:t>
            </a:r>
            <a:endParaRPr lang="en-US" dirty="0"/>
          </a:p>
          <a:p>
            <a:pPr lvl="1"/>
            <a:r>
              <a:rPr lang="en-US" dirty="0"/>
              <a:t>SELECT * FROM EMP WHERE DEPTNO IN (10,20);</a:t>
            </a:r>
          </a:p>
          <a:p>
            <a:r>
              <a:rPr lang="en-US" dirty="0"/>
              <a:t>Similarly, use NOT IN keyword for the reverse of this query Output</a:t>
            </a:r>
          </a:p>
          <a:p>
            <a:pPr lvl="0"/>
            <a:r>
              <a:rPr lang="en-US" b="1" dirty="0"/>
              <a:t>List all the </a:t>
            </a:r>
            <a:r>
              <a:rPr lang="en-US" b="1" dirty="0" err="1"/>
              <a:t>emps</a:t>
            </a:r>
            <a:r>
              <a:rPr lang="en-US" b="1" dirty="0"/>
              <a:t> except ‘PRESIDENT’ &amp; ‘MGR”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* FROM EMP WHERE JOB NOT IN (‘PRESIDENT’,’MANAGER’);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664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elects a </a:t>
            </a:r>
            <a:r>
              <a:rPr lang="en-US" dirty="0"/>
              <a:t>range of data between two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 value1  AND  value2</a:t>
            </a:r>
          </a:p>
          <a:p>
            <a:pPr lvl="0"/>
            <a:r>
              <a:rPr lang="en-US" b="1" dirty="0"/>
              <a:t>List the </a:t>
            </a:r>
            <a:r>
              <a:rPr lang="en-US" b="1" dirty="0" err="1"/>
              <a:t>emps</a:t>
            </a:r>
            <a:r>
              <a:rPr lang="en-US" b="1" dirty="0"/>
              <a:t> Who Annual </a:t>
            </a:r>
            <a:r>
              <a:rPr lang="en-US" b="1" dirty="0" err="1"/>
              <a:t>sal</a:t>
            </a:r>
            <a:r>
              <a:rPr lang="en-US" b="1" dirty="0"/>
              <a:t> ranging from 30000 and 50000.</a:t>
            </a:r>
            <a:endParaRPr lang="en-US" dirty="0"/>
          </a:p>
          <a:p>
            <a:r>
              <a:rPr lang="en-US" dirty="0"/>
              <a:t>SELECT  * FROM EMP WHERE  SAL*12 BETWEEN 30000 AND 50000;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449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Is Null: </a:t>
            </a:r>
            <a:r>
              <a:rPr lang="en-US" dirty="0" smtClean="0"/>
              <a:t>Selects rows where null is present for a specified column</a:t>
            </a:r>
          </a:p>
          <a:p>
            <a:pPr lvl="1"/>
            <a:r>
              <a:rPr lang="en-US" dirty="0" smtClean="0"/>
              <a:t>Select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IS NULL</a:t>
            </a:r>
          </a:p>
          <a:p>
            <a:pPr lvl="1"/>
            <a:r>
              <a:rPr lang="en-US" dirty="0" smtClean="0"/>
              <a:t>Select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emp_name</a:t>
            </a:r>
            <a:r>
              <a:rPr lang="en-US" dirty="0" smtClean="0"/>
              <a:t> IS NULL</a:t>
            </a:r>
          </a:p>
          <a:p>
            <a:r>
              <a:rPr lang="en-US" b="1" dirty="0" smtClean="0"/>
              <a:t>Is Not Null: </a:t>
            </a:r>
            <a:r>
              <a:rPr lang="en-US" dirty="0" smtClean="0"/>
              <a:t>Selects rows which have no null present for a specified column</a:t>
            </a:r>
          </a:p>
          <a:p>
            <a:pPr lvl="1"/>
            <a:r>
              <a:rPr lang="en-US" dirty="0"/>
              <a:t>Select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IS </a:t>
            </a:r>
            <a:r>
              <a:rPr lang="en-US" dirty="0" smtClean="0"/>
              <a:t>NOT NULL</a:t>
            </a:r>
            <a:endParaRPr lang="en-US" dirty="0"/>
          </a:p>
          <a:p>
            <a:pPr lvl="1"/>
            <a:r>
              <a:rPr lang="en-US" dirty="0"/>
              <a:t>Select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emp_name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NULL</a:t>
            </a:r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Null/Is Not Null Operator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682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To sort the retrieved rows based on a column value</a:t>
            </a:r>
          </a:p>
          <a:p>
            <a:r>
              <a:rPr lang="en-US" dirty="0"/>
              <a:t>SELECT *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Column_name</a:t>
            </a:r>
            <a:r>
              <a:rPr lang="en-US" dirty="0"/>
              <a:t>(s</a:t>
            </a:r>
            <a:r>
              <a:rPr lang="en-US" dirty="0" smtClean="0"/>
              <a:t>)</a:t>
            </a:r>
          </a:p>
          <a:p>
            <a:pPr lvl="0"/>
            <a:r>
              <a:rPr lang="en-US" b="1" dirty="0"/>
              <a:t>List the employees who joined on 1-MAY-81,3-DEC-81,17-DEC-81,19-JAN-80 in </a:t>
            </a:r>
            <a:r>
              <a:rPr lang="en-US" b="1" dirty="0" err="1"/>
              <a:t>asc</a:t>
            </a:r>
            <a:r>
              <a:rPr lang="en-US" b="1" dirty="0"/>
              <a:t> order of </a:t>
            </a:r>
            <a:r>
              <a:rPr lang="en-US" b="1" dirty="0" smtClean="0"/>
              <a:t>seniority.</a:t>
            </a:r>
            <a:endParaRPr lang="en-US" dirty="0"/>
          </a:p>
          <a:p>
            <a:pPr lvl="1"/>
            <a:r>
              <a:rPr lang="en-US" dirty="0" smtClean="0"/>
              <a:t>SELECT  </a:t>
            </a:r>
            <a:r>
              <a:rPr lang="en-US" dirty="0"/>
              <a:t>* FROM EMP WHERE TO_CHAR(HIREDATE,’DD-MON-YY’) IN (‘1-MAY-81’,’3-DEC-81’’17-DEC-81’’19-JAN-80’) ORDER BY HIREDATE;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297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Similarly, We can sort data in </a:t>
            </a:r>
            <a:r>
              <a:rPr lang="en-US" b="1" dirty="0"/>
              <a:t>Ascending and Descending Order </a:t>
            </a:r>
          </a:p>
          <a:p>
            <a:r>
              <a:rPr lang="en-US" dirty="0"/>
              <a:t>SELECT * </a:t>
            </a:r>
            <a:r>
              <a:rPr lang="en-US" dirty="0" smtClean="0"/>
              <a:t>FROM </a:t>
            </a:r>
            <a:r>
              <a:rPr lang="en-US" dirty="0"/>
              <a:t>EMP ORDER BY </a:t>
            </a:r>
            <a:r>
              <a:rPr lang="en-US" dirty="0" smtClean="0"/>
              <a:t>ENAME </a:t>
            </a:r>
            <a:r>
              <a:rPr lang="en-US" b="1" dirty="0" smtClean="0"/>
              <a:t>[Order];</a:t>
            </a:r>
          </a:p>
          <a:p>
            <a:r>
              <a:rPr lang="en-US" b="1" dirty="0" smtClean="0"/>
              <a:t>[Order]</a:t>
            </a:r>
          </a:p>
          <a:p>
            <a:pPr lvl="1"/>
            <a:r>
              <a:rPr lang="en-US" b="1" dirty="0" err="1" smtClean="0"/>
              <a:t>Asc</a:t>
            </a:r>
            <a:r>
              <a:rPr lang="en-US" b="1" dirty="0" smtClean="0"/>
              <a:t>: </a:t>
            </a:r>
            <a:r>
              <a:rPr lang="en-US" dirty="0" smtClean="0"/>
              <a:t>for ascending order</a:t>
            </a:r>
          </a:p>
          <a:p>
            <a:pPr lvl="1"/>
            <a:r>
              <a:rPr lang="en-US" b="1" dirty="0" err="1" smtClean="0"/>
              <a:t>Desc</a:t>
            </a:r>
            <a:r>
              <a:rPr lang="en-US" b="1" dirty="0" smtClean="0"/>
              <a:t>: </a:t>
            </a:r>
            <a:r>
              <a:rPr lang="en-US" dirty="0" smtClean="0"/>
              <a:t>for descending order</a:t>
            </a:r>
          </a:p>
          <a:p>
            <a:r>
              <a:rPr lang="en-US" dirty="0" smtClean="0"/>
              <a:t>The default is </a:t>
            </a:r>
            <a:r>
              <a:rPr lang="en-US" b="1" dirty="0" err="1" smtClean="0"/>
              <a:t>Asc</a:t>
            </a:r>
            <a:endParaRPr lang="en-US" b="1" dirty="0" smtClean="0"/>
          </a:p>
          <a:p>
            <a:pPr lvl="0"/>
            <a:r>
              <a:rPr lang="en-US" b="1" dirty="0"/>
              <a:t>Display all the unique job groups in the descending </a:t>
            </a:r>
            <a:r>
              <a:rPr lang="en-US" b="1" dirty="0" smtClean="0"/>
              <a:t>order?</a:t>
            </a:r>
            <a:endParaRPr lang="en-US" dirty="0"/>
          </a:p>
          <a:p>
            <a:pPr lvl="1"/>
            <a:r>
              <a:rPr lang="en-US" dirty="0" smtClean="0"/>
              <a:t>SELECT  </a:t>
            </a:r>
            <a:r>
              <a:rPr lang="en-US" dirty="0"/>
              <a:t>DISTINCT JOB FROM EMP ORDER BY JOB DESC;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(Continued…)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720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24744" cy="1524000"/>
          </a:xfrm>
        </p:spPr>
        <p:txBody>
          <a:bodyPr/>
          <a:lstStyle/>
          <a:p>
            <a:r>
              <a:rPr lang="en-US" dirty="0" smtClean="0"/>
              <a:t>	END OF LECTURE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6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Count Operator: </a:t>
            </a:r>
            <a:r>
              <a:rPr lang="en-US" dirty="0"/>
              <a:t>To count No of Rows in a Table using COUNT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SELECT COUNT(*) FROM EMP;</a:t>
            </a:r>
          </a:p>
          <a:p>
            <a:pPr lvl="0"/>
            <a:r>
              <a:rPr lang="en-US" b="1" dirty="0" smtClean="0"/>
              <a:t>Date Operator: </a:t>
            </a:r>
            <a:r>
              <a:rPr lang="en-US" dirty="0" smtClean="0"/>
              <a:t>Display </a:t>
            </a:r>
            <a:r>
              <a:rPr lang="en-US" dirty="0"/>
              <a:t>The Current Date. Label The Column </a:t>
            </a:r>
            <a:r>
              <a:rPr lang="en-US" dirty="0" smtClean="0"/>
              <a:t>Date</a:t>
            </a:r>
          </a:p>
          <a:p>
            <a:pPr lvl="1"/>
            <a:r>
              <a:rPr lang="en-US" dirty="0"/>
              <a:t>SELECT  </a:t>
            </a:r>
            <a:r>
              <a:rPr lang="en-US" dirty="0" err="1"/>
              <a:t>sysdate</a:t>
            </a:r>
            <a:r>
              <a:rPr lang="en-US" dirty="0"/>
              <a:t> "Date" FROM    dual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 smtClean="0"/>
              <a:t>Restricting Select through Where Operator: </a:t>
            </a:r>
            <a:r>
              <a:rPr lang="en-US" dirty="0" smtClean="0"/>
              <a:t>Show </a:t>
            </a:r>
            <a:r>
              <a:rPr lang="en-US" dirty="0"/>
              <a:t>employees information whose Salary is greater than </a:t>
            </a:r>
            <a:r>
              <a:rPr lang="en-US" dirty="0" smtClean="0"/>
              <a:t>2000</a:t>
            </a:r>
          </a:p>
          <a:p>
            <a:pPr lvl="1"/>
            <a:r>
              <a:rPr lang="en-US" dirty="0"/>
              <a:t>SELECT * FROM EMP WHERE SAL&gt;2000;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Select Statement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8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Computation: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2*6 </a:t>
            </a:r>
            <a:r>
              <a:rPr lang="en-US" dirty="0" smtClean="0"/>
              <a:t>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Dual: </a:t>
            </a:r>
            <a:r>
              <a:rPr lang="en-US" dirty="0" smtClean="0"/>
              <a:t>Dummy Table</a:t>
            </a:r>
          </a:p>
          <a:p>
            <a:r>
              <a:rPr lang="en-US" b="1" dirty="0"/>
              <a:t>Date </a:t>
            </a:r>
            <a:r>
              <a:rPr lang="en-US" b="1" dirty="0" smtClean="0"/>
              <a:t>Arithmetic:</a:t>
            </a:r>
          </a:p>
          <a:p>
            <a:pPr lvl="1"/>
            <a:r>
              <a:rPr lang="en-US" dirty="0"/>
              <a:t>Select TO_DATE (’31-jul-2012’) + </a:t>
            </a:r>
            <a:r>
              <a:rPr lang="en-US" dirty="0" smtClean="0"/>
              <a:t>2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Select TO_DATE (’02-AUG-2012’) – TO_DATE (’31-JUL-2012’) </a:t>
            </a:r>
            <a:r>
              <a:rPr lang="en-US" dirty="0" smtClean="0"/>
              <a:t>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To_Date</a:t>
            </a:r>
            <a:r>
              <a:rPr lang="en-US" b="1" dirty="0" smtClean="0"/>
              <a:t>:</a:t>
            </a:r>
            <a:r>
              <a:rPr lang="en-US" dirty="0" smtClean="0"/>
              <a:t> A function that converts string into date</a:t>
            </a:r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17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10 * 12 / 3 – 1 </a:t>
            </a:r>
            <a:r>
              <a:rPr lang="en-US" dirty="0" smtClean="0"/>
              <a:t>FROM </a:t>
            </a:r>
            <a:r>
              <a:rPr lang="en-US" dirty="0"/>
              <a:t>DUAL;</a:t>
            </a:r>
          </a:p>
          <a:p>
            <a:r>
              <a:rPr lang="en-US" dirty="0"/>
              <a:t>Result will be?</a:t>
            </a:r>
          </a:p>
          <a:p>
            <a:r>
              <a:rPr lang="en-US" dirty="0" smtClean="0"/>
              <a:t>Now Applying parenthesis: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10 * ( 12 / 3 -</a:t>
            </a:r>
            <a:r>
              <a:rPr lang="en-US" dirty="0" smtClean="0"/>
              <a:t>1) FROM </a:t>
            </a:r>
            <a:r>
              <a:rPr lang="en-US" dirty="0"/>
              <a:t>DUAL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Result ?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00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Optional Keyword: </a:t>
            </a:r>
            <a:r>
              <a:rPr lang="en-US" dirty="0" smtClean="0"/>
              <a:t>AS</a:t>
            </a:r>
          </a:p>
          <a:p>
            <a:r>
              <a:rPr lang="en-US" b="1" dirty="0" smtClean="0"/>
              <a:t>Requires: </a:t>
            </a:r>
            <a:r>
              <a:rPr lang="en-US" dirty="0" smtClean="0"/>
              <a:t>“” (Double Quotations)</a:t>
            </a:r>
          </a:p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Select column_name1 </a:t>
            </a:r>
            <a:r>
              <a:rPr lang="en-US" b="1" dirty="0"/>
              <a:t>AS</a:t>
            </a:r>
            <a:r>
              <a:rPr lang="en-US" dirty="0"/>
              <a:t> Column_Alias1, Column_name2 Column_Alias2 FROM TABLE_NAME;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Column </a:t>
            </a:r>
            <a:r>
              <a:rPr lang="en-US" dirty="0" smtClean="0"/>
              <a:t>aliases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73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Columns or Characters to other Columns using </a:t>
            </a:r>
            <a:r>
              <a:rPr lang="en-US" b="1" dirty="0" smtClean="0"/>
              <a:t>Two Vertical Bars (||)</a:t>
            </a:r>
          </a:p>
          <a:p>
            <a:r>
              <a:rPr lang="en-US" dirty="0" smtClean="0"/>
              <a:t>SELECT </a:t>
            </a:r>
            <a:r>
              <a:rPr lang="en-US" dirty="0"/>
              <a:t>Column_name1 || ‘  ‘ || Column_name2 AS “ANY </a:t>
            </a:r>
            <a:r>
              <a:rPr lang="en-US" dirty="0" smtClean="0"/>
              <a:t>ALIAS” FROM </a:t>
            </a:r>
            <a:r>
              <a:rPr lang="en-US" dirty="0"/>
              <a:t>TABLE_NAME; </a:t>
            </a:r>
            <a:endParaRPr lang="en-US" dirty="0" smtClean="0"/>
          </a:p>
          <a:p>
            <a:pPr lvl="0"/>
            <a:r>
              <a:rPr lang="en-US" b="1" dirty="0"/>
              <a:t>Display Employee Name and </a:t>
            </a:r>
            <a:r>
              <a:rPr lang="en-US" b="1" dirty="0" smtClean="0"/>
              <a:t>JOB Together: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 err="1"/>
              <a:t>ename</a:t>
            </a:r>
            <a:r>
              <a:rPr lang="en-US" dirty="0"/>
              <a:t>||’, ’||job  "Employee and Title" FROM  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48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Selecting Null Values: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NVL (</a:t>
            </a:r>
            <a:r>
              <a:rPr lang="en-US" dirty="0" err="1" smtClean="0"/>
              <a:t>SomeNullableField</a:t>
            </a:r>
            <a:r>
              <a:rPr lang="en-US" dirty="0" smtClean="0"/>
              <a:t>) FROM </a:t>
            </a:r>
            <a:r>
              <a:rPr lang="en-US" dirty="0"/>
              <a:t>TABLE_NAME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Replacing Null Values:</a:t>
            </a:r>
          </a:p>
          <a:p>
            <a:pPr lvl="1"/>
            <a:r>
              <a:rPr lang="en-US" dirty="0"/>
              <a:t>SELECT NVL (</a:t>
            </a:r>
            <a:r>
              <a:rPr lang="en-US" dirty="0" err="1"/>
              <a:t>SomeNullableField</a:t>
            </a:r>
            <a:r>
              <a:rPr lang="en-US" dirty="0"/>
              <a:t>, ‘If null, this value’) </a:t>
            </a:r>
            <a:r>
              <a:rPr lang="en-US" dirty="0" smtClean="0"/>
              <a:t>FROM </a:t>
            </a:r>
            <a:r>
              <a:rPr lang="en-US" dirty="0"/>
              <a:t>TABLE_NAME;</a:t>
            </a:r>
          </a:p>
          <a:p>
            <a:pPr lvl="0"/>
            <a:r>
              <a:rPr lang="en-US" b="1" dirty="0"/>
              <a:t>Displays the employees’ names and commission amounts. If </a:t>
            </a:r>
            <a:r>
              <a:rPr lang="en-US" b="1" dirty="0" smtClean="0"/>
              <a:t>an</a:t>
            </a:r>
            <a:r>
              <a:rPr lang="en-US" sz="2800" dirty="0"/>
              <a:t> </a:t>
            </a:r>
            <a:r>
              <a:rPr lang="en-US" b="1" dirty="0" smtClean="0"/>
              <a:t>Employee </a:t>
            </a:r>
            <a:r>
              <a:rPr lang="en-US" b="1" dirty="0"/>
              <a:t>does not earn commission, show “no commission.” Label the column COMMISION LIST</a:t>
            </a:r>
            <a:endParaRPr lang="en-US" sz="2800" dirty="0"/>
          </a:p>
          <a:p>
            <a:r>
              <a:rPr lang="en-US" dirty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NVL(TO_CHAR(COMM</a:t>
            </a:r>
            <a:r>
              <a:rPr lang="en-US" dirty="0"/>
              <a:t>), 'No Commission') “COMMISSION </a:t>
            </a:r>
            <a:r>
              <a:rPr lang="en-US" dirty="0" smtClean="0"/>
              <a:t>LIST”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35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refrain from duplicate rows/records</a:t>
            </a:r>
          </a:p>
          <a:p>
            <a:r>
              <a:rPr lang="en-US" dirty="0"/>
              <a:t>SELECT    DISTINCT   COLUMN_NAME </a:t>
            </a:r>
            <a:r>
              <a:rPr lang="en-US" dirty="0" smtClean="0"/>
              <a:t>FROM TABLE_NAME</a:t>
            </a:r>
          </a:p>
          <a:p>
            <a:pPr lvl="0"/>
            <a:r>
              <a:rPr lang="en-US" b="1" dirty="0"/>
              <a:t>Show names of all jobs in a </a:t>
            </a:r>
            <a:r>
              <a:rPr lang="en-US" b="1" dirty="0" smtClean="0"/>
              <a:t>department.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DISTINCT JOB FROM EMP ;</a:t>
            </a:r>
          </a:p>
          <a:p>
            <a:pPr lvl="0"/>
            <a:r>
              <a:rPr lang="en-US" b="1" dirty="0"/>
              <a:t>Display no of jobs in a </a:t>
            </a:r>
            <a:r>
              <a:rPr lang="en-US" b="1" dirty="0" smtClean="0"/>
              <a:t>department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COUNT(DISTINCT JOB) FROM EMP;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Keyword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033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56087222"/>
              </p:ext>
            </p:extLst>
          </p:nvPr>
        </p:nvGraphicFramePr>
        <p:xfrm>
          <a:off x="685800" y="1600204"/>
          <a:ext cx="8001000" cy="3803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32"/>
                <a:gridCol w="5474368"/>
              </a:tblGrid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2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&lt;&gt;  or  !=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24744" cy="1143000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122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365</TotalTime>
  <Words>805</Words>
  <Application>Microsoft Office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Database Systems</vt:lpstr>
      <vt:lpstr>More about Select Statement</vt:lpstr>
      <vt:lpstr>Arithmetic Operators</vt:lpstr>
      <vt:lpstr>Operator Precedence</vt:lpstr>
      <vt:lpstr>Using Column aliases</vt:lpstr>
      <vt:lpstr>Concatenation Operator</vt:lpstr>
      <vt:lpstr>Null Values</vt:lpstr>
      <vt:lpstr>Distinct Keyword</vt:lpstr>
      <vt:lpstr>Comparison Operators</vt:lpstr>
      <vt:lpstr>Conditions in SQL</vt:lpstr>
      <vt:lpstr>Like Operator (Continued..)</vt:lpstr>
      <vt:lpstr>IN Operator</vt:lpstr>
      <vt:lpstr>Between Operator</vt:lpstr>
      <vt:lpstr>Is Null/Is Not Null Operator</vt:lpstr>
      <vt:lpstr>Order By Clause</vt:lpstr>
      <vt:lpstr>Order By (Continued…)</vt:lpstr>
      <vt:lpstr> END OF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shobi</cp:lastModifiedBy>
  <cp:revision>38</cp:revision>
  <dcterms:created xsi:type="dcterms:W3CDTF">2006-08-16T00:00:00Z</dcterms:created>
  <dcterms:modified xsi:type="dcterms:W3CDTF">2015-07-04T20:03:38Z</dcterms:modified>
</cp:coreProperties>
</file>