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54C40-76BA-4BBE-AB4E-14CC3281D76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DEB50-B136-4D3E-8F92-D0A5FF4A1E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3195" y="162985"/>
            <a:ext cx="1826926" cy="4404783"/>
          </a:xfrm>
          <a:ln cap="flat"/>
        </p:spPr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3273" y="0"/>
            <a:ext cx="2976324" cy="4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629" tIns="46314" rIns="92629" bIns="46314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3192" y="0"/>
            <a:ext cx="2973130" cy="4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629" tIns="46314" rIns="92629" bIns="46314" anchor="ctr"/>
          <a:lstStyle/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4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6967" y="685800"/>
            <a:ext cx="142406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6967" y="685800"/>
            <a:ext cx="142406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Lab </a:t>
            </a:r>
            <a:r>
              <a:rPr lang="en-US" smtClean="0"/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7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Metadata is data about data, or data that defines other data. The Oracle data dictionary is metadata about the database. For example, if you create a table in Oracle, metadata about that table is stored in the data dictionary. Such things as column names, length, and other attributes are stored. Thus, the data dictionary contains a great volume of useful information about your database. Pretty much everything you would want to know about your database is contained in the data dictionary in some form.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dictionary is created when the Oracle database is created. It is owned by the SYS user.</a:t>
            </a:r>
          </a:p>
          <a:p>
            <a:r>
              <a:rPr lang="en-US" dirty="0" smtClean="0"/>
              <a:t>The data dictionary views come in three main flavors:</a:t>
            </a:r>
          </a:p>
          <a:p>
            <a:pPr>
              <a:buNone/>
            </a:pPr>
            <a:r>
              <a:rPr lang="en-US" dirty="0" smtClean="0"/>
              <a:t>		* User views</a:t>
            </a:r>
          </a:p>
          <a:p>
            <a:pPr>
              <a:buNone/>
            </a:pPr>
            <a:r>
              <a:rPr lang="en-US" dirty="0" smtClean="0"/>
              <a:t>		* All views</a:t>
            </a:r>
          </a:p>
          <a:p>
            <a:pPr>
              <a:buNone/>
            </a:pPr>
            <a:r>
              <a:rPr lang="en-US" dirty="0" smtClean="0"/>
              <a:t>		* DBA views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  </a:t>
            </a:r>
          </a:p>
          <a:p>
            <a:pPr>
              <a:buNone/>
            </a:pPr>
            <a:r>
              <a:rPr lang="en-US" dirty="0" smtClean="0"/>
              <a:t> table_name</a:t>
            </a:r>
          </a:p>
          <a:p>
            <a:pPr>
              <a:buNone/>
            </a:pPr>
            <a:r>
              <a:rPr lang="en-US" dirty="0" smtClean="0"/>
              <a:t>FROM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user_tables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ALL_VIEW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</a:t>
            </a:r>
          </a:p>
          <a:p>
            <a:pPr>
              <a:buNone/>
            </a:pPr>
            <a:r>
              <a:rPr lang="en-US" dirty="0" smtClean="0"/>
              <a:t> table_name</a:t>
            </a:r>
          </a:p>
          <a:p>
            <a:pPr>
              <a:buNone/>
            </a:pPr>
            <a:r>
              <a:rPr lang="en-US" dirty="0" smtClean="0"/>
              <a:t>FROM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all_tables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DBA_VIEW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  </a:t>
            </a:r>
          </a:p>
          <a:p>
            <a:pPr>
              <a:buNone/>
            </a:pPr>
            <a:r>
              <a:rPr lang="en-US" dirty="0" smtClean="0"/>
              <a:t>table_name</a:t>
            </a:r>
          </a:p>
          <a:p>
            <a:pPr>
              <a:buNone/>
            </a:pPr>
            <a:r>
              <a:rPr lang="en-US" dirty="0" smtClean="0"/>
              <a:t>FROM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all_tables</a:t>
            </a:r>
            <a:r>
              <a:rPr lang="en-US" smtClean="0"/>
              <a:t>;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4104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Main objective to conduct this lab is to familiarized you with concept of views in sql. So, in the end of lab session students will be able to: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400" dirty="0" smtClean="0"/>
              <a:t> CREATE VIEWS IN SQL</a:t>
            </a:r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400" dirty="0" smtClean="0"/>
              <a:t>DATA DICTIONARY IN ORACLE</a:t>
            </a:r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rc 3"/>
          <p:cNvSpPr>
            <a:spLocks/>
          </p:cNvSpPr>
          <p:nvPr/>
        </p:nvSpPr>
        <p:spPr bwMode="ltGray">
          <a:xfrm>
            <a:off x="5380040" y="1"/>
            <a:ext cx="211137" cy="2254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3214"/>
            <a:ext cx="7643813" cy="992187"/>
          </a:xfrm>
        </p:spPr>
        <p:txBody>
          <a:bodyPr/>
          <a:lstStyle/>
          <a:p>
            <a:r>
              <a:rPr lang="en-US" dirty="0"/>
              <a:t>Views in SQL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9714" y="1600200"/>
            <a:ext cx="8294687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view is a “virtual” table that is derived from other tables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for limited update operations 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the table may not physically be stored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full query operations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convenience for expressing certain operations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214"/>
            <a:ext cx="7491413" cy="992187"/>
          </a:xfrm>
        </p:spPr>
        <p:txBody>
          <a:bodyPr/>
          <a:lstStyle/>
          <a:p>
            <a:r>
              <a:rPr lang="en-US" dirty="0"/>
              <a:t>Specification of Views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4002" y="1600200"/>
            <a:ext cx="7970399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command: </a:t>
            </a: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CREATE VIEW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table (view) name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possible list of attribute names (for example, when arithmetic operations are specified or when we want the names to be different from the attributes in the base relations)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query to specify the table contents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214"/>
            <a:ext cx="7491413" cy="992187"/>
          </a:xfrm>
        </p:spPr>
        <p:txBody>
          <a:bodyPr/>
          <a:lstStyle/>
          <a:p>
            <a:r>
              <a:rPr lang="en-US" dirty="0"/>
              <a:t>SQL Views: An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4002" y="1600200"/>
            <a:ext cx="7970399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a different WORKS_ON table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CREATE VIEW WORKS_ON_NEW </a:t>
            </a: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AS</a:t>
            </a: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SELECT EMPNO,ENAME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COMM  	</a:t>
            </a: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WHERE DEPTNO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20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AND</a:t>
            </a: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	COMM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IS NULL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;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4"/>
            <a:ext cx="7796213" cy="992187"/>
          </a:xfrm>
        </p:spPr>
        <p:txBody>
          <a:bodyPr/>
          <a:lstStyle/>
          <a:p>
            <a:r>
              <a:rPr lang="en-US" dirty="0"/>
              <a:t>Using a Virtual Table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9714" y="1600200"/>
            <a:ext cx="8294687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specify SQL queries on a newly create table (view):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SELECT ENAME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FROM WORKS_ON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WHERE ENAME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LIKE ‘A%’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no longer needed, a view can be dropped: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DROP VIEW WORKS_ON_NEW;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r>
              <a:rPr lang="en-US" dirty="0" smtClean="0"/>
              <a:t>STRUCTURE OF VIEW</a:t>
            </a:r>
            <a:endParaRPr lang="en-U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500" t="4062" r="37500" b="81615"/>
          <a:stretch>
            <a:fillRect/>
          </a:stretch>
        </p:blipFill>
        <p:spPr bwMode="auto">
          <a:xfrm>
            <a:off x="533400" y="2514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VIEW USING COLUMN ALIASES</a:t>
            </a:r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500" r="28750" b="65694"/>
          <a:stretch>
            <a:fillRect/>
          </a:stretch>
        </p:blipFill>
        <p:spPr bwMode="auto">
          <a:xfrm>
            <a:off x="533400" y="1981200"/>
            <a:ext cx="861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COMPLEX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654840"/>
          </a:xfrm>
        </p:spPr>
        <p:txBody>
          <a:bodyPr/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 l="7812" t="3125" r="28641" b="58333"/>
          <a:stretch>
            <a:fillRect/>
          </a:stretch>
        </p:blipFill>
        <p:spPr bwMode="auto">
          <a:xfrm>
            <a:off x="609600" y="20574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</TotalTime>
  <Words>323</Words>
  <Application>Microsoft Office PowerPoint</Application>
  <PresentationFormat>On-screen Show (4:3)</PresentationFormat>
  <Paragraphs>68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Database Systems</vt:lpstr>
      <vt:lpstr>INTRODUCTION</vt:lpstr>
      <vt:lpstr>Views in SQL</vt:lpstr>
      <vt:lpstr>Specification of Views</vt:lpstr>
      <vt:lpstr>SQL Views: An Example</vt:lpstr>
      <vt:lpstr>Using a Virtual Table</vt:lpstr>
      <vt:lpstr>STRUCTURE OF VIEW</vt:lpstr>
      <vt:lpstr>CREATING VIEW USING COLUMN ALIASES</vt:lpstr>
      <vt:lpstr>CREATING COMPLEX VIEWS</vt:lpstr>
      <vt:lpstr>DATA DICTIONARY</vt:lpstr>
      <vt:lpstr>ARCHITECTURE OF DATA DICTIONARY</vt:lpstr>
      <vt:lpstr>USER’S VIEW</vt:lpstr>
      <vt:lpstr>ALL_VIEW</vt:lpstr>
      <vt:lpstr>DBA_VIEW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Shoaib Raza</cp:lastModifiedBy>
  <cp:revision>44</cp:revision>
  <dcterms:created xsi:type="dcterms:W3CDTF">2006-08-16T00:00:00Z</dcterms:created>
  <dcterms:modified xsi:type="dcterms:W3CDTF">2015-10-13T04:27:16Z</dcterms:modified>
</cp:coreProperties>
</file>