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2D696-6966-404D-859B-B49D40EE8135}" type="datetimeFigureOut">
              <a:rPr lang="en-US" smtClean="0"/>
              <a:pPr/>
              <a:t>11/6/2017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2D994B-5217-401E-9FF2-4ED3D7735682}" type="slidenum">
              <a:rPr lang="en-US" smtClean="0"/>
              <a:pPr/>
              <a:t>‹#›</a:t>
            </a:fld>
            <a:endParaRPr lang="en-US"/>
          </a:p>
        </p:txBody>
      </p:sp>
    </p:spTree>
    <p:extLst>
      <p:ext uri="{BB962C8B-B14F-4D97-AF65-F5344CB8AC3E}">
        <p14:creationId xmlns:p14="http://schemas.microsoft.com/office/powerpoint/2010/main" xmlns="" val="5523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11/6/2017</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11/6/2017</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Systems</a:t>
            </a:r>
          </a:p>
        </p:txBody>
      </p:sp>
      <p:sp>
        <p:nvSpPr>
          <p:cNvPr id="3" name="Subtitle 2"/>
          <p:cNvSpPr>
            <a:spLocks noGrp="1"/>
          </p:cNvSpPr>
          <p:nvPr>
            <p:ph type="subTitle" idx="1"/>
          </p:nvPr>
        </p:nvSpPr>
        <p:spPr/>
        <p:txBody>
          <a:bodyPr/>
          <a:lstStyle/>
          <a:p>
            <a:r>
              <a:rPr lang="en-US" dirty="0"/>
              <a:t>Lab </a:t>
            </a:r>
            <a:r>
              <a:rPr lang="en-US" dirty="0" smtClean="0"/>
              <a:t>10</a:t>
            </a:r>
            <a:endParaRPr lang="en-US" dirty="0"/>
          </a:p>
          <a:p>
            <a:r>
              <a:rPr lang="en-US" dirty="0" smtClean="0"/>
              <a:t>Connectivity: PHP with MYSQL</a:t>
            </a:r>
            <a:endParaRPr lang="en-US" dirty="0"/>
          </a:p>
        </p:txBody>
      </p:sp>
    </p:spTree>
    <p:extLst>
      <p:ext uri="{BB962C8B-B14F-4D97-AF65-F5344CB8AC3E}">
        <p14:creationId xmlns:p14="http://schemas.microsoft.com/office/powerpoint/2010/main" xmlns="" val="2620784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xmlns="" val="333172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Added	</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xmlns="" val="593264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Database </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Two ways</a:t>
            </a:r>
          </a:p>
          <a:p>
            <a:endParaRPr lang="en-US" dirty="0"/>
          </a:p>
          <a:p>
            <a:pPr lvl="2"/>
            <a:r>
              <a:rPr lang="en-US" dirty="0" smtClean="0"/>
              <a:t>1 – Directly on </a:t>
            </a:r>
            <a:r>
              <a:rPr lang="en-US" dirty="0" err="1" smtClean="0"/>
              <a:t>phyadmin</a:t>
            </a:r>
            <a:r>
              <a:rPr lang="en-US" dirty="0" smtClean="0"/>
              <a:t> console.</a:t>
            </a:r>
          </a:p>
          <a:p>
            <a:pPr lvl="2"/>
            <a:r>
              <a:rPr lang="en-US" dirty="0" smtClean="0"/>
              <a:t>2 -  Front end (Text editor)</a:t>
            </a:r>
            <a:endParaRPr lang="en-US" dirty="0"/>
          </a:p>
        </p:txBody>
      </p:sp>
    </p:spTree>
    <p:extLst>
      <p:ext uri="{BB962C8B-B14F-4D97-AF65-F5344CB8AC3E}">
        <p14:creationId xmlns:p14="http://schemas.microsoft.com/office/powerpoint/2010/main" xmlns="" val="6260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xmlns="" val="4213971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endParaRPr lang="en-US" dirty="0"/>
          </a:p>
        </p:txBody>
      </p:sp>
      <p:sp>
        <p:nvSpPr>
          <p:cNvPr id="3" name="Content Placeholder 2"/>
          <p:cNvSpPr>
            <a:spLocks noGrp="1"/>
          </p:cNvSpPr>
          <p:nvPr>
            <p:ph idx="1"/>
          </p:nvPr>
        </p:nvSpPr>
        <p:spPr/>
        <p:txBody>
          <a:bodyPr>
            <a:normAutofit fontScale="62500" lnSpcReduction="20000"/>
          </a:bodyPr>
          <a:lstStyle/>
          <a:p>
            <a:r>
              <a:rPr lang="en-US" dirty="0"/>
              <a:t>&lt;?</a:t>
            </a:r>
            <a:r>
              <a:rPr lang="en-US" dirty="0" err="1"/>
              <a:t>php</a:t>
            </a:r>
            <a:endParaRPr lang="en-US" dirty="0"/>
          </a:p>
          <a:p>
            <a:r>
              <a:rPr lang="en-US" dirty="0"/>
              <a:t>$</a:t>
            </a:r>
            <a:r>
              <a:rPr lang="en-US" dirty="0" err="1"/>
              <a:t>servername</a:t>
            </a:r>
            <a:r>
              <a:rPr lang="en-US" dirty="0"/>
              <a:t> = "localhost";</a:t>
            </a:r>
          </a:p>
          <a:p>
            <a:r>
              <a:rPr lang="en-US" dirty="0"/>
              <a:t>$username = "</a:t>
            </a:r>
            <a:r>
              <a:rPr lang="en-US" dirty="0" err="1"/>
              <a:t>basit</a:t>
            </a:r>
            <a:r>
              <a:rPr lang="en-US" dirty="0"/>
              <a:t>";</a:t>
            </a:r>
          </a:p>
          <a:p>
            <a:r>
              <a:rPr lang="en-US" dirty="0"/>
              <a:t>$password = "</a:t>
            </a:r>
            <a:r>
              <a:rPr lang="en-US" dirty="0" smtClean="0"/>
              <a:t>abc123123";</a:t>
            </a:r>
            <a:endParaRPr lang="en-US" dirty="0"/>
          </a:p>
          <a:p>
            <a:endParaRPr lang="en-US" dirty="0"/>
          </a:p>
          <a:p>
            <a:r>
              <a:rPr lang="en-US" dirty="0"/>
              <a:t>// Create connection</a:t>
            </a:r>
          </a:p>
          <a:p>
            <a:r>
              <a:rPr lang="en-US" dirty="0"/>
              <a:t>$conn = new </a:t>
            </a:r>
            <a:r>
              <a:rPr lang="en-US" dirty="0" err="1"/>
              <a:t>mysqli</a:t>
            </a:r>
            <a:r>
              <a:rPr lang="en-US" dirty="0"/>
              <a:t>($</a:t>
            </a:r>
            <a:r>
              <a:rPr lang="en-US" dirty="0" err="1"/>
              <a:t>servername</a:t>
            </a:r>
            <a:r>
              <a:rPr lang="en-US" dirty="0"/>
              <a:t>, $username, $password);</a:t>
            </a:r>
          </a:p>
          <a:p>
            <a:r>
              <a:rPr lang="en-US" dirty="0"/>
              <a:t>// Check connection</a:t>
            </a:r>
          </a:p>
          <a:p>
            <a:r>
              <a:rPr lang="en-US" dirty="0"/>
              <a:t>if ($conn-&gt;</a:t>
            </a:r>
            <a:r>
              <a:rPr lang="en-US" dirty="0" err="1"/>
              <a:t>connect_error</a:t>
            </a:r>
            <a:r>
              <a:rPr lang="en-US" dirty="0"/>
              <a:t>) {</a:t>
            </a:r>
          </a:p>
          <a:p>
            <a:r>
              <a:rPr lang="en-US" dirty="0"/>
              <a:t>    die("Connection failed: " . $conn-&gt;</a:t>
            </a:r>
            <a:r>
              <a:rPr lang="en-US" dirty="0" err="1"/>
              <a:t>connect_error</a:t>
            </a:r>
            <a:r>
              <a:rPr lang="en-US" dirty="0"/>
              <a:t>);</a:t>
            </a:r>
          </a:p>
          <a:p>
            <a:r>
              <a:rPr lang="en-US" dirty="0"/>
              <a:t>} </a:t>
            </a:r>
          </a:p>
          <a:p>
            <a:endParaRPr lang="en-US" dirty="0"/>
          </a:p>
          <a:p>
            <a:r>
              <a:rPr lang="en-US" dirty="0"/>
              <a:t>// Create database</a:t>
            </a:r>
          </a:p>
          <a:p>
            <a:r>
              <a:rPr lang="en-US" dirty="0"/>
              <a:t>$</a:t>
            </a:r>
            <a:r>
              <a:rPr lang="en-US" dirty="0" err="1"/>
              <a:t>sql</a:t>
            </a:r>
            <a:r>
              <a:rPr lang="en-US" dirty="0"/>
              <a:t> = "CREATE DATABASE </a:t>
            </a:r>
            <a:r>
              <a:rPr lang="en-US" dirty="0" err="1"/>
              <a:t>myDB</a:t>
            </a:r>
            <a:r>
              <a:rPr lang="en-US" dirty="0"/>
              <a:t>";</a:t>
            </a:r>
          </a:p>
          <a:p>
            <a:r>
              <a:rPr lang="en-US" dirty="0"/>
              <a:t>if ($conn-&gt;query($</a:t>
            </a:r>
            <a:r>
              <a:rPr lang="en-US" dirty="0" err="1"/>
              <a:t>sql</a:t>
            </a:r>
            <a:r>
              <a:rPr lang="en-US" dirty="0"/>
              <a:t>) === TRUE) {</a:t>
            </a:r>
          </a:p>
          <a:p>
            <a:r>
              <a:rPr lang="en-US" dirty="0"/>
              <a:t>    echo "Database created successfully";</a:t>
            </a:r>
          </a:p>
          <a:p>
            <a:r>
              <a:rPr lang="en-US" dirty="0"/>
              <a:t>} else {</a:t>
            </a:r>
          </a:p>
          <a:p>
            <a:r>
              <a:rPr lang="en-US" dirty="0"/>
              <a:t>    echo "Error creating database: " . $conn-&gt;error;</a:t>
            </a:r>
          </a:p>
          <a:p>
            <a:r>
              <a:rPr lang="en-US" dirty="0"/>
              <a:t>}</a:t>
            </a:r>
          </a:p>
          <a:p>
            <a:endParaRPr lang="en-US" dirty="0"/>
          </a:p>
          <a:p>
            <a:r>
              <a:rPr lang="en-US" dirty="0"/>
              <a:t>$conn-&gt;close();</a:t>
            </a:r>
          </a:p>
          <a:p>
            <a:r>
              <a:rPr lang="en-US" dirty="0"/>
              <a:t>?&gt;</a:t>
            </a:r>
          </a:p>
        </p:txBody>
      </p:sp>
    </p:spTree>
    <p:extLst>
      <p:ext uri="{BB962C8B-B14F-4D97-AF65-F5344CB8AC3E}">
        <p14:creationId xmlns:p14="http://schemas.microsoft.com/office/powerpoint/2010/main" xmlns="" val="1231499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a:t>
            </a:r>
            <a:endParaRPr lang="en-US" dirty="0"/>
          </a:p>
        </p:txBody>
      </p:sp>
      <p:sp>
        <p:nvSpPr>
          <p:cNvPr id="3" name="Content Placeholder 2"/>
          <p:cNvSpPr>
            <a:spLocks noGrp="1"/>
          </p:cNvSpPr>
          <p:nvPr>
            <p:ph idx="1"/>
          </p:nvPr>
        </p:nvSpPr>
        <p:spPr/>
        <p:txBody>
          <a:bodyPr/>
          <a:lstStyle/>
          <a:p>
            <a:endParaRPr lang="en-US" dirty="0" smtClean="0"/>
          </a:p>
          <a:p>
            <a:r>
              <a:rPr lang="en-US" dirty="0"/>
              <a:t>Two ways</a:t>
            </a:r>
          </a:p>
          <a:p>
            <a:endParaRPr lang="en-US" dirty="0"/>
          </a:p>
          <a:p>
            <a:pPr lvl="2"/>
            <a:r>
              <a:rPr lang="en-US" dirty="0"/>
              <a:t>1 – Directly on </a:t>
            </a:r>
            <a:r>
              <a:rPr lang="en-US" dirty="0" err="1"/>
              <a:t>phyadmin</a:t>
            </a:r>
            <a:r>
              <a:rPr lang="en-US" dirty="0"/>
              <a:t> console.</a:t>
            </a:r>
          </a:p>
          <a:p>
            <a:pPr lvl="2"/>
            <a:r>
              <a:rPr lang="en-US" dirty="0"/>
              <a:t>2 -  Front end (Text editor)</a:t>
            </a:r>
          </a:p>
          <a:p>
            <a:endParaRPr lang="en-US" dirty="0"/>
          </a:p>
        </p:txBody>
      </p:sp>
    </p:spTree>
    <p:extLst>
      <p:ext uri="{BB962C8B-B14F-4D97-AF65-F5344CB8AC3E}">
        <p14:creationId xmlns:p14="http://schemas.microsoft.com/office/powerpoint/2010/main" xmlns="" val="4098119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CREATE </a:t>
            </a:r>
            <a:r>
              <a:rPr lang="en-US" dirty="0"/>
              <a:t>TABLE </a:t>
            </a:r>
            <a:r>
              <a:rPr lang="en-US" dirty="0" err="1"/>
              <a:t>MyGuests</a:t>
            </a:r>
            <a:r>
              <a:rPr lang="en-US" dirty="0"/>
              <a:t> (</a:t>
            </a:r>
            <a:br>
              <a:rPr lang="en-US" dirty="0"/>
            </a:br>
            <a:r>
              <a:rPr lang="en-US" dirty="0"/>
              <a:t>id INT(6) UNSIGNED AUTO_INCREMENT PRIMARY KEY,</a:t>
            </a:r>
            <a:br>
              <a:rPr lang="en-US" dirty="0"/>
            </a:br>
            <a:r>
              <a:rPr lang="en-US" dirty="0" err="1"/>
              <a:t>firstname</a:t>
            </a:r>
            <a:r>
              <a:rPr lang="en-US" dirty="0"/>
              <a:t> VARCHAR(30) NOT NULL,</a:t>
            </a:r>
            <a:br>
              <a:rPr lang="en-US" dirty="0"/>
            </a:br>
            <a:r>
              <a:rPr lang="en-US" dirty="0" err="1"/>
              <a:t>lastname</a:t>
            </a:r>
            <a:r>
              <a:rPr lang="en-US" dirty="0"/>
              <a:t> VARCHAR(30) NOT NULL,</a:t>
            </a:r>
            <a:br>
              <a:rPr lang="en-US" dirty="0"/>
            </a:br>
            <a:r>
              <a:rPr lang="en-US" dirty="0"/>
              <a:t>email VARCHAR(50),</a:t>
            </a:r>
            <a:br>
              <a:rPr lang="en-US" dirty="0"/>
            </a:br>
            <a:r>
              <a:rPr lang="en-US" dirty="0" err="1"/>
              <a:t>reg_date</a:t>
            </a:r>
            <a:r>
              <a:rPr lang="en-US" dirty="0"/>
              <a:t> TIMESTAMP</a:t>
            </a:r>
            <a:br>
              <a:rPr lang="en-US" dirty="0"/>
            </a:br>
            <a:r>
              <a:rPr lang="en-US" dirty="0"/>
              <a:t>)</a:t>
            </a:r>
          </a:p>
        </p:txBody>
      </p:sp>
    </p:spTree>
    <p:extLst>
      <p:ext uri="{BB962C8B-B14F-4D97-AF65-F5344CB8AC3E}">
        <p14:creationId xmlns:p14="http://schemas.microsoft.com/office/powerpoint/2010/main" xmlns="" val="1232498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endParaRPr lang="en-US" dirty="0"/>
          </a:p>
        </p:txBody>
      </p:sp>
      <p:sp>
        <p:nvSpPr>
          <p:cNvPr id="3" name="Content Placeholder 2"/>
          <p:cNvSpPr>
            <a:spLocks noGrp="1"/>
          </p:cNvSpPr>
          <p:nvPr>
            <p:ph idx="1"/>
          </p:nvPr>
        </p:nvSpPr>
        <p:spPr/>
        <p:txBody>
          <a:bodyPr>
            <a:normAutofit fontScale="47500" lnSpcReduction="20000"/>
          </a:bodyPr>
          <a:lstStyle/>
          <a:p>
            <a:pPr marL="114300" indent="0">
              <a:buNone/>
            </a:pPr>
            <a:r>
              <a:rPr lang="en-US" dirty="0"/>
              <a:t>&lt;?</a:t>
            </a:r>
            <a:r>
              <a:rPr lang="en-US" dirty="0" err="1"/>
              <a:t>php</a:t>
            </a:r>
            <a:endParaRPr lang="en-US" dirty="0"/>
          </a:p>
          <a:p>
            <a:pPr marL="114300" indent="0">
              <a:buNone/>
            </a:pPr>
            <a:endParaRPr lang="en-US" dirty="0"/>
          </a:p>
          <a:p>
            <a:pPr marL="114300" indent="0">
              <a:buNone/>
            </a:pPr>
            <a:r>
              <a:rPr lang="en-US" dirty="0"/>
              <a:t>$</a:t>
            </a:r>
            <a:r>
              <a:rPr lang="en-US" dirty="0" err="1"/>
              <a:t>servername</a:t>
            </a:r>
            <a:r>
              <a:rPr lang="en-US" dirty="0"/>
              <a:t> = "localhost";</a:t>
            </a:r>
          </a:p>
          <a:p>
            <a:pPr marL="114300" indent="0">
              <a:buNone/>
            </a:pPr>
            <a:r>
              <a:rPr lang="en-US" dirty="0"/>
              <a:t>$username = "</a:t>
            </a:r>
            <a:r>
              <a:rPr lang="en-US" dirty="0" err="1"/>
              <a:t>basit</a:t>
            </a:r>
            <a:r>
              <a:rPr lang="en-US" dirty="0"/>
              <a:t>";</a:t>
            </a:r>
          </a:p>
          <a:p>
            <a:pPr marL="114300" indent="0">
              <a:buNone/>
            </a:pPr>
            <a:r>
              <a:rPr lang="en-US" dirty="0"/>
              <a:t>$password = "</a:t>
            </a:r>
            <a:r>
              <a:rPr lang="en-US" dirty="0" smtClean="0"/>
              <a:t>abc123123";</a:t>
            </a:r>
            <a:endParaRPr lang="en-US" dirty="0"/>
          </a:p>
          <a:p>
            <a:pPr marL="114300" indent="0">
              <a:buNone/>
            </a:pPr>
            <a:r>
              <a:rPr lang="en-US" dirty="0"/>
              <a:t>$</a:t>
            </a:r>
            <a:r>
              <a:rPr lang="en-US" dirty="0" err="1"/>
              <a:t>dbname</a:t>
            </a:r>
            <a:r>
              <a:rPr lang="en-US" dirty="0"/>
              <a:t> = "</a:t>
            </a:r>
            <a:r>
              <a:rPr lang="en-US" dirty="0" err="1"/>
              <a:t>myDB</a:t>
            </a:r>
            <a:r>
              <a:rPr lang="en-US" dirty="0"/>
              <a:t>";</a:t>
            </a:r>
          </a:p>
          <a:p>
            <a:pPr marL="114300" indent="0">
              <a:buNone/>
            </a:pPr>
            <a:endParaRPr lang="en-US" dirty="0"/>
          </a:p>
          <a:p>
            <a:pPr marL="114300" indent="0">
              <a:buNone/>
            </a:pPr>
            <a:r>
              <a:rPr lang="en-US" dirty="0"/>
              <a:t>// Create connection</a:t>
            </a:r>
          </a:p>
          <a:p>
            <a:pPr marL="114300" indent="0">
              <a:buNone/>
            </a:pPr>
            <a:r>
              <a:rPr lang="en-US" dirty="0"/>
              <a:t>$conn = new </a:t>
            </a:r>
            <a:r>
              <a:rPr lang="en-US" dirty="0" err="1"/>
              <a:t>mysqli</a:t>
            </a:r>
            <a:r>
              <a:rPr lang="en-US" dirty="0"/>
              <a:t>($</a:t>
            </a:r>
            <a:r>
              <a:rPr lang="en-US" dirty="0" err="1"/>
              <a:t>servername</a:t>
            </a:r>
            <a:r>
              <a:rPr lang="en-US" dirty="0"/>
              <a:t>, $username, $password, $</a:t>
            </a:r>
            <a:r>
              <a:rPr lang="en-US" dirty="0" err="1"/>
              <a:t>dbname</a:t>
            </a:r>
            <a:r>
              <a:rPr lang="en-US" dirty="0"/>
              <a:t>);</a:t>
            </a:r>
          </a:p>
          <a:p>
            <a:pPr marL="114300" indent="0">
              <a:buNone/>
            </a:pPr>
            <a:r>
              <a:rPr lang="en-US" dirty="0"/>
              <a:t>// Check connection</a:t>
            </a:r>
          </a:p>
          <a:p>
            <a:pPr marL="114300" indent="0">
              <a:buNone/>
            </a:pPr>
            <a:r>
              <a:rPr lang="en-US" dirty="0"/>
              <a:t>if ($conn-&gt;</a:t>
            </a:r>
            <a:r>
              <a:rPr lang="en-US" dirty="0" err="1"/>
              <a:t>connect_error</a:t>
            </a:r>
            <a:r>
              <a:rPr lang="en-US" dirty="0"/>
              <a:t>) {</a:t>
            </a:r>
          </a:p>
          <a:p>
            <a:pPr marL="114300" indent="0">
              <a:buNone/>
            </a:pPr>
            <a:r>
              <a:rPr lang="en-US" dirty="0"/>
              <a:t>    die("Connection failed: " . $conn-&gt;</a:t>
            </a:r>
            <a:r>
              <a:rPr lang="en-US" dirty="0" err="1"/>
              <a:t>connect_error</a:t>
            </a:r>
            <a:r>
              <a:rPr lang="en-US" dirty="0"/>
              <a:t>);</a:t>
            </a:r>
          </a:p>
          <a:p>
            <a:pPr marL="114300" indent="0">
              <a:buNone/>
            </a:pPr>
            <a:r>
              <a:rPr lang="en-US" dirty="0"/>
              <a:t>} </a:t>
            </a:r>
          </a:p>
          <a:p>
            <a:pPr marL="114300" indent="0">
              <a:buNone/>
            </a:pPr>
            <a:endParaRPr lang="en-US" dirty="0"/>
          </a:p>
          <a:p>
            <a:pPr marL="114300" indent="0">
              <a:buNone/>
            </a:pPr>
            <a:r>
              <a:rPr lang="en-US" dirty="0"/>
              <a:t>// </a:t>
            </a:r>
            <a:r>
              <a:rPr lang="en-US" dirty="0" err="1"/>
              <a:t>sql</a:t>
            </a:r>
            <a:r>
              <a:rPr lang="en-US" dirty="0"/>
              <a:t> to create table</a:t>
            </a:r>
          </a:p>
          <a:p>
            <a:pPr marL="114300" indent="0">
              <a:buNone/>
            </a:pPr>
            <a:r>
              <a:rPr lang="en-US" dirty="0"/>
              <a:t>$</a:t>
            </a:r>
            <a:r>
              <a:rPr lang="en-US" dirty="0" err="1"/>
              <a:t>sql</a:t>
            </a:r>
            <a:r>
              <a:rPr lang="en-US" dirty="0"/>
              <a:t> = "CREATE TABLE </a:t>
            </a:r>
            <a:r>
              <a:rPr lang="en-US" dirty="0" err="1"/>
              <a:t>MyGuests</a:t>
            </a:r>
            <a:r>
              <a:rPr lang="en-US" dirty="0"/>
              <a:t> (</a:t>
            </a:r>
          </a:p>
          <a:p>
            <a:pPr marL="114300" indent="0">
              <a:buNone/>
            </a:pPr>
            <a:r>
              <a:rPr lang="en-US" dirty="0"/>
              <a:t>id INT(6) UNSIGNED AUTO_INCREMENT PRIMARY KEY, </a:t>
            </a:r>
          </a:p>
          <a:p>
            <a:pPr marL="114300" indent="0">
              <a:buNone/>
            </a:pPr>
            <a:r>
              <a:rPr lang="en-US" dirty="0" err="1"/>
              <a:t>firstname</a:t>
            </a:r>
            <a:r>
              <a:rPr lang="en-US" dirty="0"/>
              <a:t> VARCHAR(30) NOT NULL,</a:t>
            </a:r>
          </a:p>
          <a:p>
            <a:pPr marL="114300" indent="0">
              <a:buNone/>
            </a:pPr>
            <a:r>
              <a:rPr lang="en-US" dirty="0" err="1"/>
              <a:t>lastname</a:t>
            </a:r>
            <a:r>
              <a:rPr lang="en-US" dirty="0"/>
              <a:t> VARCHAR(30) NOT NULL,</a:t>
            </a:r>
          </a:p>
          <a:p>
            <a:pPr marL="114300" indent="0">
              <a:buNone/>
            </a:pPr>
            <a:r>
              <a:rPr lang="en-US" dirty="0"/>
              <a:t>email VARCHAR(50),</a:t>
            </a:r>
          </a:p>
          <a:p>
            <a:pPr marL="114300" indent="0">
              <a:buNone/>
            </a:pPr>
            <a:r>
              <a:rPr lang="en-US" dirty="0" err="1"/>
              <a:t>reg_date</a:t>
            </a:r>
            <a:r>
              <a:rPr lang="en-US" dirty="0"/>
              <a:t> TIMESTAMP</a:t>
            </a:r>
          </a:p>
          <a:p>
            <a:pPr marL="114300" indent="0">
              <a:buNone/>
            </a:pPr>
            <a:r>
              <a:rPr lang="en-US" dirty="0"/>
              <a:t>)";</a:t>
            </a:r>
          </a:p>
          <a:p>
            <a:pPr marL="114300" indent="0">
              <a:buNone/>
            </a:pPr>
            <a:endParaRPr lang="en-US" dirty="0"/>
          </a:p>
          <a:p>
            <a:pPr marL="114300" indent="0">
              <a:buNone/>
            </a:pPr>
            <a:r>
              <a:rPr lang="en-US" dirty="0"/>
              <a:t>if ($conn-&gt;query($</a:t>
            </a:r>
            <a:r>
              <a:rPr lang="en-US" dirty="0" err="1"/>
              <a:t>sql</a:t>
            </a:r>
            <a:r>
              <a:rPr lang="en-US" dirty="0"/>
              <a:t>) === TRUE) {</a:t>
            </a:r>
          </a:p>
          <a:p>
            <a:pPr marL="114300" indent="0">
              <a:buNone/>
            </a:pPr>
            <a:r>
              <a:rPr lang="en-US" dirty="0"/>
              <a:t>    echo "Table </a:t>
            </a:r>
            <a:r>
              <a:rPr lang="en-US" dirty="0" err="1"/>
              <a:t>MyGuests</a:t>
            </a:r>
            <a:r>
              <a:rPr lang="en-US" dirty="0"/>
              <a:t> created successfully";</a:t>
            </a:r>
          </a:p>
          <a:p>
            <a:pPr marL="114300" indent="0">
              <a:buNone/>
            </a:pPr>
            <a:r>
              <a:rPr lang="en-US" dirty="0"/>
              <a:t>} else {</a:t>
            </a:r>
          </a:p>
          <a:p>
            <a:pPr marL="114300" indent="0">
              <a:buNone/>
            </a:pPr>
            <a:r>
              <a:rPr lang="en-US" dirty="0"/>
              <a:t>    echo "Error creating table: " . $conn-&gt;error;</a:t>
            </a:r>
          </a:p>
          <a:p>
            <a:pPr marL="114300" indent="0">
              <a:buNone/>
            </a:pPr>
            <a:r>
              <a:rPr lang="en-US" dirty="0"/>
              <a:t>}</a:t>
            </a:r>
          </a:p>
          <a:p>
            <a:pPr marL="114300" indent="0">
              <a:buNone/>
            </a:pPr>
            <a:endParaRPr lang="en-US" dirty="0"/>
          </a:p>
          <a:p>
            <a:pPr marL="114300" indent="0">
              <a:buNone/>
            </a:pPr>
            <a:r>
              <a:rPr lang="en-US" dirty="0"/>
              <a:t>$conn-&gt;close();</a:t>
            </a:r>
          </a:p>
          <a:p>
            <a:pPr marL="114300" indent="0">
              <a:buNone/>
            </a:pPr>
            <a:r>
              <a:rPr lang="en-US" dirty="0"/>
              <a:t>?&gt;</a:t>
            </a:r>
          </a:p>
        </p:txBody>
      </p:sp>
    </p:spTree>
    <p:extLst>
      <p:ext uri="{BB962C8B-B14F-4D97-AF65-F5344CB8AC3E}">
        <p14:creationId xmlns:p14="http://schemas.microsoft.com/office/powerpoint/2010/main" xmlns="" val="3998852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data </a:t>
            </a:r>
            <a:r>
              <a:rPr lang="en-US" dirty="0" smtClean="0"/>
              <a:t>into table </a:t>
            </a:r>
            <a:endParaRPr lang="en-US" dirty="0"/>
          </a:p>
        </p:txBody>
      </p:sp>
      <p:sp>
        <p:nvSpPr>
          <p:cNvPr id="3" name="Content Placeholder 2"/>
          <p:cNvSpPr>
            <a:spLocks noGrp="1"/>
          </p:cNvSpPr>
          <p:nvPr>
            <p:ph idx="1"/>
          </p:nvPr>
        </p:nvSpPr>
        <p:spPr/>
        <p:txBody>
          <a:bodyPr>
            <a:normAutofit fontScale="70000" lnSpcReduction="20000"/>
          </a:bodyPr>
          <a:lstStyle/>
          <a:p>
            <a:pPr marL="114300" indent="0">
              <a:buNone/>
            </a:pPr>
            <a:r>
              <a:rPr lang="en-US" dirty="0"/>
              <a:t>&lt;?</a:t>
            </a:r>
            <a:r>
              <a:rPr lang="en-US" dirty="0" err="1"/>
              <a:t>php</a:t>
            </a:r>
            <a:endParaRPr lang="en-US" dirty="0"/>
          </a:p>
          <a:p>
            <a:pPr marL="114300" indent="0">
              <a:buNone/>
            </a:pPr>
            <a:r>
              <a:rPr lang="en-US" dirty="0"/>
              <a:t>$</a:t>
            </a:r>
            <a:r>
              <a:rPr lang="en-US" dirty="0" err="1"/>
              <a:t>servername</a:t>
            </a:r>
            <a:r>
              <a:rPr lang="en-US" dirty="0"/>
              <a:t> = "localhost";</a:t>
            </a:r>
          </a:p>
          <a:p>
            <a:pPr marL="114300" indent="0">
              <a:buNone/>
            </a:pPr>
            <a:r>
              <a:rPr lang="en-US" dirty="0"/>
              <a:t>$username = "</a:t>
            </a:r>
            <a:r>
              <a:rPr lang="en-US" dirty="0" err="1"/>
              <a:t>basit</a:t>
            </a:r>
            <a:r>
              <a:rPr lang="en-US" dirty="0" smtClean="0"/>
              <a:t>";</a:t>
            </a:r>
          </a:p>
          <a:p>
            <a:pPr marL="114300" indent="0">
              <a:buNone/>
            </a:pPr>
            <a:r>
              <a:rPr lang="en-US" dirty="0" smtClean="0"/>
              <a:t>$</a:t>
            </a:r>
            <a:r>
              <a:rPr lang="en-US" dirty="0"/>
              <a:t>password = "abc123123";</a:t>
            </a:r>
          </a:p>
          <a:p>
            <a:pPr marL="114300" indent="0">
              <a:buNone/>
            </a:pPr>
            <a:r>
              <a:rPr lang="en-US" dirty="0"/>
              <a:t/>
            </a:r>
            <a:br>
              <a:rPr lang="en-US" dirty="0"/>
            </a:br>
            <a:r>
              <a:rPr lang="en-US" dirty="0"/>
              <a:t/>
            </a:r>
            <a:br>
              <a:rPr lang="en-US" dirty="0"/>
            </a:br>
            <a:r>
              <a:rPr lang="en-US" dirty="0"/>
              <a:t>// Create connection</a:t>
            </a:r>
            <a:br>
              <a:rPr lang="en-US" dirty="0"/>
            </a:br>
            <a:r>
              <a:rPr lang="en-US" dirty="0"/>
              <a:t>$conn = new </a:t>
            </a:r>
            <a:r>
              <a:rPr lang="en-US" dirty="0" err="1"/>
              <a:t>mysqli</a:t>
            </a:r>
            <a:r>
              <a:rPr lang="en-US" dirty="0"/>
              <a:t>($</a:t>
            </a:r>
            <a:r>
              <a:rPr lang="en-US" dirty="0" err="1"/>
              <a:t>servername</a:t>
            </a:r>
            <a:r>
              <a:rPr lang="en-US" dirty="0"/>
              <a:t>, $username, $password, $</a:t>
            </a:r>
            <a:r>
              <a:rPr lang="en-US" dirty="0" err="1"/>
              <a:t>dbname</a:t>
            </a:r>
            <a:r>
              <a:rPr lang="en-US" dirty="0"/>
              <a:t>);</a:t>
            </a:r>
            <a:br>
              <a:rPr lang="en-US" dirty="0"/>
            </a:br>
            <a:r>
              <a:rPr lang="en-US" dirty="0"/>
              <a:t>// Check connection</a:t>
            </a:r>
            <a:br>
              <a:rPr lang="en-US" dirty="0"/>
            </a:br>
            <a:r>
              <a:rPr lang="en-US" dirty="0"/>
              <a:t>if ($conn-&gt;</a:t>
            </a:r>
            <a:r>
              <a:rPr lang="en-US" dirty="0" err="1"/>
              <a:t>connect_error</a:t>
            </a:r>
            <a:r>
              <a:rPr lang="en-US" dirty="0"/>
              <a:t>) {</a:t>
            </a:r>
            <a:br>
              <a:rPr lang="en-US" dirty="0"/>
            </a:br>
            <a:r>
              <a:rPr lang="en-US" dirty="0"/>
              <a:t>    die("Connection failed: " . $conn-&gt;</a:t>
            </a:r>
            <a:r>
              <a:rPr lang="en-US" dirty="0" err="1"/>
              <a:t>connect_error</a:t>
            </a:r>
            <a:r>
              <a:rPr lang="en-US" dirty="0"/>
              <a:t>);</a:t>
            </a:r>
            <a:br>
              <a:rPr lang="en-US" dirty="0"/>
            </a:br>
            <a:r>
              <a:rPr lang="en-US" dirty="0"/>
              <a:t>} </a:t>
            </a:r>
            <a:br>
              <a:rPr lang="en-US" dirty="0"/>
            </a:br>
            <a:r>
              <a:rPr lang="en-US" dirty="0"/>
              <a:t/>
            </a:r>
            <a:br>
              <a:rPr lang="en-US" dirty="0"/>
            </a:br>
            <a:r>
              <a:rPr lang="en-US" dirty="0"/>
              <a:t>$</a:t>
            </a:r>
            <a:r>
              <a:rPr lang="en-US" dirty="0" err="1"/>
              <a:t>sql</a:t>
            </a:r>
            <a:r>
              <a:rPr lang="en-US" dirty="0"/>
              <a:t> = "INSERT INTO </a:t>
            </a:r>
            <a:r>
              <a:rPr lang="en-US" dirty="0" err="1"/>
              <a:t>MyGuests</a:t>
            </a:r>
            <a:r>
              <a:rPr lang="en-US" dirty="0"/>
              <a:t> (</a:t>
            </a:r>
            <a:r>
              <a:rPr lang="en-US" dirty="0" err="1"/>
              <a:t>firstname</a:t>
            </a:r>
            <a:r>
              <a:rPr lang="en-US" dirty="0"/>
              <a:t>, </a:t>
            </a:r>
            <a:r>
              <a:rPr lang="en-US" dirty="0" err="1"/>
              <a:t>lastname</a:t>
            </a:r>
            <a:r>
              <a:rPr lang="en-US" dirty="0"/>
              <a:t>, email)</a:t>
            </a:r>
            <a:br>
              <a:rPr lang="en-US" dirty="0"/>
            </a:br>
            <a:r>
              <a:rPr lang="en-US" dirty="0"/>
              <a:t>VALUES ('John', 'Doe', 'john@example.com')";</a:t>
            </a:r>
            <a:br>
              <a:rPr lang="en-US" dirty="0"/>
            </a:br>
            <a:r>
              <a:rPr lang="en-US" dirty="0"/>
              <a:t/>
            </a:r>
            <a:br>
              <a:rPr lang="en-US" dirty="0"/>
            </a:br>
            <a:r>
              <a:rPr lang="en-US" dirty="0"/>
              <a:t>if ($conn-&gt;query($</a:t>
            </a:r>
            <a:r>
              <a:rPr lang="en-US" dirty="0" err="1"/>
              <a:t>sql</a:t>
            </a:r>
            <a:r>
              <a:rPr lang="en-US" dirty="0"/>
              <a:t>) === TRUE) {</a:t>
            </a:r>
            <a:br>
              <a:rPr lang="en-US" dirty="0"/>
            </a:br>
            <a:r>
              <a:rPr lang="en-US" dirty="0"/>
              <a:t>    echo "New record created successfully";</a:t>
            </a:r>
            <a:br>
              <a:rPr lang="en-US" dirty="0"/>
            </a:br>
            <a:r>
              <a:rPr lang="en-US" dirty="0"/>
              <a:t>} else {</a:t>
            </a:r>
            <a:br>
              <a:rPr lang="en-US" dirty="0"/>
            </a:br>
            <a:r>
              <a:rPr lang="en-US" dirty="0"/>
              <a:t>    echo "Error: " . $</a:t>
            </a:r>
            <a:r>
              <a:rPr lang="en-US" dirty="0" err="1"/>
              <a:t>sql</a:t>
            </a:r>
            <a:r>
              <a:rPr lang="en-US" dirty="0"/>
              <a:t> . "&lt;</a:t>
            </a:r>
            <a:r>
              <a:rPr lang="en-US" dirty="0" err="1"/>
              <a:t>br</a:t>
            </a:r>
            <a:r>
              <a:rPr lang="en-US" dirty="0"/>
              <a:t>&gt;" . $conn-&gt;error;</a:t>
            </a:r>
            <a:br>
              <a:rPr lang="en-US" dirty="0"/>
            </a:br>
            <a:r>
              <a:rPr lang="en-US" dirty="0"/>
              <a:t>}</a:t>
            </a:r>
            <a:br>
              <a:rPr lang="en-US" dirty="0"/>
            </a:br>
            <a:r>
              <a:rPr lang="en-US" dirty="0"/>
              <a:t/>
            </a:r>
            <a:br>
              <a:rPr lang="en-US" dirty="0"/>
            </a:br>
            <a:r>
              <a:rPr lang="en-US" dirty="0"/>
              <a:t>$conn-&gt;close();</a:t>
            </a:r>
            <a:br>
              <a:rPr lang="en-US" dirty="0"/>
            </a:br>
            <a:r>
              <a:rPr lang="en-US" dirty="0"/>
              <a:t>?&gt;</a:t>
            </a:r>
          </a:p>
        </p:txBody>
      </p:sp>
    </p:spTree>
    <p:extLst>
      <p:ext uri="{BB962C8B-B14F-4D97-AF65-F5344CB8AC3E}">
        <p14:creationId xmlns:p14="http://schemas.microsoft.com/office/powerpoint/2010/main" xmlns="" val="3209274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multiple records</a:t>
            </a:r>
            <a:endParaRPr lang="en-US" dirty="0"/>
          </a:p>
        </p:txBody>
      </p:sp>
      <p:sp>
        <p:nvSpPr>
          <p:cNvPr id="3" name="Content Placeholder 2"/>
          <p:cNvSpPr>
            <a:spLocks noGrp="1"/>
          </p:cNvSpPr>
          <p:nvPr>
            <p:ph idx="1"/>
          </p:nvPr>
        </p:nvSpPr>
        <p:spPr/>
        <p:txBody>
          <a:bodyPr>
            <a:normAutofit fontScale="47500" lnSpcReduction="20000"/>
          </a:bodyPr>
          <a:lstStyle/>
          <a:p>
            <a:r>
              <a:rPr lang="en-US" dirty="0"/>
              <a:t>&lt;?</a:t>
            </a:r>
            <a:r>
              <a:rPr lang="en-US" dirty="0" err="1"/>
              <a:t>php</a:t>
            </a:r>
            <a:endParaRPr lang="en-US" dirty="0"/>
          </a:p>
          <a:p>
            <a:r>
              <a:rPr lang="en-US" dirty="0"/>
              <a:t>$</a:t>
            </a:r>
            <a:r>
              <a:rPr lang="en-US" dirty="0" err="1"/>
              <a:t>servername</a:t>
            </a:r>
            <a:r>
              <a:rPr lang="en-US" dirty="0"/>
              <a:t> = "localhost";</a:t>
            </a:r>
          </a:p>
          <a:p>
            <a:r>
              <a:rPr lang="en-US" dirty="0"/>
              <a:t>$username = "</a:t>
            </a:r>
            <a:r>
              <a:rPr lang="en-US" dirty="0" err="1"/>
              <a:t>basit</a:t>
            </a:r>
            <a:r>
              <a:rPr lang="en-US" dirty="0"/>
              <a:t>";</a:t>
            </a:r>
          </a:p>
          <a:p>
            <a:r>
              <a:rPr lang="en-US" dirty="0"/>
              <a:t>$password = "abc123123";</a:t>
            </a:r>
          </a:p>
          <a:p>
            <a:r>
              <a:rPr lang="en-US" dirty="0" smtClean="0"/>
              <a:t>$</a:t>
            </a:r>
            <a:r>
              <a:rPr lang="en-US" dirty="0" err="1" smtClean="0"/>
              <a:t>dbname</a:t>
            </a:r>
            <a:r>
              <a:rPr lang="en-US" dirty="0" smtClean="0"/>
              <a:t> = "</a:t>
            </a:r>
            <a:r>
              <a:rPr lang="en-US" dirty="0" err="1" smtClean="0"/>
              <a:t>myDB</a:t>
            </a:r>
            <a:r>
              <a:rPr lang="en-US" dirty="0" smtClean="0"/>
              <a:t>";</a:t>
            </a:r>
          </a:p>
          <a:p>
            <a:endParaRPr lang="en-US" dirty="0"/>
          </a:p>
          <a:p>
            <a:r>
              <a:rPr lang="en-US" dirty="0"/>
              <a:t>// Create connection</a:t>
            </a:r>
          </a:p>
          <a:p>
            <a:r>
              <a:rPr lang="en-US" dirty="0"/>
              <a:t>$conn = new </a:t>
            </a:r>
            <a:r>
              <a:rPr lang="en-US" dirty="0" err="1"/>
              <a:t>mysqli</a:t>
            </a:r>
            <a:r>
              <a:rPr lang="en-US" dirty="0"/>
              <a:t>($</a:t>
            </a:r>
            <a:r>
              <a:rPr lang="en-US" dirty="0" err="1"/>
              <a:t>servername</a:t>
            </a:r>
            <a:r>
              <a:rPr lang="en-US" dirty="0"/>
              <a:t>, $username, $password, $</a:t>
            </a:r>
            <a:r>
              <a:rPr lang="en-US" dirty="0" err="1"/>
              <a:t>dbname</a:t>
            </a:r>
            <a:r>
              <a:rPr lang="en-US" dirty="0"/>
              <a:t>);</a:t>
            </a:r>
          </a:p>
          <a:p>
            <a:r>
              <a:rPr lang="en-US" dirty="0"/>
              <a:t>// Check connection</a:t>
            </a:r>
          </a:p>
          <a:p>
            <a:r>
              <a:rPr lang="en-US" dirty="0"/>
              <a:t>if ($conn-&gt;</a:t>
            </a:r>
            <a:r>
              <a:rPr lang="en-US" dirty="0" err="1"/>
              <a:t>connect_error</a:t>
            </a:r>
            <a:r>
              <a:rPr lang="en-US" dirty="0"/>
              <a:t>) {</a:t>
            </a:r>
          </a:p>
          <a:p>
            <a:r>
              <a:rPr lang="en-US" dirty="0"/>
              <a:t>    die("Connection failed: " . $conn-&gt;</a:t>
            </a:r>
            <a:r>
              <a:rPr lang="en-US" dirty="0" err="1"/>
              <a:t>connect_error</a:t>
            </a:r>
            <a:r>
              <a:rPr lang="en-US" dirty="0"/>
              <a:t>);</a:t>
            </a:r>
          </a:p>
          <a:p>
            <a:r>
              <a:rPr lang="en-US" dirty="0"/>
              <a:t>} </a:t>
            </a:r>
          </a:p>
          <a:p>
            <a:endParaRPr lang="en-US" dirty="0"/>
          </a:p>
          <a:p>
            <a:r>
              <a:rPr lang="en-US" dirty="0"/>
              <a:t>$</a:t>
            </a:r>
            <a:r>
              <a:rPr lang="en-US" dirty="0" err="1"/>
              <a:t>sql</a:t>
            </a:r>
            <a:r>
              <a:rPr lang="en-US" dirty="0"/>
              <a:t> = "INSERT INTO </a:t>
            </a:r>
            <a:r>
              <a:rPr lang="en-US" dirty="0" err="1"/>
              <a:t>MyGuests</a:t>
            </a:r>
            <a:r>
              <a:rPr lang="en-US" dirty="0"/>
              <a:t> (</a:t>
            </a:r>
            <a:r>
              <a:rPr lang="en-US" dirty="0" err="1"/>
              <a:t>firstname</a:t>
            </a:r>
            <a:r>
              <a:rPr lang="en-US" dirty="0"/>
              <a:t>, </a:t>
            </a:r>
            <a:r>
              <a:rPr lang="en-US" dirty="0" err="1"/>
              <a:t>lastname</a:t>
            </a:r>
            <a:r>
              <a:rPr lang="en-US" dirty="0"/>
              <a:t>, email)</a:t>
            </a:r>
          </a:p>
          <a:p>
            <a:r>
              <a:rPr lang="en-US" dirty="0"/>
              <a:t>VALUES ('John', 'Doe', 'john@example.com');";</a:t>
            </a:r>
          </a:p>
          <a:p>
            <a:r>
              <a:rPr lang="en-US" dirty="0"/>
              <a:t>$</a:t>
            </a:r>
            <a:r>
              <a:rPr lang="en-US" dirty="0" err="1"/>
              <a:t>sql</a:t>
            </a:r>
            <a:r>
              <a:rPr lang="en-US" dirty="0"/>
              <a:t> .= "INSERT INTO </a:t>
            </a:r>
            <a:r>
              <a:rPr lang="en-US" dirty="0" err="1"/>
              <a:t>MyGuests</a:t>
            </a:r>
            <a:r>
              <a:rPr lang="en-US" dirty="0"/>
              <a:t> (</a:t>
            </a:r>
            <a:r>
              <a:rPr lang="en-US" dirty="0" err="1"/>
              <a:t>firstname</a:t>
            </a:r>
            <a:r>
              <a:rPr lang="en-US" dirty="0"/>
              <a:t>, </a:t>
            </a:r>
            <a:r>
              <a:rPr lang="en-US" dirty="0" err="1"/>
              <a:t>lastname</a:t>
            </a:r>
            <a:r>
              <a:rPr lang="en-US" dirty="0"/>
              <a:t>, email)</a:t>
            </a:r>
          </a:p>
          <a:p>
            <a:r>
              <a:rPr lang="en-US" dirty="0"/>
              <a:t>VALUES ('Mary', 'Moe', 'mary@example.com');";</a:t>
            </a:r>
          </a:p>
          <a:p>
            <a:r>
              <a:rPr lang="en-US" dirty="0"/>
              <a:t>$</a:t>
            </a:r>
            <a:r>
              <a:rPr lang="en-US" dirty="0" err="1"/>
              <a:t>sql</a:t>
            </a:r>
            <a:r>
              <a:rPr lang="en-US" dirty="0"/>
              <a:t> .= "INSERT INTO </a:t>
            </a:r>
            <a:r>
              <a:rPr lang="en-US" dirty="0" err="1"/>
              <a:t>MyGuests</a:t>
            </a:r>
            <a:r>
              <a:rPr lang="en-US" dirty="0"/>
              <a:t> (</a:t>
            </a:r>
            <a:r>
              <a:rPr lang="en-US" dirty="0" err="1"/>
              <a:t>firstname</a:t>
            </a:r>
            <a:r>
              <a:rPr lang="en-US" dirty="0"/>
              <a:t>, </a:t>
            </a:r>
            <a:r>
              <a:rPr lang="en-US" dirty="0" err="1"/>
              <a:t>lastname</a:t>
            </a:r>
            <a:r>
              <a:rPr lang="en-US" dirty="0"/>
              <a:t>, email)</a:t>
            </a:r>
          </a:p>
          <a:p>
            <a:r>
              <a:rPr lang="en-US" dirty="0"/>
              <a:t>VALUES ('Julie', 'Dooley', 'julie@example.com')";</a:t>
            </a:r>
          </a:p>
          <a:p>
            <a:endParaRPr lang="en-US" dirty="0"/>
          </a:p>
          <a:p>
            <a:r>
              <a:rPr lang="en-US" dirty="0"/>
              <a:t>if ($conn-&gt;</a:t>
            </a:r>
            <a:r>
              <a:rPr lang="en-US" dirty="0" err="1"/>
              <a:t>multi_query</a:t>
            </a:r>
            <a:r>
              <a:rPr lang="en-US" dirty="0"/>
              <a:t>($</a:t>
            </a:r>
            <a:r>
              <a:rPr lang="en-US" dirty="0" err="1"/>
              <a:t>sql</a:t>
            </a:r>
            <a:r>
              <a:rPr lang="en-US" dirty="0"/>
              <a:t>) === TRUE) {</a:t>
            </a:r>
          </a:p>
          <a:p>
            <a:r>
              <a:rPr lang="en-US" dirty="0"/>
              <a:t>    echo "New records created successfully";</a:t>
            </a:r>
          </a:p>
          <a:p>
            <a:r>
              <a:rPr lang="en-US" dirty="0"/>
              <a:t>} else {</a:t>
            </a:r>
          </a:p>
          <a:p>
            <a:r>
              <a:rPr lang="en-US" dirty="0"/>
              <a:t>    echo "Error: " . $</a:t>
            </a:r>
            <a:r>
              <a:rPr lang="en-US" dirty="0" err="1"/>
              <a:t>sql</a:t>
            </a:r>
            <a:r>
              <a:rPr lang="en-US" dirty="0"/>
              <a:t> . "&lt;</a:t>
            </a:r>
            <a:r>
              <a:rPr lang="en-US" dirty="0" err="1"/>
              <a:t>br</a:t>
            </a:r>
            <a:r>
              <a:rPr lang="en-US" dirty="0"/>
              <a:t>&gt;" . $conn-&gt;error;</a:t>
            </a:r>
          </a:p>
          <a:p>
            <a:r>
              <a:rPr lang="en-US" dirty="0"/>
              <a:t>}</a:t>
            </a:r>
          </a:p>
          <a:p>
            <a:endParaRPr lang="en-US" dirty="0"/>
          </a:p>
          <a:p>
            <a:r>
              <a:rPr lang="en-US" dirty="0"/>
              <a:t>$conn-&gt;close();</a:t>
            </a:r>
          </a:p>
          <a:p>
            <a:r>
              <a:rPr lang="en-US" dirty="0"/>
              <a:t>?&gt;</a:t>
            </a:r>
          </a:p>
        </p:txBody>
      </p:sp>
    </p:spTree>
    <p:extLst>
      <p:ext uri="{BB962C8B-B14F-4D97-AF65-F5344CB8AC3E}">
        <p14:creationId xmlns:p14="http://schemas.microsoft.com/office/powerpoint/2010/main" xmlns="" val="1660006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in ONE</a:t>
            </a:r>
            <a:endParaRPr lang="en-US" dirty="0"/>
          </a:p>
        </p:txBody>
      </p:sp>
      <p:sp>
        <p:nvSpPr>
          <p:cNvPr id="3" name="Content Placeholder 2"/>
          <p:cNvSpPr>
            <a:spLocks noGrp="1"/>
          </p:cNvSpPr>
          <p:nvPr>
            <p:ph idx="1"/>
          </p:nvPr>
        </p:nvSpPr>
        <p:spPr/>
        <p:txBody>
          <a:bodyPr/>
          <a:lstStyle/>
          <a:p>
            <a:r>
              <a:rPr lang="en-US" dirty="0" smtClean="0"/>
              <a:t>Web Server   -  XAMPP  -  APACHE</a:t>
            </a:r>
          </a:p>
          <a:p>
            <a:endParaRPr lang="en-US" dirty="0" smtClean="0"/>
          </a:p>
          <a:p>
            <a:r>
              <a:rPr lang="en-US" dirty="0" smtClean="0"/>
              <a:t>PHP – (7.1.10: LATEST)</a:t>
            </a:r>
          </a:p>
          <a:p>
            <a:endParaRPr lang="en-US" dirty="0"/>
          </a:p>
          <a:p>
            <a:r>
              <a:rPr lang="en-US" dirty="0" smtClean="0"/>
              <a:t>Database ( MY-SQL) </a:t>
            </a:r>
          </a:p>
          <a:p>
            <a:endParaRPr lang="en-US" dirty="0"/>
          </a:p>
          <a:p>
            <a:r>
              <a:rPr lang="en-US" dirty="0" smtClean="0"/>
              <a:t>Text Editor ( Notepad++ , PHPSTORM, </a:t>
            </a:r>
            <a:r>
              <a:rPr lang="en-US" dirty="0" err="1" smtClean="0"/>
              <a:t>etc</a:t>
            </a:r>
            <a:r>
              <a:rPr lang="en-US" dirty="0" smtClean="0"/>
              <a:t>)</a:t>
            </a:r>
          </a:p>
          <a:p>
            <a:endParaRPr lang="en-US" dirty="0"/>
          </a:p>
          <a:p>
            <a:r>
              <a:rPr lang="en-US" dirty="0" smtClean="0"/>
              <a:t>Web browser (CHROME, Internet Explorer, </a:t>
            </a:r>
            <a:r>
              <a:rPr lang="en-US" dirty="0" err="1" smtClean="0"/>
              <a:t>etc</a:t>
            </a:r>
            <a:r>
              <a:rPr lang="en-US" dirty="0" smtClean="0"/>
              <a:t>)	</a:t>
            </a:r>
            <a:endParaRPr lang="en-US" dirty="0"/>
          </a:p>
          <a:p>
            <a:pPr lvl="1"/>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Prepared Statements </a:t>
            </a:r>
            <a:r>
              <a:rPr lang="en-US" dirty="0" smtClean="0"/>
              <a:t>and Bound </a:t>
            </a:r>
            <a:r>
              <a:rPr lang="en-US" dirty="0"/>
              <a:t>Parameters</a:t>
            </a:r>
          </a:p>
        </p:txBody>
      </p:sp>
      <p:sp>
        <p:nvSpPr>
          <p:cNvPr id="3" name="Content Placeholder 2"/>
          <p:cNvSpPr>
            <a:spLocks noGrp="1"/>
          </p:cNvSpPr>
          <p:nvPr>
            <p:ph idx="1"/>
          </p:nvPr>
        </p:nvSpPr>
        <p:spPr/>
        <p:txBody>
          <a:bodyPr>
            <a:normAutofit/>
          </a:bodyPr>
          <a:lstStyle/>
          <a:p>
            <a:r>
              <a:rPr lang="en-US" sz="2000" dirty="0"/>
              <a:t>A prepared statement is a feature used to execute the same (or similar) SQL statements repeatedly with high efficiency</a:t>
            </a:r>
            <a:r>
              <a:rPr lang="en-US" sz="2000" dirty="0" smtClean="0"/>
              <a:t>.</a:t>
            </a:r>
          </a:p>
          <a:p>
            <a:endParaRPr lang="en-US" sz="2000" dirty="0"/>
          </a:p>
          <a:p>
            <a:r>
              <a:rPr lang="en-US" sz="2000" dirty="0"/>
              <a:t>Prepared statements basically work like this</a:t>
            </a:r>
            <a:r>
              <a:rPr lang="en-US" sz="2000" dirty="0" smtClean="0"/>
              <a:t>:</a:t>
            </a:r>
          </a:p>
          <a:p>
            <a:endParaRPr lang="en-US" sz="2000" dirty="0"/>
          </a:p>
          <a:p>
            <a:pPr lvl="1">
              <a:buFont typeface="Wingdings" panose="05000000000000000000" pitchFamily="2" charset="2"/>
              <a:buChar char="ü"/>
            </a:pPr>
            <a:r>
              <a:rPr lang="en-US" sz="1800" dirty="0" smtClean="0"/>
              <a:t>Prepare</a:t>
            </a:r>
            <a:r>
              <a:rPr lang="en-US" sz="1800" dirty="0"/>
              <a:t>: An SQL statement template is created and sent to the database. Certain values are left unspecified, called parameters (labeled "?"). Example: INSERT INTO </a:t>
            </a:r>
            <a:r>
              <a:rPr lang="en-US" sz="1800" dirty="0" err="1"/>
              <a:t>MyGuests</a:t>
            </a:r>
            <a:r>
              <a:rPr lang="en-US" sz="1800" dirty="0"/>
              <a:t> VALUES(?, ?, ?)</a:t>
            </a:r>
          </a:p>
          <a:p>
            <a:pPr lvl="1">
              <a:buFont typeface="Wingdings" panose="05000000000000000000" pitchFamily="2" charset="2"/>
              <a:buChar char="ü"/>
            </a:pPr>
            <a:r>
              <a:rPr lang="en-US" sz="1800" dirty="0"/>
              <a:t>The database parses, compiles, and performs query optimization on the SQL statement template, and stores the result without executing it</a:t>
            </a:r>
          </a:p>
          <a:p>
            <a:pPr lvl="1">
              <a:buFont typeface="Wingdings" panose="05000000000000000000" pitchFamily="2" charset="2"/>
              <a:buChar char="ü"/>
            </a:pPr>
            <a:r>
              <a:rPr lang="en-US" sz="1800" dirty="0"/>
              <a:t>Execute: At a later time, the application binds the values to the parameters, and the database executes the statement. The application may execute the statement as many times as it wants with different values</a:t>
            </a:r>
          </a:p>
        </p:txBody>
      </p:sp>
    </p:spTree>
    <p:extLst>
      <p:ext uri="{BB962C8B-B14F-4D97-AF65-F5344CB8AC3E}">
        <p14:creationId xmlns:p14="http://schemas.microsoft.com/office/powerpoint/2010/main" xmlns="" val="2905808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pPr marL="114300" indent="0">
              <a:buNone/>
            </a:pPr>
            <a:r>
              <a:rPr lang="en-US" dirty="0"/>
              <a:t>Compared to executing SQL statements directly, prepared statements have three main advantages:</a:t>
            </a:r>
          </a:p>
          <a:p>
            <a:r>
              <a:rPr lang="en-US" dirty="0"/>
              <a:t>Prepared statements reduces parsing time as the preparation on the query is done only once (although the statement is executed multiple times)</a:t>
            </a:r>
          </a:p>
          <a:p>
            <a:r>
              <a:rPr lang="en-US" dirty="0"/>
              <a:t>Bound parameters minimize bandwidth to the server as you need send only the parameters each time, and not the whole query</a:t>
            </a:r>
          </a:p>
          <a:p>
            <a:r>
              <a:rPr lang="en-US" dirty="0"/>
              <a:t>Prepared statements are very useful against SQL injections, because parameter values, which are transmitted later using a different protocol, need not be correctly escaped. If the original statement template is not derived from external input, SQL injection cannot occur.</a:t>
            </a:r>
          </a:p>
        </p:txBody>
      </p:sp>
    </p:spTree>
    <p:extLst>
      <p:ext uri="{BB962C8B-B14F-4D97-AF65-F5344CB8AC3E}">
        <p14:creationId xmlns:p14="http://schemas.microsoft.com/office/powerpoint/2010/main" xmlns="" val="37949232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40000" lnSpcReduction="20000"/>
          </a:bodyPr>
          <a:lstStyle/>
          <a:p>
            <a:pPr marL="114300" indent="0">
              <a:buNone/>
            </a:pPr>
            <a:r>
              <a:rPr lang="en-US" dirty="0"/>
              <a:t>&lt;?</a:t>
            </a:r>
            <a:r>
              <a:rPr lang="en-US" dirty="0" err="1"/>
              <a:t>php</a:t>
            </a:r>
            <a:endParaRPr lang="en-US" dirty="0"/>
          </a:p>
          <a:p>
            <a:pPr marL="114300" indent="0">
              <a:buNone/>
            </a:pPr>
            <a:r>
              <a:rPr lang="en-US" dirty="0"/>
              <a:t>$</a:t>
            </a:r>
            <a:r>
              <a:rPr lang="en-US" dirty="0" err="1"/>
              <a:t>servername</a:t>
            </a:r>
            <a:r>
              <a:rPr lang="en-US" dirty="0"/>
              <a:t> = "localhost";</a:t>
            </a:r>
          </a:p>
          <a:p>
            <a:pPr marL="114300" indent="0">
              <a:buNone/>
            </a:pPr>
            <a:r>
              <a:rPr lang="en-US" dirty="0"/>
              <a:t>$username = "</a:t>
            </a:r>
            <a:r>
              <a:rPr lang="en-US" dirty="0" err="1"/>
              <a:t>basit</a:t>
            </a:r>
            <a:r>
              <a:rPr lang="en-US" dirty="0"/>
              <a:t>";</a:t>
            </a:r>
          </a:p>
          <a:p>
            <a:pPr marL="114300" indent="0">
              <a:buNone/>
            </a:pPr>
            <a:r>
              <a:rPr lang="en-US" dirty="0"/>
              <a:t>$password = "abc123123</a:t>
            </a:r>
            <a:r>
              <a:rPr lang="en-US" dirty="0" smtClean="0"/>
              <a:t>";</a:t>
            </a:r>
            <a:r>
              <a:rPr lang="en-US" dirty="0"/>
              <a:t/>
            </a:r>
            <a:br>
              <a:rPr lang="en-US" dirty="0"/>
            </a:br>
            <a:r>
              <a:rPr lang="en-US" dirty="0"/>
              <a:t>$</a:t>
            </a:r>
            <a:r>
              <a:rPr lang="en-US" dirty="0" err="1"/>
              <a:t>dbname</a:t>
            </a:r>
            <a:r>
              <a:rPr lang="en-US" dirty="0"/>
              <a:t> = "</a:t>
            </a:r>
            <a:r>
              <a:rPr lang="en-US" dirty="0" err="1"/>
              <a:t>myDB</a:t>
            </a:r>
            <a:r>
              <a:rPr lang="en-US" dirty="0"/>
              <a:t>";</a:t>
            </a:r>
            <a:br>
              <a:rPr lang="en-US" dirty="0"/>
            </a:br>
            <a:r>
              <a:rPr lang="en-US" dirty="0"/>
              <a:t/>
            </a:r>
            <a:br>
              <a:rPr lang="en-US" dirty="0"/>
            </a:br>
            <a:r>
              <a:rPr lang="en-US" dirty="0"/>
              <a:t>// Create connection</a:t>
            </a:r>
            <a:br>
              <a:rPr lang="en-US" dirty="0"/>
            </a:br>
            <a:r>
              <a:rPr lang="en-US" dirty="0"/>
              <a:t>$conn = new </a:t>
            </a:r>
            <a:r>
              <a:rPr lang="en-US" dirty="0" err="1"/>
              <a:t>mysqli</a:t>
            </a:r>
            <a:r>
              <a:rPr lang="en-US" dirty="0"/>
              <a:t>($</a:t>
            </a:r>
            <a:r>
              <a:rPr lang="en-US" dirty="0" err="1"/>
              <a:t>servername</a:t>
            </a:r>
            <a:r>
              <a:rPr lang="en-US" dirty="0"/>
              <a:t>, $username, $password, $</a:t>
            </a:r>
            <a:r>
              <a:rPr lang="en-US" dirty="0" err="1"/>
              <a:t>dbname</a:t>
            </a:r>
            <a:r>
              <a:rPr lang="en-US" dirty="0"/>
              <a:t>);</a:t>
            </a:r>
            <a:br>
              <a:rPr lang="en-US" dirty="0"/>
            </a:br>
            <a:r>
              <a:rPr lang="en-US" dirty="0"/>
              <a:t/>
            </a:r>
            <a:br>
              <a:rPr lang="en-US" dirty="0"/>
            </a:br>
            <a:r>
              <a:rPr lang="en-US" dirty="0"/>
              <a:t>// Check connection</a:t>
            </a:r>
            <a:br>
              <a:rPr lang="en-US" dirty="0"/>
            </a:br>
            <a:r>
              <a:rPr lang="en-US" dirty="0"/>
              <a:t>if ($conn-&gt;</a:t>
            </a:r>
            <a:r>
              <a:rPr lang="en-US" dirty="0" err="1"/>
              <a:t>connect_error</a:t>
            </a:r>
            <a:r>
              <a:rPr lang="en-US" dirty="0"/>
              <a:t>) {</a:t>
            </a:r>
            <a:br>
              <a:rPr lang="en-US" dirty="0"/>
            </a:br>
            <a:r>
              <a:rPr lang="en-US" dirty="0"/>
              <a:t>    die("Connection failed: " . $conn-&gt;</a:t>
            </a:r>
            <a:r>
              <a:rPr lang="en-US" dirty="0" err="1"/>
              <a:t>connect_error</a:t>
            </a:r>
            <a:r>
              <a:rPr lang="en-US" dirty="0"/>
              <a:t>);</a:t>
            </a:r>
            <a:br>
              <a:rPr lang="en-US" dirty="0"/>
            </a:br>
            <a:r>
              <a:rPr lang="en-US" dirty="0"/>
              <a:t>}</a:t>
            </a:r>
            <a:br>
              <a:rPr lang="en-US" dirty="0"/>
            </a:br>
            <a:r>
              <a:rPr lang="en-US" dirty="0"/>
              <a:t/>
            </a:r>
            <a:br>
              <a:rPr lang="en-US" dirty="0"/>
            </a:br>
            <a:r>
              <a:rPr lang="en-US" dirty="0"/>
              <a:t>// prepare and bind</a:t>
            </a:r>
            <a:br>
              <a:rPr lang="en-US" dirty="0"/>
            </a:br>
            <a:r>
              <a:rPr lang="en-US" dirty="0"/>
              <a:t>$</a:t>
            </a:r>
            <a:r>
              <a:rPr lang="en-US" dirty="0" err="1"/>
              <a:t>stmt</a:t>
            </a:r>
            <a:r>
              <a:rPr lang="en-US" dirty="0"/>
              <a:t> = $conn-&gt;prepare("INSERT INTO </a:t>
            </a:r>
            <a:r>
              <a:rPr lang="en-US" dirty="0" err="1"/>
              <a:t>MyGuests</a:t>
            </a:r>
            <a:r>
              <a:rPr lang="en-US" dirty="0"/>
              <a:t> (</a:t>
            </a:r>
            <a:r>
              <a:rPr lang="en-US" dirty="0" err="1"/>
              <a:t>firstname</a:t>
            </a:r>
            <a:r>
              <a:rPr lang="en-US" dirty="0"/>
              <a:t>, </a:t>
            </a:r>
            <a:r>
              <a:rPr lang="en-US" dirty="0" err="1"/>
              <a:t>lastname</a:t>
            </a:r>
            <a:r>
              <a:rPr lang="en-US" dirty="0"/>
              <a:t>, email) VALUES (?, ?, ?)");</a:t>
            </a:r>
            <a:br>
              <a:rPr lang="en-US" dirty="0"/>
            </a:br>
            <a:r>
              <a:rPr lang="en-US" dirty="0"/>
              <a:t>$</a:t>
            </a:r>
            <a:r>
              <a:rPr lang="en-US" dirty="0" err="1"/>
              <a:t>stmt</a:t>
            </a:r>
            <a:r>
              <a:rPr lang="en-US" dirty="0"/>
              <a:t>-&gt;</a:t>
            </a:r>
            <a:r>
              <a:rPr lang="en-US" dirty="0" err="1"/>
              <a:t>bind_param</a:t>
            </a:r>
            <a:r>
              <a:rPr lang="en-US" dirty="0"/>
              <a:t>("</a:t>
            </a:r>
            <a:r>
              <a:rPr lang="en-US" dirty="0" err="1"/>
              <a:t>sss</a:t>
            </a:r>
            <a:r>
              <a:rPr lang="en-US" dirty="0"/>
              <a:t>", $</a:t>
            </a:r>
            <a:r>
              <a:rPr lang="en-US" dirty="0" err="1"/>
              <a:t>firstname</a:t>
            </a:r>
            <a:r>
              <a:rPr lang="en-US" dirty="0"/>
              <a:t>, $</a:t>
            </a:r>
            <a:r>
              <a:rPr lang="en-US" dirty="0" err="1"/>
              <a:t>lastname</a:t>
            </a:r>
            <a:r>
              <a:rPr lang="en-US" dirty="0"/>
              <a:t>, $email);</a:t>
            </a:r>
            <a:br>
              <a:rPr lang="en-US" dirty="0"/>
            </a:br>
            <a:r>
              <a:rPr lang="en-US" dirty="0"/>
              <a:t/>
            </a:r>
            <a:br>
              <a:rPr lang="en-US" dirty="0"/>
            </a:br>
            <a:r>
              <a:rPr lang="en-US" dirty="0"/>
              <a:t>// set parameters and execute</a:t>
            </a:r>
            <a:br>
              <a:rPr lang="en-US" dirty="0"/>
            </a:br>
            <a:r>
              <a:rPr lang="en-US" dirty="0"/>
              <a:t>$</a:t>
            </a:r>
            <a:r>
              <a:rPr lang="en-US" dirty="0" err="1"/>
              <a:t>firstname</a:t>
            </a:r>
            <a:r>
              <a:rPr lang="en-US" dirty="0"/>
              <a:t> = "John";</a:t>
            </a:r>
            <a:br>
              <a:rPr lang="en-US" dirty="0"/>
            </a:br>
            <a:r>
              <a:rPr lang="en-US" dirty="0"/>
              <a:t>$</a:t>
            </a:r>
            <a:r>
              <a:rPr lang="en-US" dirty="0" err="1"/>
              <a:t>lastname</a:t>
            </a:r>
            <a:r>
              <a:rPr lang="en-US" dirty="0"/>
              <a:t> = "Doe";</a:t>
            </a:r>
            <a:br>
              <a:rPr lang="en-US" dirty="0"/>
            </a:br>
            <a:r>
              <a:rPr lang="en-US" dirty="0"/>
              <a:t>$email = "john@example.com";</a:t>
            </a:r>
            <a:br>
              <a:rPr lang="en-US" dirty="0"/>
            </a:br>
            <a:r>
              <a:rPr lang="en-US" dirty="0"/>
              <a:t>$</a:t>
            </a:r>
            <a:r>
              <a:rPr lang="en-US" dirty="0" err="1"/>
              <a:t>stmt</a:t>
            </a:r>
            <a:r>
              <a:rPr lang="en-US" dirty="0"/>
              <a:t>-&gt;execute();</a:t>
            </a:r>
            <a:br>
              <a:rPr lang="en-US" dirty="0"/>
            </a:br>
            <a:r>
              <a:rPr lang="en-US" dirty="0"/>
              <a:t/>
            </a:r>
            <a:br>
              <a:rPr lang="en-US" dirty="0"/>
            </a:br>
            <a:r>
              <a:rPr lang="en-US" dirty="0"/>
              <a:t>$</a:t>
            </a:r>
            <a:r>
              <a:rPr lang="en-US" dirty="0" err="1"/>
              <a:t>firstname</a:t>
            </a:r>
            <a:r>
              <a:rPr lang="en-US" dirty="0"/>
              <a:t> = "Mary";</a:t>
            </a:r>
            <a:br>
              <a:rPr lang="en-US" dirty="0"/>
            </a:br>
            <a:r>
              <a:rPr lang="en-US" dirty="0"/>
              <a:t>$</a:t>
            </a:r>
            <a:r>
              <a:rPr lang="en-US" dirty="0" err="1"/>
              <a:t>lastname</a:t>
            </a:r>
            <a:r>
              <a:rPr lang="en-US" dirty="0"/>
              <a:t> = "Moe";</a:t>
            </a:r>
            <a:br>
              <a:rPr lang="en-US" dirty="0"/>
            </a:br>
            <a:r>
              <a:rPr lang="en-US" dirty="0"/>
              <a:t>$email = "mary@example.com";</a:t>
            </a:r>
            <a:br>
              <a:rPr lang="en-US" dirty="0"/>
            </a:br>
            <a:r>
              <a:rPr lang="en-US" dirty="0"/>
              <a:t>$</a:t>
            </a:r>
            <a:r>
              <a:rPr lang="en-US" dirty="0" err="1"/>
              <a:t>stmt</a:t>
            </a:r>
            <a:r>
              <a:rPr lang="en-US" dirty="0"/>
              <a:t>-&gt;execute();</a:t>
            </a:r>
            <a:br>
              <a:rPr lang="en-US" dirty="0"/>
            </a:br>
            <a:r>
              <a:rPr lang="en-US" dirty="0"/>
              <a:t/>
            </a:r>
            <a:br>
              <a:rPr lang="en-US" dirty="0"/>
            </a:br>
            <a:r>
              <a:rPr lang="en-US" dirty="0"/>
              <a:t>$</a:t>
            </a:r>
            <a:r>
              <a:rPr lang="en-US" dirty="0" err="1"/>
              <a:t>firstname</a:t>
            </a:r>
            <a:r>
              <a:rPr lang="en-US" dirty="0"/>
              <a:t> = "Julie";</a:t>
            </a:r>
            <a:br>
              <a:rPr lang="en-US" dirty="0"/>
            </a:br>
            <a:r>
              <a:rPr lang="en-US" dirty="0"/>
              <a:t>$</a:t>
            </a:r>
            <a:r>
              <a:rPr lang="en-US" dirty="0" err="1"/>
              <a:t>lastname</a:t>
            </a:r>
            <a:r>
              <a:rPr lang="en-US" dirty="0"/>
              <a:t> = "Dooley";</a:t>
            </a:r>
            <a:br>
              <a:rPr lang="en-US" dirty="0"/>
            </a:br>
            <a:r>
              <a:rPr lang="en-US" dirty="0"/>
              <a:t>$email = "julie@example.com";</a:t>
            </a:r>
            <a:br>
              <a:rPr lang="en-US" dirty="0"/>
            </a:br>
            <a:r>
              <a:rPr lang="en-US" dirty="0"/>
              <a:t>$</a:t>
            </a:r>
            <a:r>
              <a:rPr lang="en-US" dirty="0" err="1"/>
              <a:t>stmt</a:t>
            </a:r>
            <a:r>
              <a:rPr lang="en-US" dirty="0"/>
              <a:t>-&gt;execute();</a:t>
            </a:r>
            <a:br>
              <a:rPr lang="en-US" dirty="0"/>
            </a:br>
            <a:r>
              <a:rPr lang="en-US" dirty="0"/>
              <a:t/>
            </a:r>
            <a:br>
              <a:rPr lang="en-US" dirty="0"/>
            </a:br>
            <a:r>
              <a:rPr lang="en-US" dirty="0"/>
              <a:t>echo "New records created successfully";</a:t>
            </a:r>
            <a:br>
              <a:rPr lang="en-US" dirty="0"/>
            </a:br>
            <a:r>
              <a:rPr lang="en-US" dirty="0"/>
              <a:t/>
            </a:r>
            <a:br>
              <a:rPr lang="en-US" dirty="0"/>
            </a:br>
            <a:r>
              <a:rPr lang="en-US" dirty="0"/>
              <a:t>$</a:t>
            </a:r>
            <a:r>
              <a:rPr lang="en-US" dirty="0" err="1"/>
              <a:t>stmt</a:t>
            </a:r>
            <a:r>
              <a:rPr lang="en-US" dirty="0"/>
              <a:t>-&gt;close();</a:t>
            </a:r>
            <a:br>
              <a:rPr lang="en-US" dirty="0"/>
            </a:br>
            <a:r>
              <a:rPr lang="en-US" dirty="0"/>
              <a:t>$conn-&gt;close();</a:t>
            </a:r>
            <a:br>
              <a:rPr lang="en-US" dirty="0"/>
            </a:br>
            <a:r>
              <a:rPr lang="en-US" dirty="0"/>
              <a:t>?&gt;</a:t>
            </a:r>
          </a:p>
        </p:txBody>
      </p:sp>
    </p:spTree>
    <p:extLst>
      <p:ext uri="{BB962C8B-B14F-4D97-AF65-F5344CB8AC3E}">
        <p14:creationId xmlns:p14="http://schemas.microsoft.com/office/powerpoint/2010/main" xmlns="" val="14502505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Data</a:t>
            </a:r>
            <a:endParaRPr lang="en-US" dirty="0"/>
          </a:p>
        </p:txBody>
      </p:sp>
      <p:sp>
        <p:nvSpPr>
          <p:cNvPr id="3" name="Content Placeholder 2"/>
          <p:cNvSpPr>
            <a:spLocks noGrp="1"/>
          </p:cNvSpPr>
          <p:nvPr>
            <p:ph idx="1"/>
          </p:nvPr>
        </p:nvSpPr>
        <p:spPr/>
        <p:txBody>
          <a:bodyPr>
            <a:normAutofit fontScale="55000" lnSpcReduction="20000"/>
          </a:bodyPr>
          <a:lstStyle/>
          <a:p>
            <a:pPr marL="114300" indent="0">
              <a:buNone/>
            </a:pPr>
            <a:r>
              <a:rPr lang="en-US" dirty="0"/>
              <a:t>&lt;?</a:t>
            </a:r>
            <a:r>
              <a:rPr lang="en-US" dirty="0" err="1"/>
              <a:t>php</a:t>
            </a:r>
            <a:endParaRPr lang="en-US" dirty="0"/>
          </a:p>
          <a:p>
            <a:pPr marL="114300" indent="0">
              <a:buNone/>
            </a:pPr>
            <a:r>
              <a:rPr lang="en-US" dirty="0"/>
              <a:t>$</a:t>
            </a:r>
            <a:r>
              <a:rPr lang="en-US" dirty="0" err="1"/>
              <a:t>servername</a:t>
            </a:r>
            <a:r>
              <a:rPr lang="en-US" dirty="0"/>
              <a:t> = "localhost";</a:t>
            </a:r>
          </a:p>
          <a:p>
            <a:pPr marL="114300" indent="0">
              <a:buNone/>
            </a:pPr>
            <a:r>
              <a:rPr lang="en-US" dirty="0"/>
              <a:t>$username = "</a:t>
            </a:r>
            <a:r>
              <a:rPr lang="en-US" dirty="0" err="1"/>
              <a:t>basit</a:t>
            </a:r>
            <a:r>
              <a:rPr lang="en-US" dirty="0"/>
              <a:t>";</a:t>
            </a:r>
          </a:p>
          <a:p>
            <a:pPr marL="114300" indent="0">
              <a:buNone/>
            </a:pPr>
            <a:r>
              <a:rPr lang="en-US" dirty="0"/>
              <a:t>$password = "abc123123";</a:t>
            </a:r>
          </a:p>
          <a:p>
            <a:pPr marL="114300" indent="0">
              <a:buNone/>
            </a:pPr>
            <a:r>
              <a:rPr lang="en-US" dirty="0"/>
              <a:t/>
            </a:r>
            <a:br>
              <a:rPr lang="en-US" dirty="0"/>
            </a:br>
            <a:r>
              <a:rPr lang="en-US" dirty="0"/>
              <a:t>$</a:t>
            </a:r>
            <a:r>
              <a:rPr lang="en-US" dirty="0" err="1"/>
              <a:t>dbname</a:t>
            </a:r>
            <a:r>
              <a:rPr lang="en-US" dirty="0"/>
              <a:t> = "</a:t>
            </a:r>
            <a:r>
              <a:rPr lang="en-US" dirty="0" err="1"/>
              <a:t>myDB</a:t>
            </a:r>
            <a:r>
              <a:rPr lang="en-US" dirty="0"/>
              <a:t>";</a:t>
            </a:r>
            <a:br>
              <a:rPr lang="en-US" dirty="0"/>
            </a:br>
            <a:r>
              <a:rPr lang="en-US" dirty="0"/>
              <a:t/>
            </a:r>
            <a:br>
              <a:rPr lang="en-US" dirty="0"/>
            </a:br>
            <a:r>
              <a:rPr lang="en-US" dirty="0"/>
              <a:t>// Create connection</a:t>
            </a:r>
            <a:br>
              <a:rPr lang="en-US" dirty="0"/>
            </a:br>
            <a:r>
              <a:rPr lang="en-US" dirty="0"/>
              <a:t>$conn = new </a:t>
            </a:r>
            <a:r>
              <a:rPr lang="en-US" dirty="0" err="1"/>
              <a:t>mysqli</a:t>
            </a:r>
            <a:r>
              <a:rPr lang="en-US" dirty="0"/>
              <a:t>($</a:t>
            </a:r>
            <a:r>
              <a:rPr lang="en-US" dirty="0" err="1"/>
              <a:t>servername</a:t>
            </a:r>
            <a:r>
              <a:rPr lang="en-US" dirty="0"/>
              <a:t>, $username, $password, $</a:t>
            </a:r>
            <a:r>
              <a:rPr lang="en-US" dirty="0" err="1"/>
              <a:t>dbname</a:t>
            </a:r>
            <a:r>
              <a:rPr lang="en-US" dirty="0"/>
              <a:t>);</a:t>
            </a:r>
            <a:br>
              <a:rPr lang="en-US" dirty="0"/>
            </a:br>
            <a:r>
              <a:rPr lang="en-US" dirty="0"/>
              <a:t>// Check connection</a:t>
            </a:r>
            <a:br>
              <a:rPr lang="en-US" dirty="0"/>
            </a:br>
            <a:r>
              <a:rPr lang="en-US" dirty="0"/>
              <a:t>if ($conn-&gt;</a:t>
            </a:r>
            <a:r>
              <a:rPr lang="en-US" dirty="0" err="1"/>
              <a:t>connect_error</a:t>
            </a:r>
            <a:r>
              <a:rPr lang="en-US" dirty="0"/>
              <a:t>) {</a:t>
            </a:r>
            <a:br>
              <a:rPr lang="en-US" dirty="0"/>
            </a:br>
            <a:r>
              <a:rPr lang="en-US" dirty="0"/>
              <a:t>    die("Connection failed: " . $conn-&gt;</a:t>
            </a:r>
            <a:r>
              <a:rPr lang="en-US" dirty="0" err="1"/>
              <a:t>connect_error</a:t>
            </a:r>
            <a:r>
              <a:rPr lang="en-US" dirty="0"/>
              <a:t>);</a:t>
            </a:r>
            <a:br>
              <a:rPr lang="en-US" dirty="0"/>
            </a:br>
            <a:r>
              <a:rPr lang="en-US" dirty="0"/>
              <a:t>} </a:t>
            </a:r>
            <a:br>
              <a:rPr lang="en-US" dirty="0"/>
            </a:br>
            <a:r>
              <a:rPr lang="en-US" dirty="0"/>
              <a:t/>
            </a:r>
            <a:br>
              <a:rPr lang="en-US" dirty="0"/>
            </a:br>
            <a:r>
              <a:rPr lang="en-US" dirty="0"/>
              <a:t>$</a:t>
            </a:r>
            <a:r>
              <a:rPr lang="en-US" dirty="0" err="1"/>
              <a:t>sql</a:t>
            </a:r>
            <a:r>
              <a:rPr lang="en-US" dirty="0"/>
              <a:t> = "SELECT id, </a:t>
            </a:r>
            <a:r>
              <a:rPr lang="en-US" dirty="0" err="1"/>
              <a:t>firstname</a:t>
            </a:r>
            <a:r>
              <a:rPr lang="en-US" dirty="0"/>
              <a:t>, </a:t>
            </a:r>
            <a:r>
              <a:rPr lang="en-US" dirty="0" err="1"/>
              <a:t>lastname</a:t>
            </a:r>
            <a:r>
              <a:rPr lang="en-US" dirty="0"/>
              <a:t> FROM </a:t>
            </a:r>
            <a:r>
              <a:rPr lang="en-US" dirty="0" err="1"/>
              <a:t>MyGuests</a:t>
            </a:r>
            <a:r>
              <a:rPr lang="en-US" dirty="0"/>
              <a:t>";</a:t>
            </a:r>
            <a:br>
              <a:rPr lang="en-US" dirty="0"/>
            </a:br>
            <a:r>
              <a:rPr lang="en-US" dirty="0"/>
              <a:t>$result = $conn-&gt;query($</a:t>
            </a:r>
            <a:r>
              <a:rPr lang="en-US" dirty="0" err="1"/>
              <a:t>sql</a:t>
            </a:r>
            <a:r>
              <a:rPr lang="en-US" dirty="0"/>
              <a:t>);</a:t>
            </a:r>
            <a:br>
              <a:rPr lang="en-US" dirty="0"/>
            </a:br>
            <a:r>
              <a:rPr lang="en-US" dirty="0"/>
              <a:t/>
            </a:r>
            <a:br>
              <a:rPr lang="en-US" dirty="0"/>
            </a:br>
            <a:r>
              <a:rPr lang="en-US" dirty="0"/>
              <a:t>if ($result-&gt;</a:t>
            </a:r>
            <a:r>
              <a:rPr lang="en-US" dirty="0" err="1"/>
              <a:t>num_rows</a:t>
            </a:r>
            <a:r>
              <a:rPr lang="en-US" dirty="0"/>
              <a:t> &gt; 0) {</a:t>
            </a:r>
            <a:br>
              <a:rPr lang="en-US" dirty="0"/>
            </a:br>
            <a:r>
              <a:rPr lang="en-US" dirty="0"/>
              <a:t>    // output data of each row</a:t>
            </a:r>
            <a:br>
              <a:rPr lang="en-US" dirty="0"/>
            </a:br>
            <a:r>
              <a:rPr lang="en-US" dirty="0"/>
              <a:t>    while($row = $result-&gt;</a:t>
            </a:r>
            <a:r>
              <a:rPr lang="en-US" dirty="0" err="1"/>
              <a:t>fetch_assoc</a:t>
            </a:r>
            <a:r>
              <a:rPr lang="en-US" dirty="0"/>
              <a:t>()) {</a:t>
            </a:r>
            <a:br>
              <a:rPr lang="en-US" dirty="0"/>
            </a:br>
            <a:r>
              <a:rPr lang="en-US" dirty="0"/>
              <a:t>        echo "id: " . $row["id"]. " - Name: " . $row["</a:t>
            </a:r>
            <a:r>
              <a:rPr lang="en-US" dirty="0" err="1"/>
              <a:t>firstname</a:t>
            </a:r>
            <a:r>
              <a:rPr lang="en-US" dirty="0"/>
              <a:t>"]. " " . $row["</a:t>
            </a:r>
            <a:r>
              <a:rPr lang="en-US" dirty="0" err="1"/>
              <a:t>lastname</a:t>
            </a:r>
            <a:r>
              <a:rPr lang="en-US" dirty="0"/>
              <a:t>"]. "&lt;</a:t>
            </a:r>
            <a:r>
              <a:rPr lang="en-US" dirty="0" err="1"/>
              <a:t>br</a:t>
            </a:r>
            <a:r>
              <a:rPr lang="en-US" dirty="0"/>
              <a:t>&gt;";</a:t>
            </a:r>
            <a:br>
              <a:rPr lang="en-US" dirty="0"/>
            </a:br>
            <a:r>
              <a:rPr lang="en-US" dirty="0"/>
              <a:t>    }</a:t>
            </a:r>
            <a:br>
              <a:rPr lang="en-US" dirty="0"/>
            </a:br>
            <a:r>
              <a:rPr lang="en-US" dirty="0"/>
              <a:t>} else {</a:t>
            </a:r>
            <a:br>
              <a:rPr lang="en-US" dirty="0"/>
            </a:br>
            <a:r>
              <a:rPr lang="en-US" dirty="0"/>
              <a:t>    echo "0 results";</a:t>
            </a:r>
            <a:br>
              <a:rPr lang="en-US" dirty="0"/>
            </a:br>
            <a:r>
              <a:rPr lang="en-US" dirty="0"/>
              <a:t>}</a:t>
            </a:r>
            <a:br>
              <a:rPr lang="en-US" dirty="0"/>
            </a:br>
            <a:r>
              <a:rPr lang="en-US" dirty="0"/>
              <a:t>$conn-&gt;close();</a:t>
            </a:r>
            <a:br>
              <a:rPr lang="en-US" dirty="0"/>
            </a:br>
            <a:r>
              <a:rPr lang="en-US" dirty="0"/>
              <a:t>?&gt;</a:t>
            </a:r>
          </a:p>
        </p:txBody>
      </p:sp>
    </p:spTree>
    <p:extLst>
      <p:ext uri="{BB962C8B-B14F-4D97-AF65-F5344CB8AC3E}">
        <p14:creationId xmlns:p14="http://schemas.microsoft.com/office/powerpoint/2010/main" xmlns="" val="9764616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Data</a:t>
            </a:r>
            <a:endParaRPr lang="en-US" dirty="0"/>
          </a:p>
        </p:txBody>
      </p:sp>
      <p:sp>
        <p:nvSpPr>
          <p:cNvPr id="3" name="Content Placeholder 2"/>
          <p:cNvSpPr>
            <a:spLocks noGrp="1"/>
          </p:cNvSpPr>
          <p:nvPr>
            <p:ph idx="1"/>
          </p:nvPr>
        </p:nvSpPr>
        <p:spPr/>
        <p:txBody>
          <a:bodyPr>
            <a:normAutofit fontScale="62500" lnSpcReduction="20000"/>
          </a:bodyPr>
          <a:lstStyle/>
          <a:p>
            <a:pPr marL="114300" indent="0">
              <a:buNone/>
            </a:pPr>
            <a:r>
              <a:rPr lang="en-US" dirty="0"/>
              <a:t>&lt;?</a:t>
            </a:r>
            <a:r>
              <a:rPr lang="en-US" dirty="0" err="1"/>
              <a:t>php</a:t>
            </a:r>
            <a:endParaRPr lang="en-US" dirty="0"/>
          </a:p>
          <a:p>
            <a:pPr marL="114300" indent="0">
              <a:buNone/>
            </a:pPr>
            <a:r>
              <a:rPr lang="en-US" dirty="0"/>
              <a:t>$</a:t>
            </a:r>
            <a:r>
              <a:rPr lang="en-US" dirty="0" err="1"/>
              <a:t>servername</a:t>
            </a:r>
            <a:r>
              <a:rPr lang="en-US" dirty="0"/>
              <a:t> = "localhost";</a:t>
            </a:r>
          </a:p>
          <a:p>
            <a:pPr marL="114300" indent="0">
              <a:buNone/>
            </a:pPr>
            <a:r>
              <a:rPr lang="en-US" dirty="0"/>
              <a:t>$username = "</a:t>
            </a:r>
            <a:r>
              <a:rPr lang="en-US" dirty="0" err="1"/>
              <a:t>basit</a:t>
            </a:r>
            <a:r>
              <a:rPr lang="en-US" dirty="0"/>
              <a:t>";</a:t>
            </a:r>
          </a:p>
          <a:p>
            <a:pPr marL="114300" indent="0">
              <a:buNone/>
            </a:pPr>
            <a:r>
              <a:rPr lang="en-US" dirty="0"/>
              <a:t>$password = "abc123123";</a:t>
            </a:r>
          </a:p>
          <a:p>
            <a:pPr marL="114300" indent="0">
              <a:buNone/>
            </a:pPr>
            <a:r>
              <a:rPr lang="en-US" dirty="0"/>
              <a:t/>
            </a:r>
            <a:br>
              <a:rPr lang="en-US" dirty="0"/>
            </a:br>
            <a:r>
              <a:rPr lang="en-US" dirty="0"/>
              <a:t>$</a:t>
            </a:r>
            <a:r>
              <a:rPr lang="en-US" dirty="0" err="1"/>
              <a:t>dbname</a:t>
            </a:r>
            <a:r>
              <a:rPr lang="en-US" dirty="0"/>
              <a:t> = "</a:t>
            </a:r>
            <a:r>
              <a:rPr lang="en-US" dirty="0" err="1"/>
              <a:t>myDB</a:t>
            </a:r>
            <a:r>
              <a:rPr lang="en-US" dirty="0"/>
              <a:t>";</a:t>
            </a:r>
            <a:br>
              <a:rPr lang="en-US" dirty="0"/>
            </a:br>
            <a:r>
              <a:rPr lang="en-US" dirty="0"/>
              <a:t/>
            </a:r>
            <a:br>
              <a:rPr lang="en-US" dirty="0"/>
            </a:br>
            <a:r>
              <a:rPr lang="en-US" dirty="0"/>
              <a:t>// Create connection</a:t>
            </a:r>
            <a:br>
              <a:rPr lang="en-US" dirty="0"/>
            </a:br>
            <a:r>
              <a:rPr lang="en-US" dirty="0"/>
              <a:t>$conn = new </a:t>
            </a:r>
            <a:r>
              <a:rPr lang="en-US" dirty="0" err="1"/>
              <a:t>mysqli</a:t>
            </a:r>
            <a:r>
              <a:rPr lang="en-US" dirty="0"/>
              <a:t>($</a:t>
            </a:r>
            <a:r>
              <a:rPr lang="en-US" dirty="0" err="1"/>
              <a:t>servername</a:t>
            </a:r>
            <a:r>
              <a:rPr lang="en-US" dirty="0"/>
              <a:t>, $username, $password, $</a:t>
            </a:r>
            <a:r>
              <a:rPr lang="en-US" dirty="0" err="1"/>
              <a:t>dbname</a:t>
            </a:r>
            <a:r>
              <a:rPr lang="en-US" dirty="0"/>
              <a:t>);</a:t>
            </a:r>
            <a:br>
              <a:rPr lang="en-US" dirty="0"/>
            </a:br>
            <a:r>
              <a:rPr lang="en-US" dirty="0"/>
              <a:t>// Check connection</a:t>
            </a:r>
            <a:br>
              <a:rPr lang="en-US" dirty="0"/>
            </a:br>
            <a:r>
              <a:rPr lang="en-US" dirty="0"/>
              <a:t>if ($conn-&gt;</a:t>
            </a:r>
            <a:r>
              <a:rPr lang="en-US" dirty="0" err="1"/>
              <a:t>connect_error</a:t>
            </a:r>
            <a:r>
              <a:rPr lang="en-US" dirty="0"/>
              <a:t>) {</a:t>
            </a:r>
            <a:br>
              <a:rPr lang="en-US" dirty="0"/>
            </a:br>
            <a:r>
              <a:rPr lang="en-US" dirty="0"/>
              <a:t>    die("Connection failed: " . $conn-&gt;</a:t>
            </a:r>
            <a:r>
              <a:rPr lang="en-US" dirty="0" err="1"/>
              <a:t>connect_error</a:t>
            </a:r>
            <a:r>
              <a:rPr lang="en-US" dirty="0"/>
              <a:t>);</a:t>
            </a:r>
            <a:br>
              <a:rPr lang="en-US" dirty="0"/>
            </a:br>
            <a:r>
              <a:rPr lang="en-US" dirty="0"/>
              <a:t>} </a:t>
            </a:r>
            <a:br>
              <a:rPr lang="en-US" dirty="0"/>
            </a:br>
            <a:r>
              <a:rPr lang="en-US" dirty="0"/>
              <a:t/>
            </a:r>
            <a:br>
              <a:rPr lang="en-US" dirty="0"/>
            </a:br>
            <a:r>
              <a:rPr lang="en-US" dirty="0"/>
              <a:t>// </a:t>
            </a:r>
            <a:r>
              <a:rPr lang="en-US" dirty="0" err="1"/>
              <a:t>sql</a:t>
            </a:r>
            <a:r>
              <a:rPr lang="en-US" dirty="0"/>
              <a:t> to delete a record</a:t>
            </a:r>
            <a:br>
              <a:rPr lang="en-US" dirty="0"/>
            </a:br>
            <a:r>
              <a:rPr lang="en-US" dirty="0"/>
              <a:t>$</a:t>
            </a:r>
            <a:r>
              <a:rPr lang="en-US" dirty="0" err="1"/>
              <a:t>sql</a:t>
            </a:r>
            <a:r>
              <a:rPr lang="en-US" dirty="0"/>
              <a:t> = "DELETE FROM </a:t>
            </a:r>
            <a:r>
              <a:rPr lang="en-US" dirty="0" err="1"/>
              <a:t>MyGuests</a:t>
            </a:r>
            <a:r>
              <a:rPr lang="en-US" dirty="0"/>
              <a:t> WHERE id=3";</a:t>
            </a:r>
            <a:br>
              <a:rPr lang="en-US" dirty="0"/>
            </a:br>
            <a:r>
              <a:rPr lang="en-US" dirty="0"/>
              <a:t/>
            </a:r>
            <a:br>
              <a:rPr lang="en-US" dirty="0"/>
            </a:br>
            <a:r>
              <a:rPr lang="en-US" dirty="0"/>
              <a:t>if ($conn-&gt;query($</a:t>
            </a:r>
            <a:r>
              <a:rPr lang="en-US" dirty="0" err="1"/>
              <a:t>sql</a:t>
            </a:r>
            <a:r>
              <a:rPr lang="en-US" dirty="0"/>
              <a:t>) === TRUE) {</a:t>
            </a:r>
            <a:br>
              <a:rPr lang="en-US" dirty="0"/>
            </a:br>
            <a:r>
              <a:rPr lang="en-US" dirty="0"/>
              <a:t>    echo "Record deleted successfully";</a:t>
            </a:r>
            <a:br>
              <a:rPr lang="en-US" dirty="0"/>
            </a:br>
            <a:r>
              <a:rPr lang="en-US" dirty="0"/>
              <a:t>} else {</a:t>
            </a:r>
            <a:br>
              <a:rPr lang="en-US" dirty="0"/>
            </a:br>
            <a:r>
              <a:rPr lang="en-US" dirty="0"/>
              <a:t>    echo "Error deleting record: " . $conn-&gt;error;</a:t>
            </a:r>
            <a:br>
              <a:rPr lang="en-US" dirty="0"/>
            </a:br>
            <a:r>
              <a:rPr lang="en-US" dirty="0"/>
              <a:t>}</a:t>
            </a:r>
            <a:br>
              <a:rPr lang="en-US" dirty="0"/>
            </a:br>
            <a:r>
              <a:rPr lang="en-US" dirty="0"/>
              <a:t/>
            </a:r>
            <a:br>
              <a:rPr lang="en-US" dirty="0"/>
            </a:br>
            <a:r>
              <a:rPr lang="en-US" dirty="0"/>
              <a:t>$conn-&gt;close();</a:t>
            </a:r>
            <a:br>
              <a:rPr lang="en-US" dirty="0"/>
            </a:br>
            <a:r>
              <a:rPr lang="en-US" dirty="0"/>
              <a:t>?&gt;</a:t>
            </a:r>
          </a:p>
        </p:txBody>
      </p:sp>
    </p:spTree>
    <p:extLst>
      <p:ext uri="{BB962C8B-B14F-4D97-AF65-F5344CB8AC3E}">
        <p14:creationId xmlns:p14="http://schemas.microsoft.com/office/powerpoint/2010/main" xmlns="" val="3325484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Data	</a:t>
            </a:r>
            <a:endParaRPr lang="en-US" dirty="0"/>
          </a:p>
        </p:txBody>
      </p:sp>
      <p:sp>
        <p:nvSpPr>
          <p:cNvPr id="3" name="Content Placeholder 2"/>
          <p:cNvSpPr>
            <a:spLocks noGrp="1"/>
          </p:cNvSpPr>
          <p:nvPr>
            <p:ph idx="1"/>
          </p:nvPr>
        </p:nvSpPr>
        <p:spPr/>
        <p:txBody>
          <a:bodyPr>
            <a:normAutofit fontScale="70000" lnSpcReduction="20000"/>
          </a:bodyPr>
          <a:lstStyle/>
          <a:p>
            <a:pPr marL="114300" indent="0">
              <a:buNone/>
            </a:pPr>
            <a:r>
              <a:rPr lang="en-US" dirty="0"/>
              <a:t>&lt;?</a:t>
            </a:r>
            <a:r>
              <a:rPr lang="en-US" dirty="0" err="1"/>
              <a:t>php</a:t>
            </a:r>
            <a:endParaRPr lang="en-US" dirty="0"/>
          </a:p>
          <a:p>
            <a:pPr marL="114300" indent="0">
              <a:buNone/>
            </a:pPr>
            <a:r>
              <a:rPr lang="en-US" dirty="0"/>
              <a:t>$</a:t>
            </a:r>
            <a:r>
              <a:rPr lang="en-US" dirty="0" err="1"/>
              <a:t>servername</a:t>
            </a:r>
            <a:r>
              <a:rPr lang="en-US" dirty="0"/>
              <a:t> = "localhost";</a:t>
            </a:r>
          </a:p>
          <a:p>
            <a:pPr marL="114300" indent="0">
              <a:buNone/>
            </a:pPr>
            <a:r>
              <a:rPr lang="en-US" dirty="0"/>
              <a:t>$username = "</a:t>
            </a:r>
            <a:r>
              <a:rPr lang="en-US" dirty="0" err="1"/>
              <a:t>basit</a:t>
            </a:r>
            <a:r>
              <a:rPr lang="en-US" dirty="0"/>
              <a:t>";</a:t>
            </a:r>
          </a:p>
          <a:p>
            <a:pPr marL="114300" indent="0">
              <a:buNone/>
            </a:pPr>
            <a:r>
              <a:rPr lang="en-US" dirty="0"/>
              <a:t>$password = "abc123123</a:t>
            </a:r>
            <a:r>
              <a:rPr lang="en-US" dirty="0" smtClean="0"/>
              <a:t>";</a:t>
            </a:r>
            <a:r>
              <a:rPr lang="en-US" dirty="0"/>
              <a:t/>
            </a:r>
            <a:br>
              <a:rPr lang="en-US" dirty="0"/>
            </a:br>
            <a:r>
              <a:rPr lang="en-US" dirty="0"/>
              <a:t>$</a:t>
            </a:r>
            <a:r>
              <a:rPr lang="en-US" dirty="0" err="1"/>
              <a:t>dbname</a:t>
            </a:r>
            <a:r>
              <a:rPr lang="en-US" dirty="0"/>
              <a:t> = "</a:t>
            </a:r>
            <a:r>
              <a:rPr lang="en-US" dirty="0" err="1"/>
              <a:t>myDB</a:t>
            </a:r>
            <a:r>
              <a:rPr lang="en-US" dirty="0"/>
              <a:t>";</a:t>
            </a:r>
            <a:br>
              <a:rPr lang="en-US" dirty="0"/>
            </a:br>
            <a:r>
              <a:rPr lang="en-US" dirty="0"/>
              <a:t/>
            </a:r>
            <a:br>
              <a:rPr lang="en-US" dirty="0"/>
            </a:br>
            <a:r>
              <a:rPr lang="en-US" dirty="0"/>
              <a:t>// Create connection</a:t>
            </a:r>
            <a:br>
              <a:rPr lang="en-US" dirty="0"/>
            </a:br>
            <a:r>
              <a:rPr lang="en-US" dirty="0"/>
              <a:t>$conn = new </a:t>
            </a:r>
            <a:r>
              <a:rPr lang="en-US" dirty="0" err="1"/>
              <a:t>mysqli</a:t>
            </a:r>
            <a:r>
              <a:rPr lang="en-US" dirty="0"/>
              <a:t>($</a:t>
            </a:r>
            <a:r>
              <a:rPr lang="en-US" dirty="0" err="1"/>
              <a:t>servername</a:t>
            </a:r>
            <a:r>
              <a:rPr lang="en-US" dirty="0"/>
              <a:t>, $username, $password, $</a:t>
            </a:r>
            <a:r>
              <a:rPr lang="en-US" dirty="0" err="1"/>
              <a:t>dbname</a:t>
            </a:r>
            <a:r>
              <a:rPr lang="en-US" dirty="0"/>
              <a:t>);</a:t>
            </a:r>
            <a:br>
              <a:rPr lang="en-US" dirty="0"/>
            </a:br>
            <a:r>
              <a:rPr lang="en-US" dirty="0"/>
              <a:t>// Check connection</a:t>
            </a:r>
            <a:br>
              <a:rPr lang="en-US" dirty="0"/>
            </a:br>
            <a:r>
              <a:rPr lang="en-US" dirty="0"/>
              <a:t>if ($conn-&gt;</a:t>
            </a:r>
            <a:r>
              <a:rPr lang="en-US" dirty="0" err="1"/>
              <a:t>connect_error</a:t>
            </a:r>
            <a:r>
              <a:rPr lang="en-US" dirty="0"/>
              <a:t>) {</a:t>
            </a:r>
            <a:br>
              <a:rPr lang="en-US" dirty="0"/>
            </a:br>
            <a:r>
              <a:rPr lang="en-US" dirty="0"/>
              <a:t>    die("Connection failed: " . $conn-&gt;</a:t>
            </a:r>
            <a:r>
              <a:rPr lang="en-US" dirty="0" err="1"/>
              <a:t>connect_error</a:t>
            </a:r>
            <a:r>
              <a:rPr lang="en-US" dirty="0"/>
              <a:t>);</a:t>
            </a:r>
            <a:br>
              <a:rPr lang="en-US" dirty="0"/>
            </a:br>
            <a:r>
              <a:rPr lang="en-US" dirty="0"/>
              <a:t>} </a:t>
            </a:r>
            <a:br>
              <a:rPr lang="en-US" dirty="0"/>
            </a:br>
            <a:r>
              <a:rPr lang="en-US" dirty="0"/>
              <a:t/>
            </a:r>
            <a:br>
              <a:rPr lang="en-US" dirty="0"/>
            </a:br>
            <a:r>
              <a:rPr lang="en-US" dirty="0"/>
              <a:t>$</a:t>
            </a:r>
            <a:r>
              <a:rPr lang="en-US" dirty="0" err="1"/>
              <a:t>sql</a:t>
            </a:r>
            <a:r>
              <a:rPr lang="en-US" dirty="0"/>
              <a:t> = "UPDATE </a:t>
            </a:r>
            <a:r>
              <a:rPr lang="en-US" dirty="0" err="1"/>
              <a:t>MyGuests</a:t>
            </a:r>
            <a:r>
              <a:rPr lang="en-US" dirty="0"/>
              <a:t> SET </a:t>
            </a:r>
            <a:r>
              <a:rPr lang="en-US" dirty="0" err="1"/>
              <a:t>lastname</a:t>
            </a:r>
            <a:r>
              <a:rPr lang="en-US" dirty="0"/>
              <a:t>='Doe' WHERE id=2";</a:t>
            </a:r>
            <a:br>
              <a:rPr lang="en-US" dirty="0"/>
            </a:br>
            <a:r>
              <a:rPr lang="en-US" dirty="0"/>
              <a:t/>
            </a:r>
            <a:br>
              <a:rPr lang="en-US" dirty="0"/>
            </a:br>
            <a:r>
              <a:rPr lang="en-US" dirty="0"/>
              <a:t>if ($conn-&gt;query($</a:t>
            </a:r>
            <a:r>
              <a:rPr lang="en-US" dirty="0" err="1"/>
              <a:t>sql</a:t>
            </a:r>
            <a:r>
              <a:rPr lang="en-US" dirty="0"/>
              <a:t>) === TRUE) {</a:t>
            </a:r>
            <a:br>
              <a:rPr lang="en-US" dirty="0"/>
            </a:br>
            <a:r>
              <a:rPr lang="en-US" dirty="0"/>
              <a:t>    echo "Record updated successfully";</a:t>
            </a:r>
            <a:br>
              <a:rPr lang="en-US" dirty="0"/>
            </a:br>
            <a:r>
              <a:rPr lang="en-US" dirty="0"/>
              <a:t>} else {</a:t>
            </a:r>
            <a:br>
              <a:rPr lang="en-US" dirty="0"/>
            </a:br>
            <a:r>
              <a:rPr lang="en-US" dirty="0"/>
              <a:t>    echo "Error updating record: " . $conn-&gt;error;</a:t>
            </a:r>
            <a:br>
              <a:rPr lang="en-US" dirty="0"/>
            </a:br>
            <a:r>
              <a:rPr lang="en-US" dirty="0"/>
              <a:t>}</a:t>
            </a:r>
            <a:br>
              <a:rPr lang="en-US" dirty="0"/>
            </a:br>
            <a:r>
              <a:rPr lang="en-US" dirty="0"/>
              <a:t/>
            </a:r>
            <a:br>
              <a:rPr lang="en-US" dirty="0"/>
            </a:br>
            <a:r>
              <a:rPr lang="en-US" dirty="0"/>
              <a:t>$conn-&gt;close();</a:t>
            </a:r>
            <a:br>
              <a:rPr lang="en-US" dirty="0"/>
            </a:br>
            <a:r>
              <a:rPr lang="en-US" dirty="0"/>
              <a:t>?&gt;</a:t>
            </a:r>
          </a:p>
        </p:txBody>
      </p:sp>
    </p:spTree>
    <p:extLst>
      <p:ext uri="{BB962C8B-B14F-4D97-AF65-F5344CB8AC3E}">
        <p14:creationId xmlns:p14="http://schemas.microsoft.com/office/powerpoint/2010/main" xmlns="" val="2960299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MySQL </a:t>
            </a:r>
            <a:r>
              <a:rPr lang="en-US" dirty="0"/>
              <a:t>is a database system used on the </a:t>
            </a:r>
            <a:r>
              <a:rPr lang="en-US" dirty="0" smtClean="0"/>
              <a:t>web</a:t>
            </a:r>
          </a:p>
          <a:p>
            <a:endParaRPr lang="en-US" dirty="0"/>
          </a:p>
          <a:p>
            <a:r>
              <a:rPr lang="en-US" dirty="0"/>
              <a:t>MySQL is a database system that runs on a </a:t>
            </a:r>
            <a:r>
              <a:rPr lang="en-US" dirty="0" smtClean="0"/>
              <a:t>server</a:t>
            </a:r>
          </a:p>
          <a:p>
            <a:endParaRPr lang="en-US" dirty="0"/>
          </a:p>
          <a:p>
            <a:r>
              <a:rPr lang="en-US" dirty="0"/>
              <a:t>MySQL is ideal for both small and large </a:t>
            </a:r>
            <a:r>
              <a:rPr lang="en-US" dirty="0" smtClean="0"/>
              <a:t>applications</a:t>
            </a:r>
          </a:p>
          <a:p>
            <a:endParaRPr lang="en-US" dirty="0"/>
          </a:p>
          <a:p>
            <a:r>
              <a:rPr lang="en-US" dirty="0"/>
              <a:t>MySQL is very fast, reliable, and easy to </a:t>
            </a:r>
            <a:r>
              <a:rPr lang="en-US" dirty="0" smtClean="0"/>
              <a:t>use</a:t>
            </a:r>
          </a:p>
          <a:p>
            <a:endParaRPr lang="en-US" dirty="0"/>
          </a:p>
          <a:p>
            <a:r>
              <a:rPr lang="en-US" dirty="0"/>
              <a:t>MySQL uses standard </a:t>
            </a:r>
            <a:r>
              <a:rPr lang="en-US" dirty="0" smtClean="0"/>
              <a:t>SQL</a:t>
            </a:r>
          </a:p>
          <a:p>
            <a:endParaRPr lang="en-US" dirty="0"/>
          </a:p>
          <a:p>
            <a:r>
              <a:rPr lang="en-US" dirty="0"/>
              <a:t>MySQL compiles on a number of </a:t>
            </a:r>
            <a:r>
              <a:rPr lang="en-US" dirty="0" smtClean="0"/>
              <a:t>platforms</a:t>
            </a:r>
          </a:p>
          <a:p>
            <a:endParaRPr lang="en-US" dirty="0"/>
          </a:p>
          <a:p>
            <a:r>
              <a:rPr lang="en-US" dirty="0"/>
              <a:t>MySQL is free to download and </a:t>
            </a:r>
            <a:r>
              <a:rPr lang="en-US" dirty="0" smtClean="0"/>
              <a:t>use</a:t>
            </a:r>
          </a:p>
          <a:p>
            <a:endParaRPr lang="en-US" dirty="0"/>
          </a:p>
          <a:p>
            <a:r>
              <a:rPr lang="en-US" dirty="0"/>
              <a:t>MySQL is developed, distributed, and supported by Oracle Corporation</a:t>
            </a:r>
          </a:p>
          <a:p>
            <a:endParaRPr lang="en-US" dirty="0"/>
          </a:p>
        </p:txBody>
      </p:sp>
    </p:spTree>
    <p:extLst>
      <p:ext uri="{BB962C8B-B14F-4D97-AF65-F5344CB8AC3E}">
        <p14:creationId xmlns:p14="http://schemas.microsoft.com/office/powerpoint/2010/main" xmlns="" val="1110190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XAMPP – Control Panel</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57200" y="1857375"/>
            <a:ext cx="7620000" cy="4286249"/>
          </a:xfrm>
        </p:spPr>
      </p:pic>
    </p:spTree>
    <p:extLst>
      <p:ext uri="{BB962C8B-B14F-4D97-AF65-F5344CB8AC3E}">
        <p14:creationId xmlns:p14="http://schemas.microsoft.com/office/powerpoint/2010/main" xmlns="" val="3942341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 Admin Console </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xmlns="" val="1533117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 </a:t>
            </a:r>
            <a:r>
              <a:rPr lang="en-US" dirty="0" err="1" smtClean="0"/>
              <a:t>PHYmyAdmin</a:t>
            </a:r>
            <a:r>
              <a:rPr lang="en-US" dirty="0" smtClean="0"/>
              <a:t> Panel</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xmlns="" val="3844815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Connection to MYSQL</a:t>
            </a:r>
            <a:endParaRPr lang="en-US" dirty="0"/>
          </a:p>
        </p:txBody>
      </p:sp>
      <p:sp>
        <p:nvSpPr>
          <p:cNvPr id="3" name="Content Placeholder 2"/>
          <p:cNvSpPr>
            <a:spLocks noGrp="1"/>
          </p:cNvSpPr>
          <p:nvPr>
            <p:ph idx="1"/>
          </p:nvPr>
        </p:nvSpPr>
        <p:spPr/>
        <p:txBody>
          <a:bodyPr>
            <a:normAutofit fontScale="77500" lnSpcReduction="20000"/>
          </a:bodyPr>
          <a:lstStyle/>
          <a:p>
            <a:r>
              <a:rPr lang="en-US" dirty="0"/>
              <a:t>Before we can access data in the MySQL database, we need to be able to connect to the </a:t>
            </a:r>
            <a:r>
              <a:rPr lang="en-US" dirty="0" smtClean="0"/>
              <a:t>server</a:t>
            </a:r>
          </a:p>
          <a:p>
            <a:endParaRPr lang="en-US" dirty="0"/>
          </a:p>
          <a:p>
            <a:r>
              <a:rPr lang="en-US" dirty="0"/>
              <a:t>&lt;?</a:t>
            </a:r>
            <a:r>
              <a:rPr lang="en-US" dirty="0" err="1"/>
              <a:t>php</a:t>
            </a:r>
            <a:endParaRPr lang="en-US" dirty="0"/>
          </a:p>
          <a:p>
            <a:r>
              <a:rPr lang="en-US" dirty="0"/>
              <a:t>$</a:t>
            </a:r>
            <a:r>
              <a:rPr lang="en-US" dirty="0" err="1"/>
              <a:t>servername</a:t>
            </a:r>
            <a:r>
              <a:rPr lang="en-US" dirty="0"/>
              <a:t> = "localhost";</a:t>
            </a:r>
          </a:p>
          <a:p>
            <a:r>
              <a:rPr lang="en-US" dirty="0"/>
              <a:t>$username = "root";</a:t>
            </a:r>
          </a:p>
          <a:p>
            <a:r>
              <a:rPr lang="en-US" dirty="0"/>
              <a:t>//$password = "password";</a:t>
            </a:r>
          </a:p>
          <a:p>
            <a:endParaRPr lang="en-US" dirty="0"/>
          </a:p>
          <a:p>
            <a:r>
              <a:rPr lang="en-US" dirty="0"/>
              <a:t>// Create connection</a:t>
            </a:r>
          </a:p>
          <a:p>
            <a:r>
              <a:rPr lang="en-US" dirty="0"/>
              <a:t>$conn = </a:t>
            </a:r>
            <a:r>
              <a:rPr lang="en-US" dirty="0" err="1"/>
              <a:t>mysqli_connect</a:t>
            </a:r>
            <a:r>
              <a:rPr lang="en-US" dirty="0"/>
              <a:t>($</a:t>
            </a:r>
            <a:r>
              <a:rPr lang="en-US" dirty="0" err="1"/>
              <a:t>servername</a:t>
            </a:r>
            <a:r>
              <a:rPr lang="en-US" dirty="0"/>
              <a:t>, $username);</a:t>
            </a:r>
          </a:p>
          <a:p>
            <a:endParaRPr lang="en-US" dirty="0"/>
          </a:p>
          <a:p>
            <a:r>
              <a:rPr lang="en-US" dirty="0"/>
              <a:t>// Check connection</a:t>
            </a:r>
          </a:p>
          <a:p>
            <a:r>
              <a:rPr lang="en-US" dirty="0"/>
              <a:t>if (!$conn) {</a:t>
            </a:r>
          </a:p>
          <a:p>
            <a:r>
              <a:rPr lang="en-US" dirty="0"/>
              <a:t>    die("Connection failed: " . </a:t>
            </a:r>
            <a:r>
              <a:rPr lang="en-US" dirty="0" err="1"/>
              <a:t>mysqli_connect_error</a:t>
            </a:r>
            <a:r>
              <a:rPr lang="en-US" dirty="0"/>
              <a:t>());</a:t>
            </a:r>
          </a:p>
          <a:p>
            <a:r>
              <a:rPr lang="en-US" dirty="0"/>
              <a:t>}</a:t>
            </a:r>
          </a:p>
          <a:p>
            <a:r>
              <a:rPr lang="en-US" dirty="0"/>
              <a:t>echo "Connected successfully";</a:t>
            </a:r>
          </a:p>
          <a:p>
            <a:r>
              <a:rPr lang="en-US" dirty="0"/>
              <a:t>?&gt;</a:t>
            </a:r>
          </a:p>
        </p:txBody>
      </p:sp>
    </p:spTree>
    <p:extLst>
      <p:ext uri="{BB962C8B-B14F-4D97-AF65-F5344CB8AC3E}">
        <p14:creationId xmlns:p14="http://schemas.microsoft.com/office/powerpoint/2010/main" xmlns="" val="1107050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Username? Hostname?</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xmlns="" val="3652676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new User	</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xmlns="" val="3518254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492</TotalTime>
  <Words>1074</Words>
  <Application>Microsoft Office PowerPoint</Application>
  <PresentationFormat>On-screen Show (4:3)</PresentationFormat>
  <Paragraphs>196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Adjacency</vt:lpstr>
      <vt:lpstr>Database Systems</vt:lpstr>
      <vt:lpstr>All in ONE</vt:lpstr>
      <vt:lpstr>MySQL?</vt:lpstr>
      <vt:lpstr>XAMPP – Control Panel</vt:lpstr>
      <vt:lpstr>Apache – Admin Console </vt:lpstr>
      <vt:lpstr>MySQL – PHYmyAdmin Panel</vt:lpstr>
      <vt:lpstr>PHP Connection to MYSQL</vt:lpstr>
      <vt:lpstr>Users? Username? Hostname?</vt:lpstr>
      <vt:lpstr>Adding new User </vt:lpstr>
      <vt:lpstr>Continue..</vt:lpstr>
      <vt:lpstr>User Added </vt:lpstr>
      <vt:lpstr>Creating Database </vt:lpstr>
      <vt:lpstr>1</vt:lpstr>
      <vt:lpstr>2</vt:lpstr>
      <vt:lpstr>Creating Table</vt:lpstr>
      <vt:lpstr>1</vt:lpstr>
      <vt:lpstr>2</vt:lpstr>
      <vt:lpstr>Inserting data into table </vt:lpstr>
      <vt:lpstr>Inserting multiple records</vt:lpstr>
      <vt:lpstr>Prepared Statements and Bound Parameters</vt:lpstr>
      <vt:lpstr>Advantages</vt:lpstr>
      <vt:lpstr>Example</vt:lpstr>
      <vt:lpstr>Selecting Data</vt:lpstr>
      <vt:lpstr>Deleting Data</vt:lpstr>
      <vt:lpstr>Updating Data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MzB</dc:creator>
  <cp:lastModifiedBy>mahrukh</cp:lastModifiedBy>
  <cp:revision>113</cp:revision>
  <dcterms:created xsi:type="dcterms:W3CDTF">2006-08-16T00:00:00Z</dcterms:created>
  <dcterms:modified xsi:type="dcterms:W3CDTF">2017-11-06T03:30:48Z</dcterms:modified>
</cp:coreProperties>
</file>