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66" y="28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95512" y="2653047"/>
            <a:ext cx="10058398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SOTWARE TESTING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(CS-497)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091194" y="3876071"/>
            <a:ext cx="4368378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Course Instructor: AMIR IMAM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6122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Fundamentals of Software Testing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Testing throughout the Software Life Cycle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Test– Planning </a:t>
            </a:r>
            <a:r>
              <a:rPr lang="en-US" dirty="0" smtClean="0"/>
              <a:t>&amp; </a:t>
            </a:r>
            <a:r>
              <a:rPr lang="en-US" dirty="0"/>
              <a:t>Design </a:t>
            </a:r>
            <a:r>
              <a:rPr lang="en-US" dirty="0" smtClean="0"/>
              <a:t>Techniques</a:t>
            </a:r>
          </a:p>
          <a:p>
            <a:pPr>
              <a:lnSpc>
                <a:spcPct val="150000"/>
              </a:lnSpc>
            </a:pPr>
            <a:r>
              <a:rPr lang="en-US" dirty="0"/>
              <a:t>Test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Adopting Test Support Tools and Documentations (Practical Exposure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4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Fundamentals of Software Testing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400" dirty="0"/>
              <a:t>What is </a:t>
            </a:r>
            <a:r>
              <a:rPr lang="en-US" sz="2400" dirty="0" smtClean="0"/>
              <a:t>testing?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Why </a:t>
            </a:r>
            <a:r>
              <a:rPr lang="en-US" sz="2400" dirty="0" smtClean="0"/>
              <a:t>is Testing Necessary?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Quality </a:t>
            </a:r>
            <a:r>
              <a:rPr lang="en-US" sz="2400" dirty="0" err="1"/>
              <a:t>vs</a:t>
            </a:r>
            <a:r>
              <a:rPr lang="en-US" sz="2400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Testing General Vocabulary </a:t>
            </a:r>
            <a:r>
              <a:rPr lang="en-US" sz="2400" dirty="0" smtClean="0"/>
              <a:t>(Verification, Validation, </a:t>
            </a:r>
            <a:r>
              <a:rPr lang="en-US" sz="2400" dirty="0"/>
              <a:t>Bug, Defect, Error, Fault, Mistake and </a:t>
            </a:r>
            <a:r>
              <a:rPr lang="en-US" sz="2400" dirty="0" smtClean="0"/>
              <a:t>Failure</a:t>
            </a:r>
            <a:r>
              <a:rPr lang="en-US" sz="2400" dirty="0"/>
              <a:t>?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Testing </a:t>
            </a:r>
            <a:r>
              <a:rPr lang="en-US" sz="2400" dirty="0" smtClean="0"/>
              <a:t>Objectives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General Testing </a:t>
            </a:r>
            <a:r>
              <a:rPr lang="en-US" sz="2400" dirty="0" smtClean="0"/>
              <a:t>Principles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Fundamental </a:t>
            </a:r>
            <a:r>
              <a:rPr lang="en-US" sz="2400" dirty="0"/>
              <a:t>Test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(Detailed)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Testing throughout the Software Life Cycle</a:t>
            </a:r>
            <a:endParaRPr lang="en-US" dirty="0"/>
          </a:p>
          <a:p>
            <a:pPr lvl="1"/>
            <a:r>
              <a:rPr lang="en-US" sz="2800" dirty="0"/>
              <a:t>Software Development Model with respect to testing</a:t>
            </a:r>
          </a:p>
          <a:p>
            <a:pPr lvl="2"/>
            <a:r>
              <a:rPr lang="en-US" dirty="0"/>
              <a:t>Waterfall</a:t>
            </a:r>
          </a:p>
          <a:p>
            <a:pPr lvl="2"/>
            <a:r>
              <a:rPr lang="en-US" dirty="0"/>
              <a:t>V-Model (Validation Verification)</a:t>
            </a:r>
          </a:p>
          <a:p>
            <a:pPr lvl="2"/>
            <a:r>
              <a:rPr lang="en-US" dirty="0"/>
              <a:t>Agile (</a:t>
            </a:r>
            <a:r>
              <a:rPr lang="en-US" dirty="0" smtClean="0"/>
              <a:t>SCRUM/KANBAN)</a:t>
            </a:r>
          </a:p>
          <a:p>
            <a:pPr lvl="1"/>
            <a:r>
              <a:rPr lang="en-US" sz="2800" dirty="0" smtClean="0"/>
              <a:t>Testing Levels (Unit/Integration/System/UAT)</a:t>
            </a:r>
          </a:p>
          <a:p>
            <a:pPr lvl="1"/>
            <a:r>
              <a:rPr lang="en-US" sz="2800" dirty="0"/>
              <a:t>Testing Types</a:t>
            </a:r>
          </a:p>
          <a:p>
            <a:pPr lvl="2"/>
            <a:r>
              <a:rPr lang="en-US" dirty="0"/>
              <a:t>Functional (Sub types)</a:t>
            </a:r>
          </a:p>
          <a:p>
            <a:pPr lvl="2"/>
            <a:r>
              <a:rPr lang="en-US" dirty="0"/>
              <a:t>Non Functional (Sub types)</a:t>
            </a:r>
          </a:p>
          <a:p>
            <a:pPr lvl="2"/>
            <a:r>
              <a:rPr lang="en-US" dirty="0" smtClean="0"/>
              <a:t>Others</a:t>
            </a:r>
            <a:endParaRPr lang="en-US" sz="2800" dirty="0" smtClean="0"/>
          </a:p>
          <a:p>
            <a:pPr lvl="1"/>
            <a:r>
              <a:rPr lang="en-US" dirty="0" smtClean="0"/>
              <a:t>Bug </a:t>
            </a:r>
            <a:r>
              <a:rPr lang="en-US" dirty="0"/>
              <a:t>Life cycle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(Detailed)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Test– Planning and </a:t>
            </a:r>
            <a:r>
              <a:rPr lang="en-US" b="1" dirty="0" smtClean="0"/>
              <a:t>Design</a:t>
            </a:r>
            <a:endParaRPr lang="en-US" dirty="0"/>
          </a:p>
          <a:p>
            <a:pPr lvl="1"/>
            <a:r>
              <a:rPr lang="en-US" sz="2800" dirty="0"/>
              <a:t>Static Testing  </a:t>
            </a:r>
          </a:p>
          <a:p>
            <a:pPr lvl="2"/>
            <a:r>
              <a:rPr lang="en-US" dirty="0"/>
              <a:t>Static Analysis</a:t>
            </a:r>
          </a:p>
          <a:p>
            <a:pPr lvl="2"/>
            <a:r>
              <a:rPr lang="en-US" dirty="0"/>
              <a:t>Reviews (Formal, Informal, Inspections, Walkthroughs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2800" dirty="0"/>
              <a:t>Dynamic Testing</a:t>
            </a:r>
          </a:p>
          <a:p>
            <a:pPr lvl="2"/>
            <a:r>
              <a:rPr lang="en-US" dirty="0"/>
              <a:t>Structured Based </a:t>
            </a:r>
          </a:p>
          <a:p>
            <a:pPr lvl="2"/>
            <a:r>
              <a:rPr lang="en-US" dirty="0"/>
              <a:t>Specification </a:t>
            </a:r>
            <a:r>
              <a:rPr lang="en-US" dirty="0" smtClean="0"/>
              <a:t>Based</a:t>
            </a:r>
            <a:endParaRPr lang="en-US" dirty="0"/>
          </a:p>
          <a:p>
            <a:pPr lvl="2"/>
            <a:r>
              <a:rPr lang="en-US" dirty="0" smtClean="0"/>
              <a:t>Experience </a:t>
            </a:r>
            <a:r>
              <a:rPr lang="en-US" dirty="0"/>
              <a:t>Based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(Detailed)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34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Test Management</a:t>
            </a:r>
            <a:endParaRPr lang="en-US" dirty="0"/>
          </a:p>
          <a:p>
            <a:pPr lvl="1"/>
            <a:r>
              <a:rPr lang="en-US" sz="2800" dirty="0"/>
              <a:t>Test Organization</a:t>
            </a:r>
          </a:p>
          <a:p>
            <a:pPr lvl="1"/>
            <a:r>
              <a:rPr lang="en-US" sz="2800" dirty="0"/>
              <a:t>Test Planning and Estimation</a:t>
            </a:r>
          </a:p>
          <a:p>
            <a:pPr lvl="1"/>
            <a:r>
              <a:rPr lang="en-US" sz="2800" dirty="0"/>
              <a:t>Test Progress Monitoring and Control</a:t>
            </a:r>
          </a:p>
          <a:p>
            <a:pPr lvl="1"/>
            <a:r>
              <a:rPr lang="en-US" sz="2800" dirty="0"/>
              <a:t>Configuration Management</a:t>
            </a:r>
          </a:p>
          <a:p>
            <a:pPr lvl="1"/>
            <a:r>
              <a:rPr lang="en-US" sz="2800" dirty="0"/>
              <a:t>Risk and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dirty="0" smtClean="0"/>
              <a:t>Incident </a:t>
            </a:r>
            <a:r>
              <a:rPr lang="en-US" dirty="0"/>
              <a:t>Management</a:t>
            </a:r>
            <a:endParaRPr lang="en-US" sz="2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(Detailed)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74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Adopting Test Support Tools and Documentations (Practical Exposure)</a:t>
            </a:r>
            <a:endParaRPr lang="en-US" dirty="0"/>
          </a:p>
          <a:p>
            <a:pPr lvl="1"/>
            <a:r>
              <a:rPr lang="en-US" sz="2800" dirty="0"/>
              <a:t>Types of Tools</a:t>
            </a:r>
          </a:p>
          <a:p>
            <a:pPr lvl="1"/>
            <a:r>
              <a:rPr lang="en-US" sz="2800" dirty="0"/>
              <a:t>Types of testing documents</a:t>
            </a:r>
          </a:p>
          <a:p>
            <a:pPr lvl="1"/>
            <a:r>
              <a:rPr lang="en-US" sz="2800" dirty="0"/>
              <a:t>Test Automation</a:t>
            </a:r>
          </a:p>
          <a:p>
            <a:pPr lvl="2"/>
            <a:r>
              <a:rPr lang="en-US" dirty="0" smtClean="0"/>
              <a:t>Selenium</a:t>
            </a:r>
          </a:p>
          <a:p>
            <a:pPr lvl="2"/>
            <a:r>
              <a:rPr lang="en-US" dirty="0" err="1" smtClean="0"/>
              <a:t>CodedUI</a:t>
            </a:r>
            <a:endParaRPr lang="en-US" sz="6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(Detailed)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Systematic </a:t>
            </a:r>
            <a:r>
              <a:rPr lang="en-US" b="1" dirty="0"/>
              <a:t>Software Testing </a:t>
            </a:r>
            <a:r>
              <a:rPr lang="en-US" dirty="0" smtClean="0"/>
              <a:t>(Rick </a:t>
            </a:r>
            <a:r>
              <a:rPr lang="en-US" dirty="0"/>
              <a:t>David Craig, Stefan P. </a:t>
            </a:r>
            <a:r>
              <a:rPr lang="en-US" dirty="0" err="1" smtClean="0"/>
              <a:t>Jaskiel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ISTQB (CTFL) Syllabus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1026" name="Picture 2" descr="Front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699" y="3481191"/>
            <a:ext cx="2356834" cy="3093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9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238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</vt:lpstr>
      <vt:lpstr>Wingdings 2</vt:lpstr>
      <vt:lpstr>Training presentation</vt:lpstr>
      <vt:lpstr>PowerPoint Presentation</vt:lpstr>
      <vt:lpstr>Syllabus</vt:lpstr>
      <vt:lpstr>Syllabus (Detailed)</vt:lpstr>
      <vt:lpstr>Syllabus (Detailed)</vt:lpstr>
      <vt:lpstr>Syllabus (Detailed)</vt:lpstr>
      <vt:lpstr>Syllabus (Detailed)</vt:lpstr>
      <vt:lpstr>Syllabus (Detailed)</vt:lpstr>
      <vt:lpstr>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2017-06-11T06:24:53Z</dcterms:created>
  <dcterms:modified xsi:type="dcterms:W3CDTF">2017-06-11T21:51:12Z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