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05000"/>
            <a:ext cx="6172200" cy="1894362"/>
          </a:xfrm>
        </p:spPr>
        <p:txBody>
          <a:bodyPr/>
          <a:lstStyle/>
          <a:p>
            <a:r>
              <a:rPr lang="en-US" dirty="0" smtClean="0"/>
              <a:t>CS 401 – ARTIFICIAL 		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038600"/>
            <a:ext cx="6172200" cy="1371600"/>
          </a:xfrm>
        </p:spPr>
        <p:txBody>
          <a:bodyPr/>
          <a:lstStyle/>
          <a:p>
            <a:r>
              <a:rPr lang="en-US" dirty="0" smtClean="0"/>
              <a:t>	LECTURE: SEARCHING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2390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972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 from s to g (uniform cost search example)</a:t>
            </a:r>
            <a:endParaRPr lang="en-US" dirty="0"/>
          </a:p>
        </p:txBody>
      </p:sp>
      <p:pic>
        <p:nvPicPr>
          <p:cNvPr id="1026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51816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519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Uninformed search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Blind search 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How are strategies different?</a:t>
            </a:r>
          </a:p>
          <a:p>
            <a:r>
              <a:rPr lang="en-US" dirty="0" smtClean="0"/>
              <a:t>Difference between uninformed and informed?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Always implemented using queue</a:t>
            </a:r>
          </a:p>
          <a:p>
            <a:r>
              <a:rPr lang="en-US" dirty="0" smtClean="0"/>
              <a:t>Concept of FIFO</a:t>
            </a:r>
          </a:p>
          <a:p>
            <a:r>
              <a:rPr lang="en-US" dirty="0" smtClean="0"/>
              <a:t>Is it complete?</a:t>
            </a:r>
          </a:p>
          <a:p>
            <a:r>
              <a:rPr lang="en-US" dirty="0" smtClean="0"/>
              <a:t>Is it optimal?</a:t>
            </a:r>
          </a:p>
          <a:p>
            <a:r>
              <a:rPr lang="en-US" dirty="0" smtClean="0"/>
              <a:t>Time and space complexity O(b</a:t>
            </a:r>
            <a:r>
              <a:rPr lang="en-US" baseline="30000" dirty="0" smtClean="0"/>
              <a:t>d+1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maze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it possible to solve maze using </a:t>
            </a:r>
            <a:r>
              <a:rPr lang="en-US" dirty="0" err="1" smtClean="0"/>
              <a:t>bfs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implemented using stack</a:t>
            </a:r>
          </a:p>
          <a:p>
            <a:r>
              <a:rPr lang="en-US" dirty="0" smtClean="0"/>
              <a:t>Concept of LIFO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5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complete?</a:t>
            </a:r>
          </a:p>
          <a:p>
            <a:r>
              <a:rPr lang="en-US" dirty="0" smtClean="0"/>
              <a:t>Is it optimal?</a:t>
            </a:r>
          </a:p>
          <a:p>
            <a:r>
              <a:rPr lang="en-US" dirty="0" smtClean="0"/>
              <a:t>Time complexity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 O(</a:t>
            </a:r>
            <a:r>
              <a:rPr lang="en-US" dirty="0" err="1" smtClean="0"/>
              <a:t>bm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</a:t>
            </a:r>
            <a:r>
              <a:rPr lang="en-US" dirty="0" err="1" smtClean="0"/>
              <a:t>dfs</a:t>
            </a:r>
            <a:endParaRPr lang="en-US" dirty="0" smtClean="0"/>
          </a:p>
          <a:p>
            <a:r>
              <a:rPr lang="en-US" dirty="0" smtClean="0"/>
              <a:t>Space complexity O(m)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5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limited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DFS fails in infinite space or redundant paths</a:t>
            </a:r>
          </a:p>
          <a:p>
            <a:r>
              <a:rPr lang="en-US" dirty="0" smtClean="0"/>
              <a:t>Provide DFS with a limit</a:t>
            </a:r>
          </a:p>
          <a:p>
            <a:r>
              <a:rPr lang="en-US" dirty="0" smtClean="0"/>
              <a:t>Incomplete if limit&lt; d</a:t>
            </a:r>
          </a:p>
          <a:p>
            <a:r>
              <a:rPr lang="en-US" dirty="0" smtClean="0"/>
              <a:t>Not optimal if limit&gt;d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4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 that is optimal with any step-cost function</a:t>
            </a:r>
          </a:p>
          <a:p>
            <a:r>
              <a:rPr lang="en-US" dirty="0" smtClean="0"/>
              <a:t>Problem?</a:t>
            </a:r>
          </a:p>
          <a:p>
            <a:r>
              <a:rPr lang="en-US" dirty="0" smtClean="0"/>
              <a:t>Time and space complexity O(b</a:t>
            </a:r>
            <a:r>
              <a:rPr lang="en-US" baseline="30000" dirty="0" smtClean="0"/>
              <a:t>(1+C/e)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5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</TotalTime>
  <Words>149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Oriel</vt:lpstr>
      <vt:lpstr>CS 401 – ARTIFICIAL   INTELLIGENCE</vt:lpstr>
      <vt:lpstr>Uninformed search strategies</vt:lpstr>
      <vt:lpstr>BFS</vt:lpstr>
      <vt:lpstr>BFS maze example</vt:lpstr>
      <vt:lpstr>DFS</vt:lpstr>
      <vt:lpstr>Properties</vt:lpstr>
      <vt:lpstr>Backtracking search</vt:lpstr>
      <vt:lpstr>Depth limited search</vt:lpstr>
      <vt:lpstr>Uniform cost search</vt:lpstr>
      <vt:lpstr>PowerPoint Presentation</vt:lpstr>
      <vt:lpstr>Travel from s to g (uniform cost search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– ARTIFICIAL INTELLIGENCE</dc:title>
  <dc:creator>nida pervaiz</dc:creator>
  <cp:lastModifiedBy>Nida Pervaiz</cp:lastModifiedBy>
  <cp:revision>15</cp:revision>
  <dcterms:created xsi:type="dcterms:W3CDTF">2006-08-16T00:00:00Z</dcterms:created>
  <dcterms:modified xsi:type="dcterms:W3CDTF">2020-02-10T05:22:44Z</dcterms:modified>
</cp:coreProperties>
</file>