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568" y="-96"/>
      </p:cViewPr>
      <p:guideLst>
        <p:guide orient="horz" pos="2160"/>
        <p:guide pos="2880"/>
      </p:guideLst>
    </p:cSldViewPr>
  </p:slideViewPr>
  <p:notesTextViewPr>
    <p:cViewPr>
      <p:scale>
        <a:sx n="100" d="100"/>
        <a:sy n="100" d="100"/>
      </p:scale>
      <p:origin x="0" y="8"/>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19-01-20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19-01-20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objectives for the current week are</a:t>
            </a:r>
            <a:r>
              <a:rPr lang="en-US" baseline="0" dirty="0" smtClean="0"/>
              <a:t> to introduce software engineering and provide a general framework for understanding the rest of the topics that we will cover during the semester.</a:t>
            </a:r>
          </a:p>
          <a:p>
            <a:r>
              <a:rPr lang="en-US" baseline="0" dirty="0" smtClean="0"/>
              <a:t>Once we are done with the initial three lectures during this week, we should be able to achieve the following learning objectives:</a:t>
            </a:r>
          </a:p>
          <a:p>
            <a:pPr marL="171450" indent="-171450">
              <a:buFontTx/>
              <a:buChar char="-"/>
            </a:pPr>
            <a:r>
              <a:rPr lang="en-US" baseline="0" dirty="0" smtClean="0"/>
              <a:t>Understand what is software </a:t>
            </a:r>
            <a:r>
              <a:rPr lang="en-US" baseline="0" dirty="0" err="1" smtClean="0"/>
              <a:t>engg</a:t>
            </a:r>
            <a:r>
              <a:rPr lang="en-US" baseline="0" dirty="0" smtClean="0"/>
              <a:t>.</a:t>
            </a:r>
          </a:p>
          <a:p>
            <a:pPr marL="171450" indent="-171450">
              <a:buFontTx/>
              <a:buChar char="-"/>
            </a:pPr>
            <a:r>
              <a:rPr lang="en-US" baseline="0" dirty="0" smtClean="0"/>
              <a:t>Understand that the development of different types of s/w systems may require different SE techniques.</a:t>
            </a:r>
          </a:p>
          <a:p>
            <a:pPr marL="171450" indent="-171450">
              <a:buFontTx/>
              <a:buChar char="-"/>
            </a:pPr>
            <a:r>
              <a:rPr lang="en-US" baseline="0" dirty="0" smtClean="0"/>
              <a:t>Understand ethical and professional issues pertaining to software engineering practices and professionals.</a:t>
            </a:r>
          </a:p>
          <a:p>
            <a:pPr marL="171450" indent="-171450">
              <a:buFontTx/>
              <a:buChar char="-"/>
            </a:pPr>
            <a:r>
              <a:rPr lang="en-US" baseline="0" dirty="0" smtClean="0"/>
              <a:t>And finally, that we have been introduced to some systems, of different types, that will be used as examples.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221977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SE is essential for various strata of the society, be it the government, private organizations,</a:t>
            </a:r>
            <a:r>
              <a:rPr lang="en-US" baseline="0" dirty="0" smtClean="0"/>
              <a:t> </a:t>
            </a:r>
            <a:r>
              <a:rPr lang="en-US" dirty="0" smtClean="0"/>
              <a:t>different</a:t>
            </a:r>
            <a:r>
              <a:rPr lang="en-US" baseline="0" dirty="0" smtClean="0"/>
              <a:t> national and international businesses or institutions.</a:t>
            </a:r>
          </a:p>
          <a:p>
            <a:r>
              <a:rPr lang="en-US" baseline="0" dirty="0" smtClean="0"/>
              <a:t>With the technological advancements during the past few decades, the world just can not be run without software.</a:t>
            </a:r>
          </a:p>
          <a:p>
            <a:r>
              <a:rPr lang="en-US" baseline="0" smtClean="0"/>
              <a:t>- National </a:t>
            </a:r>
            <a:r>
              <a:rPr lang="en-US" baseline="0" dirty="0" smtClean="0"/>
              <a:t>infrastructures, health care organizations and utilities all involve computer-based systems or electronics that </a:t>
            </a:r>
            <a:r>
              <a:rPr lang="en-US" baseline="0" smtClean="0"/>
              <a:t>have dependence on software.</a:t>
            </a:r>
          </a:p>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2499</TotalTime>
  <Words>4454</Words>
  <Application>Microsoft Macintosh PowerPoint</Application>
  <PresentationFormat>On-screen Show (4:3)</PresentationFormat>
  <Paragraphs>457</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ngh</cp:lastModifiedBy>
  <cp:revision>30</cp:revision>
  <dcterms:created xsi:type="dcterms:W3CDTF">2009-12-29T10:39:27Z</dcterms:created>
  <dcterms:modified xsi:type="dcterms:W3CDTF">2019-01-21T03:56:50Z</dcterms:modified>
</cp:coreProperties>
</file>