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35" r:id="rId55"/>
    <p:sldId id="336" r:id="rId56"/>
    <p:sldId id="280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951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2856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657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Change anticipation, </a:t>
            </a:r>
            <a:r>
              <a:rPr lang="en-GB" dirty="0" smtClean="0"/>
              <a:t>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Rational Unified Process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modern process model derived from the work on the UML and associated process.</a:t>
            </a:r>
          </a:p>
          <a:p>
            <a:r>
              <a:rPr lang="en-US" altLang="en-US"/>
              <a:t>Normally described from 3 perspectives</a:t>
            </a:r>
          </a:p>
          <a:p>
            <a:pPr lvl="1"/>
            <a:r>
              <a:rPr lang="en-US" altLang="en-US"/>
              <a:t>A dynamic perspective that shows phases over time;</a:t>
            </a:r>
          </a:p>
          <a:p>
            <a:pPr lvl="1"/>
            <a:r>
              <a:rPr lang="en-US" altLang="en-US"/>
              <a:t>A static perspective that shows process activities;</a:t>
            </a:r>
          </a:p>
          <a:p>
            <a:pPr lvl="1"/>
            <a:r>
              <a:rPr lang="en-US" altLang="en-US"/>
              <a:t>A practive perspective that suggests good practice.</a:t>
            </a:r>
          </a:p>
        </p:txBody>
      </p:sp>
    </p:spTree>
    <p:extLst>
      <p:ext uri="{BB962C8B-B14F-4D97-AF65-F5344CB8AC3E}">
        <p14:creationId xmlns:p14="http://schemas.microsoft.com/office/powerpoint/2010/main" val="307479231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RUP phase model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13991" y="2447465"/>
            <a:ext cx="8107227" cy="252394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909" name="Picture 5" descr="4.12 RUP phases.eps 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24" y="2829881"/>
            <a:ext cx="7495361" cy="18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6082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RUP phases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Inception</a:t>
            </a:r>
          </a:p>
          <a:p>
            <a:pPr lvl="1"/>
            <a:r>
              <a:rPr lang="en-US" altLang="en-US"/>
              <a:t>Establish the business case for the system.</a:t>
            </a:r>
          </a:p>
          <a:p>
            <a:r>
              <a:rPr lang="en-US" altLang="en-US"/>
              <a:t>Elaboration</a:t>
            </a:r>
          </a:p>
          <a:p>
            <a:pPr lvl="1"/>
            <a:r>
              <a:rPr lang="en-US" altLang="en-US"/>
              <a:t>Develop an understanding of the problem domain and the system architecture.</a:t>
            </a:r>
          </a:p>
          <a:p>
            <a:r>
              <a:rPr lang="en-US" altLang="en-US"/>
              <a:t>Construction</a:t>
            </a:r>
          </a:p>
          <a:p>
            <a:pPr lvl="1"/>
            <a:r>
              <a:rPr lang="en-US" altLang="en-US"/>
              <a:t>System design, programming and testing.</a:t>
            </a:r>
          </a:p>
          <a:p>
            <a:r>
              <a:rPr lang="en-US" altLang="en-US"/>
              <a:t>Transition</a:t>
            </a:r>
          </a:p>
          <a:p>
            <a:pPr lvl="1"/>
            <a:r>
              <a:rPr lang="en-US" altLang="en-US"/>
              <a:t>Deploy the system in its operating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2008805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RUP good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Develop software iteratively</a:t>
            </a:r>
          </a:p>
          <a:p>
            <a:r>
              <a:rPr lang="en-US" altLang="en-US"/>
              <a:t>Manage requirements</a:t>
            </a:r>
          </a:p>
          <a:p>
            <a:r>
              <a:rPr lang="en-US" altLang="en-US"/>
              <a:t>Use component-based architectures</a:t>
            </a:r>
          </a:p>
          <a:p>
            <a:r>
              <a:rPr lang="en-US" altLang="en-US"/>
              <a:t>Visually model software</a:t>
            </a:r>
          </a:p>
          <a:p>
            <a:r>
              <a:rPr lang="en-US" altLang="en-US"/>
              <a:t>Verify software quality</a:t>
            </a:r>
          </a:p>
          <a:p>
            <a:r>
              <a:rPr lang="en-US" altLang="en-US"/>
              <a:t>Control changes to software</a:t>
            </a:r>
          </a:p>
        </p:txBody>
      </p:sp>
    </p:spTree>
    <p:extLst>
      <p:ext uri="{BB962C8B-B14F-4D97-AF65-F5344CB8AC3E}">
        <p14:creationId xmlns:p14="http://schemas.microsoft.com/office/powerpoint/2010/main" val="1139383739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Spiral development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Process is represented as a spiral rather than as a sequence of activities with backtracking.</a:t>
            </a:r>
          </a:p>
          <a:p>
            <a:r>
              <a:rPr lang="en-GB" altLang="en-US"/>
              <a:t>Each loop in the spiral represents a phase in the process. </a:t>
            </a:r>
          </a:p>
          <a:p>
            <a:r>
              <a:rPr lang="en-GB" altLang="en-US"/>
              <a:t>No fixed phases such as specification or design - loops in the spiral are chosen depending on what is required.</a:t>
            </a:r>
          </a:p>
          <a:p>
            <a:r>
              <a:rPr lang="en-GB" altLang="en-US"/>
              <a:t>Risks are explicitly assessed and resolved throughout the process.</a:t>
            </a:r>
          </a:p>
        </p:txBody>
      </p:sp>
    </p:spTree>
    <p:extLst>
      <p:ext uri="{BB962C8B-B14F-4D97-AF65-F5344CB8AC3E}">
        <p14:creationId xmlns:p14="http://schemas.microsoft.com/office/powerpoint/2010/main" val="347837674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949" y="262912"/>
            <a:ext cx="8472115" cy="1109007"/>
          </a:xfrm>
          <a:noFill/>
          <a:ln/>
        </p:spPr>
        <p:txBody>
          <a:bodyPr vert="horz" wrap="square" lIns="90823" tIns="44615" rIns="90823" bIns="44615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Spiral model of the software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2" y="1808080"/>
            <a:ext cx="6333928" cy="49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530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Spiral model sectors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309"/>
              <a:t>Objective setting</a:t>
            </a:r>
          </a:p>
          <a:p>
            <a:pPr lvl="1">
              <a:lnSpc>
                <a:spcPct val="90000"/>
              </a:lnSpc>
            </a:pPr>
            <a:r>
              <a:rPr lang="en-GB" altLang="en-US" sz="2108"/>
              <a:t>Specific objectives for the phase are identified.</a:t>
            </a:r>
          </a:p>
          <a:p>
            <a:pPr>
              <a:lnSpc>
                <a:spcPct val="90000"/>
              </a:lnSpc>
            </a:pPr>
            <a:r>
              <a:rPr lang="en-GB" altLang="en-US" sz="2309"/>
              <a:t>Risk assessment and reduction</a:t>
            </a:r>
          </a:p>
          <a:p>
            <a:pPr lvl="1">
              <a:lnSpc>
                <a:spcPct val="90000"/>
              </a:lnSpc>
            </a:pPr>
            <a:r>
              <a:rPr lang="en-GB" altLang="en-US" sz="2108"/>
              <a:t>Risks are assessed and activities put in place to reduce the key risks.</a:t>
            </a:r>
          </a:p>
          <a:p>
            <a:pPr>
              <a:lnSpc>
                <a:spcPct val="90000"/>
              </a:lnSpc>
            </a:pPr>
            <a:r>
              <a:rPr lang="en-GB" altLang="en-US" sz="2309"/>
              <a:t>Development and validation</a:t>
            </a:r>
          </a:p>
          <a:p>
            <a:pPr lvl="1">
              <a:lnSpc>
                <a:spcPct val="90000"/>
              </a:lnSpc>
            </a:pPr>
            <a:r>
              <a:rPr lang="en-GB" altLang="en-US" sz="2108"/>
              <a:t>A development model for the system is chosen  which can be any of the generic models.</a:t>
            </a:r>
          </a:p>
          <a:p>
            <a:pPr>
              <a:lnSpc>
                <a:spcPct val="90000"/>
              </a:lnSpc>
            </a:pPr>
            <a:r>
              <a:rPr lang="en-GB" altLang="en-US" sz="2309"/>
              <a:t>Planning</a:t>
            </a:r>
          </a:p>
          <a:p>
            <a:pPr lvl="1">
              <a:lnSpc>
                <a:spcPct val="90000"/>
              </a:lnSpc>
            </a:pPr>
            <a:r>
              <a:rPr lang="en-GB" altLang="en-US" sz="2108"/>
              <a:t>The project is reviewed and the next phase of the spiral is planned.</a:t>
            </a:r>
          </a:p>
        </p:txBody>
      </p:sp>
    </p:spTree>
    <p:extLst>
      <p:ext uri="{BB962C8B-B14F-4D97-AF65-F5344CB8AC3E}">
        <p14:creationId xmlns:p14="http://schemas.microsoft.com/office/powerpoint/2010/main" val="2822726934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9126</TotalTime>
  <Words>2829</Words>
  <Application>Microsoft Office PowerPoint</Application>
  <PresentationFormat>On-screen Show (4:3)</PresentationFormat>
  <Paragraphs>399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The Rational Unified Process</vt:lpstr>
      <vt:lpstr>RUP phase model</vt:lpstr>
      <vt:lpstr>RUP phases</vt:lpstr>
      <vt:lpstr>RUP good practice</vt:lpstr>
      <vt:lpstr>Spiral development</vt:lpstr>
      <vt:lpstr>Spiral model of the software process</vt:lpstr>
      <vt:lpstr>Spiral model sectors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Ahsan Shah</cp:lastModifiedBy>
  <cp:revision>34</cp:revision>
  <dcterms:created xsi:type="dcterms:W3CDTF">2010-01-06T19:57:16Z</dcterms:created>
  <dcterms:modified xsi:type="dcterms:W3CDTF">2019-01-29T11:23:17Z</dcterms:modified>
</cp:coreProperties>
</file>