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DE7C342-BFA7-4FD0-988B-3C9BB6CD08C9}" type="datetimeFigureOut">
              <a:rPr lang="en-US" smtClean="0"/>
              <a:t>1/18/2020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6C61169-5E3F-4F8E-85CC-CEE63F678A76}"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21895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7C342-BFA7-4FD0-988B-3C9BB6CD08C9}"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56526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DE7C342-BFA7-4FD0-988B-3C9BB6CD08C9}" type="datetimeFigureOut">
              <a:rPr lang="en-US" smtClean="0"/>
              <a:t>1/18/2020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6C61169-5E3F-4F8E-85CC-CEE63F678A76}"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31765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7C342-BFA7-4FD0-988B-3C9BB6CD08C9}"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34433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DE7C342-BFA7-4FD0-988B-3C9BB6CD08C9}" type="datetimeFigureOut">
              <a:rPr lang="en-US" smtClean="0"/>
              <a:t>1/18/2020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6C61169-5E3F-4F8E-85CC-CEE63F678A76}"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67299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7C342-BFA7-4FD0-988B-3C9BB6CD08C9}"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83752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7C342-BFA7-4FD0-988B-3C9BB6CD08C9}"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255798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7C342-BFA7-4FD0-988B-3C9BB6CD08C9}"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332103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7C342-BFA7-4FD0-988B-3C9BB6CD08C9}"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177807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7C342-BFA7-4FD0-988B-3C9BB6CD08C9}"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224741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7C342-BFA7-4FD0-988B-3C9BB6CD08C9}"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61169-5E3F-4F8E-85CC-CEE63F678A76}" type="slidenum">
              <a:rPr lang="en-US" smtClean="0"/>
              <a:t>‹#›</a:t>
            </a:fld>
            <a:endParaRPr lang="en-US"/>
          </a:p>
        </p:txBody>
      </p:sp>
    </p:spTree>
    <p:extLst>
      <p:ext uri="{BB962C8B-B14F-4D97-AF65-F5344CB8AC3E}">
        <p14:creationId xmlns:p14="http://schemas.microsoft.com/office/powerpoint/2010/main" val="330169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DE7C342-BFA7-4FD0-988B-3C9BB6CD08C9}" type="datetimeFigureOut">
              <a:rPr lang="en-US" smtClean="0"/>
              <a:t>1/18/2020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6C61169-5E3F-4F8E-85CC-CEE63F678A76}"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485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obscan.co/resume-writing-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i="0" dirty="0" smtClean="0"/>
              <a:t>Cover letter types and formats </a:t>
            </a:r>
            <a:endParaRPr lang="en-US" sz="5400" b="1" i="0" dirty="0"/>
          </a:p>
        </p:txBody>
      </p:sp>
    </p:spTree>
    <p:extLst>
      <p:ext uri="{BB962C8B-B14F-4D97-AF65-F5344CB8AC3E}">
        <p14:creationId xmlns:p14="http://schemas.microsoft.com/office/powerpoint/2010/main" val="2649657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Prospecting Cover Letter</a:t>
            </a:r>
            <a:br>
              <a:rPr lang="en-US" sz="4000" b="1" dirty="0" smtClean="0"/>
            </a:br>
            <a:r>
              <a:rPr lang="en-US" sz="4000" b="1" dirty="0" smtClean="0"/>
              <a:t/>
            </a:r>
            <a:br>
              <a:rPr lang="en-US" sz="4000" b="1" dirty="0" smtClean="0"/>
            </a:br>
            <a:endParaRPr lang="en-US" sz="4000" b="1" dirty="0"/>
          </a:p>
        </p:txBody>
      </p:sp>
      <p:sp>
        <p:nvSpPr>
          <p:cNvPr id="3" name="Content Placeholder 2"/>
          <p:cNvSpPr>
            <a:spLocks noGrp="1"/>
          </p:cNvSpPr>
          <p:nvPr>
            <p:ph idx="1"/>
          </p:nvPr>
        </p:nvSpPr>
        <p:spPr>
          <a:xfrm>
            <a:off x="5181600" y="218365"/>
            <a:ext cx="6248398" cy="6469038"/>
          </a:xfrm>
        </p:spPr>
        <p:txBody>
          <a:bodyPr>
            <a:normAutofit fontScale="92500" lnSpcReduction="10000"/>
          </a:bodyPr>
          <a:lstStyle/>
          <a:p>
            <a:r>
              <a:rPr lang="en-US" dirty="0"/>
              <a:t>The prospecting cover letter is setup much like the application letter. The only differences occur in the opening. The body might change slightly based on the company, but many times it will remain the same.</a:t>
            </a:r>
          </a:p>
          <a:p>
            <a:r>
              <a:rPr lang="en-US" b="1" dirty="0"/>
              <a:t>Contact Info</a:t>
            </a:r>
            <a:endParaRPr lang="en-US" dirty="0"/>
          </a:p>
          <a:p>
            <a:r>
              <a:rPr lang="en-US" b="1" dirty="0"/>
              <a:t>Greeting</a:t>
            </a:r>
            <a:endParaRPr lang="en-US" dirty="0"/>
          </a:p>
          <a:p>
            <a:r>
              <a:rPr lang="en-US" b="1" dirty="0" smtClean="0"/>
              <a:t>Opening</a:t>
            </a:r>
            <a:endParaRPr lang="en-US" dirty="0"/>
          </a:p>
          <a:p>
            <a:pPr lvl="1"/>
            <a:r>
              <a:rPr lang="en-US" dirty="0"/>
              <a:t>Why are you reaching out?</a:t>
            </a:r>
          </a:p>
          <a:p>
            <a:pPr lvl="1"/>
            <a:r>
              <a:rPr lang="en-US" dirty="0"/>
              <a:t>What interests you about the company?</a:t>
            </a:r>
          </a:p>
          <a:p>
            <a:r>
              <a:rPr lang="en-US" b="1" dirty="0"/>
              <a:t>Body (1 paragraph)</a:t>
            </a:r>
            <a:r>
              <a:rPr lang="en-US" dirty="0"/>
              <a:t/>
            </a:r>
            <a:br>
              <a:rPr lang="en-US" dirty="0"/>
            </a:br>
            <a:endParaRPr lang="en-US" dirty="0"/>
          </a:p>
          <a:p>
            <a:pPr lvl="1"/>
            <a:r>
              <a:rPr lang="en-US" dirty="0"/>
              <a:t>Who are you?</a:t>
            </a:r>
          </a:p>
          <a:p>
            <a:pPr lvl="1"/>
            <a:r>
              <a:rPr lang="en-US" dirty="0"/>
              <a:t>What skills do you have that could help the company in general?</a:t>
            </a:r>
          </a:p>
          <a:p>
            <a:pPr lvl="1"/>
            <a:r>
              <a:rPr lang="en-US" dirty="0"/>
              <a:t>What have you accomplished in your career that could be of interest to the company?</a:t>
            </a:r>
          </a:p>
          <a:p>
            <a:r>
              <a:rPr lang="en-US" b="1" dirty="0"/>
              <a:t>Closing</a:t>
            </a:r>
            <a:endParaRPr lang="en-US" dirty="0"/>
          </a:p>
          <a:p>
            <a:endParaRPr lang="en-US" dirty="0"/>
          </a:p>
        </p:txBody>
      </p:sp>
    </p:spTree>
    <p:extLst>
      <p:ext uri="{BB962C8B-B14F-4D97-AF65-F5344CB8AC3E}">
        <p14:creationId xmlns:p14="http://schemas.microsoft.com/office/powerpoint/2010/main" val="2842228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154907" cy="4952492"/>
          </a:xfrm>
        </p:spPr>
        <p:txBody>
          <a:bodyPr>
            <a:normAutofit/>
          </a:bodyPr>
          <a:lstStyle/>
          <a:p>
            <a:pPr algn="l"/>
            <a:r>
              <a:rPr lang="en-US" sz="3600" b="1" dirty="0" smtClean="0"/>
              <a:t>Sample for Prospecting Cover Letter</a:t>
            </a:r>
            <a:br>
              <a:rPr lang="en-US" sz="3600" b="1" dirty="0" smtClean="0"/>
            </a:br>
            <a:r>
              <a:rPr lang="en-US" sz="3600" b="1" dirty="0" smtClean="0"/>
              <a:t/>
            </a:r>
            <a:br>
              <a:rPr lang="en-US" sz="3600" b="1" dirty="0" smtClean="0"/>
            </a:b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907" y="1"/>
            <a:ext cx="7888406" cy="6858000"/>
          </a:xfrm>
        </p:spPr>
      </p:pic>
    </p:spTree>
    <p:extLst>
      <p:ext uri="{BB962C8B-B14F-4D97-AF65-F5344CB8AC3E}">
        <p14:creationId xmlns:p14="http://schemas.microsoft.com/office/powerpoint/2010/main" val="3480663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b="1" dirty="0" smtClean="0"/>
              <a:t>Networking Cover Letter</a:t>
            </a:r>
            <a:br>
              <a:rPr lang="en-US" sz="4400" b="1" dirty="0" smtClean="0"/>
            </a:br>
            <a:r>
              <a:rPr lang="en-US" sz="4400" b="1" dirty="0" smtClean="0"/>
              <a:t/>
            </a:r>
            <a:br>
              <a:rPr lang="en-US" sz="4400" b="1" dirty="0" smtClean="0"/>
            </a:br>
            <a:endParaRPr lang="en-US" sz="4400" b="1" dirty="0"/>
          </a:p>
        </p:txBody>
      </p:sp>
      <p:sp>
        <p:nvSpPr>
          <p:cNvPr id="3" name="Content Placeholder 2"/>
          <p:cNvSpPr>
            <a:spLocks noGrp="1"/>
          </p:cNvSpPr>
          <p:nvPr>
            <p:ph idx="1"/>
          </p:nvPr>
        </p:nvSpPr>
        <p:spPr>
          <a:xfrm>
            <a:off x="5181600" y="0"/>
            <a:ext cx="6248398" cy="6858000"/>
          </a:xfrm>
        </p:spPr>
        <p:txBody>
          <a:bodyPr>
            <a:noAutofit/>
          </a:bodyPr>
          <a:lstStyle/>
          <a:p>
            <a:r>
              <a:rPr lang="en-US" sz="1800" dirty="0"/>
              <a:t>The networking cover letter, being different in purpose than the first two, keeps only the contact info and closing the same.</a:t>
            </a:r>
          </a:p>
          <a:p>
            <a:r>
              <a:rPr lang="en-US" sz="1800" b="1" dirty="0"/>
              <a:t>Contact Info</a:t>
            </a:r>
            <a:endParaRPr lang="en-US" sz="1800" dirty="0"/>
          </a:p>
          <a:p>
            <a:r>
              <a:rPr lang="en-US" sz="1800" b="1" dirty="0" smtClean="0"/>
              <a:t>Greeting</a:t>
            </a:r>
            <a:endParaRPr lang="en-US" sz="1800" dirty="0"/>
          </a:p>
          <a:p>
            <a:pPr lvl="1"/>
            <a:r>
              <a:rPr lang="en-US" sz="1600" dirty="0"/>
              <a:t>Can be more casual than the other cover letter greetings if you have a relationship with the person.</a:t>
            </a:r>
          </a:p>
          <a:p>
            <a:r>
              <a:rPr lang="en-US" sz="1800" b="1" dirty="0" smtClean="0"/>
              <a:t>Opening</a:t>
            </a:r>
            <a:endParaRPr lang="en-US" sz="1800" dirty="0"/>
          </a:p>
          <a:p>
            <a:pPr lvl="1"/>
            <a:r>
              <a:rPr lang="en-US" sz="1600" dirty="0"/>
              <a:t>Why are you reaching out? Do you want referrals? Recommendations?</a:t>
            </a:r>
          </a:p>
          <a:p>
            <a:pPr lvl="1"/>
            <a:r>
              <a:rPr lang="en-US" sz="1600" dirty="0"/>
              <a:t>What kind of job/company interests you?</a:t>
            </a:r>
          </a:p>
          <a:p>
            <a:r>
              <a:rPr lang="en-US" sz="1800" b="1" dirty="0" smtClean="0"/>
              <a:t>Body</a:t>
            </a:r>
            <a:endParaRPr lang="en-US" sz="1800" dirty="0"/>
          </a:p>
          <a:p>
            <a:pPr lvl="1"/>
            <a:r>
              <a:rPr lang="en-US" sz="1600" dirty="0"/>
              <a:t>What skills and accomplishments should they be aware of in order to help you out?</a:t>
            </a:r>
          </a:p>
          <a:p>
            <a:pPr lvl="1"/>
            <a:r>
              <a:rPr lang="en-US" sz="1600" dirty="0"/>
              <a:t>What do you hope to accomplish in your next position?</a:t>
            </a:r>
          </a:p>
          <a:p>
            <a:r>
              <a:rPr lang="en-US" sz="1800" b="1" dirty="0"/>
              <a:t>Closing</a:t>
            </a:r>
            <a:endParaRPr lang="en-US" sz="1800" dirty="0"/>
          </a:p>
          <a:p>
            <a:endParaRPr lang="en-US" sz="1800" dirty="0"/>
          </a:p>
        </p:txBody>
      </p:sp>
    </p:spTree>
    <p:extLst>
      <p:ext uri="{BB962C8B-B14F-4D97-AF65-F5344CB8AC3E}">
        <p14:creationId xmlns:p14="http://schemas.microsoft.com/office/powerpoint/2010/main" val="43501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Sample For Networking Cover Letter </a:t>
            </a:r>
            <a:br>
              <a:rPr lang="en-US" sz="4000" b="1" dirty="0" smtClean="0"/>
            </a:br>
            <a:r>
              <a:rPr lang="en-US" sz="4000" b="1" dirty="0" smtClean="0"/>
              <a:t/>
            </a:r>
            <a:br>
              <a:rPr lang="en-US" sz="4000" b="1" dirty="0" smtClean="0"/>
            </a:br>
            <a:endParaRPr lang="en-US"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1624" y="0"/>
            <a:ext cx="7629098" cy="6857999"/>
          </a:xfrm>
        </p:spPr>
      </p:pic>
    </p:spTree>
    <p:extLst>
      <p:ext uri="{BB962C8B-B14F-4D97-AF65-F5344CB8AC3E}">
        <p14:creationId xmlns:p14="http://schemas.microsoft.com/office/powerpoint/2010/main" val="448341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How about writing an application letter to a company (of your own choice/dreams)? </a:t>
            </a:r>
          </a:p>
          <a:p>
            <a:pPr marL="0" indent="0">
              <a:buNone/>
            </a:pP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6848"/>
            <a:ext cx="4995081" cy="3938516"/>
          </a:xfrm>
          <a:prstGeom prst="rect">
            <a:avLst/>
          </a:prstGeom>
        </p:spPr>
      </p:pic>
    </p:spTree>
    <p:extLst>
      <p:ext uri="{BB962C8B-B14F-4D97-AF65-F5344CB8AC3E}">
        <p14:creationId xmlns:p14="http://schemas.microsoft.com/office/powerpoint/2010/main" val="375722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b="1" dirty="0" smtClean="0"/>
              <a:t>Why your cover letter format is important?</a:t>
            </a:r>
            <a:br>
              <a:rPr lang="en-US" sz="4400" b="1" dirty="0" smtClean="0"/>
            </a:br>
            <a:r>
              <a:rPr lang="en-US" sz="4400" dirty="0" smtClean="0"/>
              <a:t/>
            </a:r>
            <a:br>
              <a:rPr lang="en-US" sz="4400" dirty="0" smtClean="0"/>
            </a:br>
            <a:endParaRPr lang="en-US" sz="4400" dirty="0"/>
          </a:p>
        </p:txBody>
      </p:sp>
      <p:sp>
        <p:nvSpPr>
          <p:cNvPr id="3" name="Content Placeholder 2"/>
          <p:cNvSpPr>
            <a:spLocks noGrp="1"/>
          </p:cNvSpPr>
          <p:nvPr>
            <p:ph idx="1"/>
          </p:nvPr>
        </p:nvSpPr>
        <p:spPr/>
        <p:txBody>
          <a:bodyPr/>
          <a:lstStyle/>
          <a:p>
            <a:pPr marL="0" indent="0" algn="just">
              <a:buNone/>
            </a:pPr>
            <a:r>
              <a:rPr lang="en-US" sz="2800" dirty="0" smtClean="0"/>
              <a:t>The format you choose for your cover letter determines which information you include as well as the order in which it is distributed. It determines how the hiring manager perceives you and helps develop his or her first impression of you.</a:t>
            </a:r>
          </a:p>
          <a:p>
            <a:endParaRPr lang="en-US" dirty="0" smtClean="0"/>
          </a:p>
          <a:p>
            <a:endParaRPr lang="en-US" dirty="0"/>
          </a:p>
        </p:txBody>
      </p:sp>
    </p:spTree>
    <p:extLst>
      <p:ext uri="{BB962C8B-B14F-4D97-AF65-F5344CB8AC3E}">
        <p14:creationId xmlns:p14="http://schemas.microsoft.com/office/powerpoint/2010/main" val="903518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t>Types of Cover Letter Formats</a:t>
            </a:r>
            <a:br>
              <a:rPr lang="en-US" sz="5400" b="1" dirty="0" smtClean="0"/>
            </a:br>
            <a:r>
              <a:rPr lang="en-US" sz="5400" b="1" dirty="0" smtClean="0"/>
              <a:t/>
            </a:r>
            <a:br>
              <a:rPr lang="en-US" sz="5400" b="1" dirty="0" smtClean="0"/>
            </a:br>
            <a:endParaRPr lang="en-US" sz="5400" b="1" dirty="0"/>
          </a:p>
        </p:txBody>
      </p:sp>
      <p:sp>
        <p:nvSpPr>
          <p:cNvPr id="3" name="Content Placeholder 2"/>
          <p:cNvSpPr>
            <a:spLocks noGrp="1"/>
          </p:cNvSpPr>
          <p:nvPr>
            <p:ph idx="1"/>
          </p:nvPr>
        </p:nvSpPr>
        <p:spPr/>
        <p:txBody>
          <a:bodyPr/>
          <a:lstStyle/>
          <a:p>
            <a:pPr marL="0" indent="0">
              <a:buNone/>
            </a:pPr>
            <a:r>
              <a:rPr lang="en-US" sz="2800" b="1" cap="all" dirty="0" smtClean="0"/>
              <a:t>1.  APPLICATION </a:t>
            </a:r>
            <a:r>
              <a:rPr lang="en-US" sz="2800" b="1" cap="all" dirty="0"/>
              <a:t>COVER </a:t>
            </a:r>
            <a:r>
              <a:rPr lang="en-US" sz="2800" b="1" cap="all" dirty="0" smtClean="0"/>
              <a:t>LETTER</a:t>
            </a:r>
            <a:r>
              <a:rPr lang="en-US" sz="2800" b="1" dirty="0" smtClean="0"/>
              <a:t/>
            </a:r>
            <a:br>
              <a:rPr lang="en-US" sz="2800" b="1" dirty="0" smtClean="0"/>
            </a:br>
            <a:endParaRPr lang="en-US" sz="2800" b="1" dirty="0" smtClean="0"/>
          </a:p>
          <a:p>
            <a:pPr algn="just"/>
            <a:r>
              <a:rPr lang="en-US" sz="2400" dirty="0" smtClean="0"/>
              <a:t>This </a:t>
            </a:r>
            <a:r>
              <a:rPr lang="en-US" sz="2400" dirty="0"/>
              <a:t>is the standard cover letter used alongside a </a:t>
            </a:r>
            <a:r>
              <a:rPr lang="en-US" sz="2400" dirty="0">
                <a:hlinkClick r:id="rId2"/>
              </a:rPr>
              <a:t>resume</a:t>
            </a:r>
            <a:r>
              <a:rPr lang="en-US" sz="2400" dirty="0"/>
              <a:t> during a job application. The application letter is geared toward a certain job, and it is tailored to the skills and specifications listed in the job posting.</a:t>
            </a:r>
          </a:p>
          <a:p>
            <a:pPr algn="just"/>
            <a:r>
              <a:rPr lang="en-US" sz="2400" dirty="0"/>
              <a:t>The application cover letter is a tool used to sell yourself as a job candidate. It supplements your resume and expands upon relevant parts of your work history and qualifications.</a:t>
            </a:r>
          </a:p>
          <a:p>
            <a:endParaRPr lang="en-US" dirty="0"/>
          </a:p>
        </p:txBody>
      </p:sp>
    </p:spTree>
    <p:extLst>
      <p:ext uri="{BB962C8B-B14F-4D97-AF65-F5344CB8AC3E}">
        <p14:creationId xmlns:p14="http://schemas.microsoft.com/office/powerpoint/2010/main" val="333093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b="1" cap="all" dirty="0" smtClean="0"/>
              <a:t>2. PROSPECTING </a:t>
            </a:r>
            <a:r>
              <a:rPr lang="en-US" sz="2800" b="1" cap="all" dirty="0"/>
              <a:t>COVER LETTER</a:t>
            </a:r>
          </a:p>
          <a:p>
            <a:pPr algn="just"/>
            <a:r>
              <a:rPr lang="en-US" sz="2800" dirty="0"/>
              <a:t>Like the application cover letter, the prospecting cover letter is written by a job seeker to a company of interest. </a:t>
            </a:r>
            <a:endParaRPr lang="en-US" sz="2800" dirty="0" smtClean="0"/>
          </a:p>
          <a:p>
            <a:pPr algn="just"/>
            <a:endParaRPr lang="en-US" sz="2800" dirty="0"/>
          </a:p>
          <a:p>
            <a:pPr algn="just"/>
            <a:r>
              <a:rPr lang="en-US" sz="2800" dirty="0" smtClean="0"/>
              <a:t>This </a:t>
            </a:r>
            <a:r>
              <a:rPr lang="en-US" sz="2800" dirty="0"/>
              <a:t>type of cover letter inquires about open job positions in general. It is not a response to a specific job posting.</a:t>
            </a:r>
          </a:p>
          <a:p>
            <a:pPr marL="0" indent="0">
              <a:buNone/>
            </a:pPr>
            <a:endParaRPr lang="en-US" dirty="0"/>
          </a:p>
        </p:txBody>
      </p:sp>
    </p:spTree>
    <p:extLst>
      <p:ext uri="{BB962C8B-B14F-4D97-AF65-F5344CB8AC3E}">
        <p14:creationId xmlns:p14="http://schemas.microsoft.com/office/powerpoint/2010/main" val="1624842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2800" b="1" cap="all" dirty="0" smtClean="0"/>
              <a:t>3. NETWORKING </a:t>
            </a:r>
            <a:r>
              <a:rPr lang="en-US" sz="2800" b="1" cap="all" dirty="0"/>
              <a:t>COVER LETTER</a:t>
            </a:r>
          </a:p>
          <a:p>
            <a:pPr algn="just"/>
            <a:r>
              <a:rPr lang="en-US" sz="2800" dirty="0" smtClean="0"/>
              <a:t>This </a:t>
            </a:r>
            <a:r>
              <a:rPr lang="en-US" sz="2800" dirty="0"/>
              <a:t>type of cover letter is the most casual and tends to be the shortest. It still comes from the job seeker, but rather than being sent to a company, it is sent out to former colleagues, mentors, friends and other contacts. </a:t>
            </a:r>
            <a:endParaRPr lang="en-US" sz="2800" dirty="0" smtClean="0"/>
          </a:p>
          <a:p>
            <a:pPr algn="just"/>
            <a:r>
              <a:rPr lang="en-US" sz="2800" dirty="0" smtClean="0"/>
              <a:t>It </a:t>
            </a:r>
            <a:r>
              <a:rPr lang="en-US" sz="2800" dirty="0"/>
              <a:t>informs the recipient of the person’s status as a job seeker and asks them for help in their job search.</a:t>
            </a:r>
          </a:p>
          <a:p>
            <a:pPr algn="just"/>
            <a:r>
              <a:rPr lang="en-US" sz="2400" dirty="0" smtClean="0"/>
              <a:t/>
            </a:r>
            <a:br>
              <a:rPr lang="en-US" sz="2400" dirty="0" smtClean="0"/>
            </a:br>
            <a:r>
              <a:rPr lang="en-US" dirty="0" smtClean="0"/>
              <a:t/>
            </a:r>
            <a:br>
              <a:rPr lang="en-US" dirty="0" smtClean="0"/>
            </a:br>
            <a:endParaRPr lang="en-US" dirty="0"/>
          </a:p>
        </p:txBody>
      </p:sp>
    </p:spTree>
    <p:extLst>
      <p:ext uri="{BB962C8B-B14F-4D97-AF65-F5344CB8AC3E}">
        <p14:creationId xmlns:p14="http://schemas.microsoft.com/office/powerpoint/2010/main" val="3644843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b="1" dirty="0" smtClean="0"/>
              <a:t>The “Non-cover Letter” Cover Letter</a:t>
            </a:r>
            <a:br>
              <a:rPr lang="en-US" sz="4400" b="1" dirty="0" smtClean="0"/>
            </a:br>
            <a:r>
              <a:rPr lang="en-US" sz="4400" b="1" dirty="0" smtClean="0"/>
              <a:t/>
            </a:r>
            <a:br>
              <a:rPr lang="en-US" sz="4400" b="1" dirty="0" smtClean="0"/>
            </a:br>
            <a:endParaRPr lang="en-US" sz="4400" b="1" dirty="0"/>
          </a:p>
        </p:txBody>
      </p:sp>
      <p:sp>
        <p:nvSpPr>
          <p:cNvPr id="3" name="Content Placeholder 2"/>
          <p:cNvSpPr>
            <a:spLocks noGrp="1"/>
          </p:cNvSpPr>
          <p:nvPr>
            <p:ph idx="1"/>
          </p:nvPr>
        </p:nvSpPr>
        <p:spPr/>
        <p:txBody>
          <a:bodyPr>
            <a:normAutofit/>
          </a:bodyPr>
          <a:lstStyle/>
          <a:p>
            <a:r>
              <a:rPr lang="en-US" dirty="0"/>
              <a:t>This cover letter is simply an introduction to your resume. It is professional but very short. </a:t>
            </a:r>
            <a:endParaRPr lang="en-US" dirty="0" smtClean="0"/>
          </a:p>
          <a:p>
            <a:r>
              <a:rPr lang="en-US" dirty="0" smtClean="0"/>
              <a:t>This </a:t>
            </a:r>
            <a:r>
              <a:rPr lang="en-US" dirty="0"/>
              <a:t>type of cover letter is great to use when a formal cover letter is not requested in the job posting.</a:t>
            </a:r>
          </a:p>
          <a:p>
            <a:r>
              <a:rPr lang="en-US" dirty="0"/>
              <a:t>D</a:t>
            </a:r>
            <a:r>
              <a:rPr lang="en-US" dirty="0" smtClean="0"/>
              <a:t>oes </a:t>
            </a:r>
            <a:r>
              <a:rPr lang="en-US" dirty="0"/>
              <a:t>not follow a specific format. It usually includes a greeting, simple body explaining your experience and your interest in the company and a closing with reference to any attachments such as your resume, portfolio, samples or any other requested documents.</a:t>
            </a:r>
          </a:p>
          <a:p>
            <a:r>
              <a:rPr lang="en-US" dirty="0"/>
              <a:t>If you are emailing your resume, it is always a good idea to write a quick, professional email to go along with it. It should be short--a couple of paragraphs is sufficient--and the tone should remain casual but professional throughout.</a:t>
            </a:r>
          </a:p>
          <a:p>
            <a:endParaRPr lang="en-US" dirty="0"/>
          </a:p>
        </p:txBody>
      </p:sp>
    </p:spTree>
    <p:extLst>
      <p:ext uri="{BB962C8B-B14F-4D97-AF65-F5344CB8AC3E}">
        <p14:creationId xmlns:p14="http://schemas.microsoft.com/office/powerpoint/2010/main" val="457866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How to draft a cover letter</a:t>
            </a:r>
            <a:endParaRPr lang="en-US" sz="6000" b="1" dirty="0"/>
          </a:p>
        </p:txBody>
      </p:sp>
    </p:spTree>
    <p:extLst>
      <p:ext uri="{BB962C8B-B14F-4D97-AF65-F5344CB8AC3E}">
        <p14:creationId xmlns:p14="http://schemas.microsoft.com/office/powerpoint/2010/main" val="160704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Application Cover Letter</a:t>
            </a:r>
            <a:br>
              <a:rPr lang="en-US" sz="4000" b="1" dirty="0" smtClean="0"/>
            </a:br>
            <a:r>
              <a:rPr lang="en-US" sz="4000" b="1" dirty="0" smtClean="0"/>
              <a:t/>
            </a:r>
            <a:br>
              <a:rPr lang="en-US" sz="4000" b="1" dirty="0" smtClean="0"/>
            </a:br>
            <a:endParaRPr lang="en-US" sz="4000" b="1" dirty="0"/>
          </a:p>
        </p:txBody>
      </p:sp>
      <p:sp>
        <p:nvSpPr>
          <p:cNvPr id="3" name="Content Placeholder 2"/>
          <p:cNvSpPr>
            <a:spLocks noGrp="1"/>
          </p:cNvSpPr>
          <p:nvPr>
            <p:ph idx="1"/>
          </p:nvPr>
        </p:nvSpPr>
        <p:spPr>
          <a:xfrm>
            <a:off x="5181600" y="95534"/>
            <a:ext cx="6248398" cy="6762466"/>
          </a:xfrm>
        </p:spPr>
        <p:txBody>
          <a:bodyPr>
            <a:noAutofit/>
          </a:bodyPr>
          <a:lstStyle/>
          <a:p>
            <a:r>
              <a:rPr lang="en-US" sz="1800" b="1" dirty="0"/>
              <a:t>Contact </a:t>
            </a:r>
            <a:r>
              <a:rPr lang="en-US" sz="1800" b="1" dirty="0" smtClean="0"/>
              <a:t>Info</a:t>
            </a:r>
            <a:r>
              <a:rPr lang="en-US" sz="1800" dirty="0" smtClean="0"/>
              <a:t>---Full </a:t>
            </a:r>
            <a:r>
              <a:rPr lang="en-US" sz="1800" dirty="0"/>
              <a:t>name, address (including zip code), phone number and email address</a:t>
            </a:r>
          </a:p>
          <a:p>
            <a:r>
              <a:rPr lang="en-US" sz="1800" b="1" dirty="0" smtClean="0"/>
              <a:t>Greeting</a:t>
            </a:r>
            <a:r>
              <a:rPr lang="en-US" sz="1800" dirty="0" smtClean="0"/>
              <a:t>--- Always </a:t>
            </a:r>
            <a:r>
              <a:rPr lang="en-US" sz="1800" dirty="0"/>
              <a:t>address the hiring manager by name. If you don’t know it, consult the company website or give the office manager a call to find </a:t>
            </a:r>
            <a:r>
              <a:rPr lang="en-US" sz="1800" dirty="0" smtClean="0"/>
              <a:t>out.  A </a:t>
            </a:r>
            <a:r>
              <a:rPr lang="en-US" sz="1800" dirty="0"/>
              <a:t>simple, “Bill” is all you need in your greeting.</a:t>
            </a:r>
          </a:p>
          <a:p>
            <a:r>
              <a:rPr lang="en-US" sz="1800" b="1" dirty="0" smtClean="0"/>
              <a:t>Opening</a:t>
            </a:r>
            <a:r>
              <a:rPr lang="en-US" sz="1800" dirty="0" smtClean="0"/>
              <a:t> --- Who </a:t>
            </a:r>
            <a:r>
              <a:rPr lang="en-US" sz="1800" dirty="0"/>
              <a:t>are </a:t>
            </a:r>
            <a:r>
              <a:rPr lang="en-US" sz="1800" dirty="0" smtClean="0"/>
              <a:t>you?  What </a:t>
            </a:r>
            <a:r>
              <a:rPr lang="en-US" sz="1800" dirty="0"/>
              <a:t>skills and accomplishments best describe you and are also relevant to the job position?</a:t>
            </a:r>
          </a:p>
          <a:p>
            <a:r>
              <a:rPr lang="en-US" sz="1800" b="1" dirty="0"/>
              <a:t>Body (1-2 </a:t>
            </a:r>
            <a:r>
              <a:rPr lang="en-US" sz="1800" b="1" dirty="0" smtClean="0"/>
              <a:t>paragraphs)----</a:t>
            </a:r>
            <a:r>
              <a:rPr lang="en-US" sz="1800" dirty="0" smtClean="0"/>
              <a:t> What </a:t>
            </a:r>
            <a:r>
              <a:rPr lang="en-US" sz="1800" dirty="0"/>
              <a:t>do you know about the company </a:t>
            </a:r>
            <a:r>
              <a:rPr lang="en-US" sz="1800" dirty="0" smtClean="0"/>
              <a:t>already?   Why </a:t>
            </a:r>
            <a:r>
              <a:rPr lang="en-US" sz="1800" dirty="0"/>
              <a:t>are you applying for this specific </a:t>
            </a:r>
            <a:r>
              <a:rPr lang="en-US" sz="1800" dirty="0" smtClean="0"/>
              <a:t>job?  What </a:t>
            </a:r>
            <a:r>
              <a:rPr lang="en-US" sz="1800" dirty="0"/>
              <a:t>can you bring to the company and job position?</a:t>
            </a:r>
          </a:p>
          <a:p>
            <a:r>
              <a:rPr lang="en-US" sz="1800" b="1" dirty="0" smtClean="0"/>
              <a:t>Closing</a:t>
            </a:r>
            <a:r>
              <a:rPr lang="en-US" sz="1800" dirty="0" smtClean="0"/>
              <a:t>----Refrain </a:t>
            </a:r>
            <a:r>
              <a:rPr lang="en-US" sz="1800" dirty="0"/>
              <a:t>from sounding too desperate with phrases like, “I can’t wait to hear </a:t>
            </a:r>
            <a:r>
              <a:rPr lang="en-US" sz="1800" dirty="0" smtClean="0"/>
              <a:t>more about </a:t>
            </a:r>
            <a:r>
              <a:rPr lang="en-US" sz="1800" dirty="0"/>
              <a:t>this position”. A good alternative is “I’m looking forward to finding out if I’m a match for this position</a:t>
            </a:r>
            <a:r>
              <a:rPr lang="en-US" sz="1800" dirty="0" smtClean="0"/>
              <a:t>”.   Mention </a:t>
            </a:r>
            <a:r>
              <a:rPr lang="en-US" sz="1800" dirty="0"/>
              <a:t>any </a:t>
            </a:r>
            <a:r>
              <a:rPr lang="en-US" sz="1800" dirty="0" smtClean="0"/>
              <a:t>attachments. Use </a:t>
            </a:r>
            <a:r>
              <a:rPr lang="en-US" sz="1800" dirty="0"/>
              <a:t>“Sincerely”, “Yours” or “Best” before signing your full name.</a:t>
            </a:r>
          </a:p>
          <a:p>
            <a:pPr>
              <a:lnSpc>
                <a:spcPct val="100000"/>
              </a:lnSpc>
              <a:buFont typeface="Wingdings" panose="05000000000000000000" pitchFamily="2" charset="2"/>
              <a:buChar char="§"/>
            </a:pPr>
            <a:endParaRPr lang="en-US" sz="1800" dirty="0"/>
          </a:p>
        </p:txBody>
      </p:sp>
    </p:spTree>
    <p:extLst>
      <p:ext uri="{BB962C8B-B14F-4D97-AF65-F5344CB8AC3E}">
        <p14:creationId xmlns:p14="http://schemas.microsoft.com/office/powerpoint/2010/main" val="3341347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305033" cy="4952492"/>
          </a:xfrm>
        </p:spPr>
        <p:txBody>
          <a:bodyPr>
            <a:normAutofit/>
          </a:bodyPr>
          <a:lstStyle/>
          <a:p>
            <a:pPr algn="l"/>
            <a:r>
              <a:rPr lang="en-US" sz="4000" b="1" dirty="0" smtClean="0"/>
              <a:t>Sample for Application Cover Letter</a:t>
            </a:r>
            <a:endParaRPr lang="en-US"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033" y="0"/>
            <a:ext cx="7670041" cy="6857999"/>
          </a:xfrm>
        </p:spPr>
      </p:pic>
    </p:spTree>
    <p:extLst>
      <p:ext uri="{BB962C8B-B14F-4D97-AF65-F5344CB8AC3E}">
        <p14:creationId xmlns:p14="http://schemas.microsoft.com/office/powerpoint/2010/main" val="3402639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4509</TotalTime>
  <Words>716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Corbel</vt:lpstr>
      <vt:lpstr>Wingdings</vt:lpstr>
      <vt:lpstr>Headlines</vt:lpstr>
      <vt:lpstr>Cover letter types and formats </vt:lpstr>
      <vt:lpstr>Why your cover letter format is important?  </vt:lpstr>
      <vt:lpstr>Types of Cover Letter Formats  </vt:lpstr>
      <vt:lpstr>PowerPoint Presentation</vt:lpstr>
      <vt:lpstr>PowerPoint Presentation</vt:lpstr>
      <vt:lpstr>The “Non-cover Letter” Cover Letter  </vt:lpstr>
      <vt:lpstr>How to draft a cover letter</vt:lpstr>
      <vt:lpstr>Application Cover Letter  </vt:lpstr>
      <vt:lpstr>Sample for Application Cover Letter</vt:lpstr>
      <vt:lpstr>Prospecting Cover Letter  </vt:lpstr>
      <vt:lpstr>Sample for Prospecting Cover Letter  </vt:lpstr>
      <vt:lpstr>Networking Cover Letter  </vt:lpstr>
      <vt:lpstr>Sample For Networking Cover Letter   </vt:lpstr>
      <vt:lpstr>Activity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Memorandum</dc:title>
  <dc:creator>Javeria Ali</dc:creator>
  <cp:lastModifiedBy>Javeria Ali</cp:lastModifiedBy>
  <cp:revision>9</cp:revision>
  <dcterms:created xsi:type="dcterms:W3CDTF">2019-11-13T02:49:37Z</dcterms:created>
  <dcterms:modified xsi:type="dcterms:W3CDTF">2020-01-18T04:18:42Z</dcterms:modified>
</cp:coreProperties>
</file>