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FB56B-9D90-41DA-B136-9F5473D75614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80E0A4-399E-4935-B3C4-DA0A863EAA23}">
      <dgm:prSet phldrT="[Text]"/>
      <dgm:spPr/>
      <dgm:t>
        <a:bodyPr/>
        <a:lstStyle/>
        <a:p>
          <a:r>
            <a:rPr lang="en-US" dirty="0" smtClean="0"/>
            <a:t>Preview and read </a:t>
          </a:r>
          <a:endParaRPr lang="en-US" dirty="0"/>
        </a:p>
      </dgm:t>
    </dgm:pt>
    <dgm:pt modelId="{08088BE7-DAAE-47A9-A22B-9AED530B5E4C}" type="parTrans" cxnId="{DEABFCD4-F925-46BD-996D-C74F588E791F}">
      <dgm:prSet/>
      <dgm:spPr/>
      <dgm:t>
        <a:bodyPr/>
        <a:lstStyle/>
        <a:p>
          <a:endParaRPr lang="en-US"/>
        </a:p>
      </dgm:t>
    </dgm:pt>
    <dgm:pt modelId="{4B12F90B-159A-4984-88E7-F271C88FE5E2}" type="sibTrans" cxnId="{DEABFCD4-F925-46BD-996D-C74F588E791F}">
      <dgm:prSet/>
      <dgm:spPr/>
      <dgm:t>
        <a:bodyPr/>
        <a:lstStyle/>
        <a:p>
          <a:endParaRPr lang="en-US"/>
        </a:p>
      </dgm:t>
    </dgm:pt>
    <dgm:pt modelId="{746C6944-64F4-452D-933B-C6D9219F3C46}">
      <dgm:prSet phldrT="[Text]"/>
      <dgm:spPr/>
      <dgm:t>
        <a:bodyPr/>
        <a:lstStyle/>
        <a:p>
          <a:r>
            <a:rPr lang="en-US" dirty="0" smtClean="0"/>
            <a:t>Underline the keywords </a:t>
          </a:r>
          <a:endParaRPr lang="en-US" dirty="0"/>
        </a:p>
      </dgm:t>
    </dgm:pt>
    <dgm:pt modelId="{25E216B5-7EAD-4133-B93D-331F9FAEAD74}" type="parTrans" cxnId="{AC17BB47-A8A1-41C6-8677-2BCE8C76A3B4}">
      <dgm:prSet/>
      <dgm:spPr/>
      <dgm:t>
        <a:bodyPr/>
        <a:lstStyle/>
        <a:p>
          <a:endParaRPr lang="en-US"/>
        </a:p>
      </dgm:t>
    </dgm:pt>
    <dgm:pt modelId="{52521C36-F2CA-431A-A80B-C00286155BD0}" type="sibTrans" cxnId="{AC17BB47-A8A1-41C6-8677-2BCE8C76A3B4}">
      <dgm:prSet/>
      <dgm:spPr/>
      <dgm:t>
        <a:bodyPr/>
        <a:lstStyle/>
        <a:p>
          <a:endParaRPr lang="en-US"/>
        </a:p>
      </dgm:t>
    </dgm:pt>
    <dgm:pt modelId="{388EDCD7-AE3F-4DCC-8E68-7114D1E06E87}">
      <dgm:prSet phldrT="[Text]"/>
      <dgm:spPr/>
      <dgm:t>
        <a:bodyPr/>
        <a:lstStyle/>
        <a:p>
          <a:r>
            <a:rPr lang="en-US" dirty="0" smtClean="0"/>
            <a:t>Re-writing </a:t>
          </a:r>
          <a:endParaRPr lang="en-US" dirty="0"/>
        </a:p>
      </dgm:t>
    </dgm:pt>
    <dgm:pt modelId="{DE187ACD-50EC-44DB-A13F-CA2BE908EDA0}" type="parTrans" cxnId="{9F45492C-A420-4C73-9091-3D896093F857}">
      <dgm:prSet/>
      <dgm:spPr/>
      <dgm:t>
        <a:bodyPr/>
        <a:lstStyle/>
        <a:p>
          <a:endParaRPr lang="en-US"/>
        </a:p>
      </dgm:t>
    </dgm:pt>
    <dgm:pt modelId="{9C7D41DA-25CA-47B1-8EEF-965172534EA6}" type="sibTrans" cxnId="{9F45492C-A420-4C73-9091-3D896093F857}">
      <dgm:prSet/>
      <dgm:spPr/>
      <dgm:t>
        <a:bodyPr/>
        <a:lstStyle/>
        <a:p>
          <a:endParaRPr lang="en-US"/>
        </a:p>
      </dgm:t>
    </dgm:pt>
    <dgm:pt modelId="{B53A296B-5CE7-4CD2-96FD-16F1D37D51A8}">
      <dgm:prSet phldrT="[Text]"/>
      <dgm:spPr/>
      <dgm:t>
        <a:bodyPr/>
        <a:lstStyle/>
        <a:p>
          <a:r>
            <a:rPr lang="en-US" dirty="0" smtClean="0"/>
            <a:t>Reading </a:t>
          </a:r>
          <a:endParaRPr lang="en-US" dirty="0"/>
        </a:p>
      </dgm:t>
    </dgm:pt>
    <dgm:pt modelId="{8F31D1EC-6A6A-469B-A118-F242EE5A597E}" type="parTrans" cxnId="{F66CA595-3D8A-4432-B6E1-0643E1BBFE3C}">
      <dgm:prSet/>
      <dgm:spPr/>
      <dgm:t>
        <a:bodyPr/>
        <a:lstStyle/>
        <a:p>
          <a:endParaRPr lang="en-US"/>
        </a:p>
      </dgm:t>
    </dgm:pt>
    <dgm:pt modelId="{66517D74-D70D-43F1-BF72-C86F02CDEE4E}" type="sibTrans" cxnId="{F66CA595-3D8A-4432-B6E1-0643E1BBFE3C}">
      <dgm:prSet/>
      <dgm:spPr/>
      <dgm:t>
        <a:bodyPr/>
        <a:lstStyle/>
        <a:p>
          <a:endParaRPr lang="en-US"/>
        </a:p>
      </dgm:t>
    </dgm:pt>
    <dgm:pt modelId="{9D4254D1-2C84-4C84-BE5A-B53A71634400}" type="pres">
      <dgm:prSet presAssocID="{0C8FB56B-9D90-41DA-B136-9F5473D75614}" presName="cycle" presStyleCnt="0">
        <dgm:presLayoutVars>
          <dgm:dir/>
          <dgm:resizeHandles val="exact"/>
        </dgm:presLayoutVars>
      </dgm:prSet>
      <dgm:spPr/>
    </dgm:pt>
    <dgm:pt modelId="{34634427-0C06-400E-948D-E80A97F83AF4}" type="pres">
      <dgm:prSet presAssocID="{0580E0A4-399E-4935-B3C4-DA0A863EAA23}" presName="node" presStyleLbl="node1" presStyleIdx="0" presStyleCnt="4">
        <dgm:presLayoutVars>
          <dgm:bulletEnabled val="1"/>
        </dgm:presLayoutVars>
      </dgm:prSet>
      <dgm:spPr/>
    </dgm:pt>
    <dgm:pt modelId="{A1659938-DFDD-42A0-ABC6-35A6025FE0DC}" type="pres">
      <dgm:prSet presAssocID="{0580E0A4-399E-4935-B3C4-DA0A863EAA23}" presName="spNode" presStyleCnt="0"/>
      <dgm:spPr/>
    </dgm:pt>
    <dgm:pt modelId="{3E544E81-69C7-47FD-A4BF-9CD4C4BC2F49}" type="pres">
      <dgm:prSet presAssocID="{4B12F90B-159A-4984-88E7-F271C88FE5E2}" presName="sibTrans" presStyleLbl="sibTrans1D1" presStyleIdx="0" presStyleCnt="4"/>
      <dgm:spPr/>
    </dgm:pt>
    <dgm:pt modelId="{427AFDCC-3AB6-4625-AB99-FD82D2B0734E}" type="pres">
      <dgm:prSet presAssocID="{746C6944-64F4-452D-933B-C6D9219F3C4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856B0-333C-46E8-93EE-06D9B8F786E8}" type="pres">
      <dgm:prSet presAssocID="{746C6944-64F4-452D-933B-C6D9219F3C46}" presName="spNode" presStyleCnt="0"/>
      <dgm:spPr/>
    </dgm:pt>
    <dgm:pt modelId="{9E994ED0-C5C7-48A6-9465-47CEF2D0EBFC}" type="pres">
      <dgm:prSet presAssocID="{52521C36-F2CA-431A-A80B-C00286155BD0}" presName="sibTrans" presStyleLbl="sibTrans1D1" presStyleIdx="1" presStyleCnt="4"/>
      <dgm:spPr/>
    </dgm:pt>
    <dgm:pt modelId="{BC7DE1AA-4632-4F8A-A1E1-E4A7F8459675}" type="pres">
      <dgm:prSet presAssocID="{388EDCD7-AE3F-4DCC-8E68-7114D1E06E87}" presName="node" presStyleLbl="node1" presStyleIdx="2" presStyleCnt="4">
        <dgm:presLayoutVars>
          <dgm:bulletEnabled val="1"/>
        </dgm:presLayoutVars>
      </dgm:prSet>
      <dgm:spPr/>
    </dgm:pt>
    <dgm:pt modelId="{A9939719-813F-4C1B-A3AD-3F47A6BD03A0}" type="pres">
      <dgm:prSet presAssocID="{388EDCD7-AE3F-4DCC-8E68-7114D1E06E87}" presName="spNode" presStyleCnt="0"/>
      <dgm:spPr/>
    </dgm:pt>
    <dgm:pt modelId="{180893EC-010B-4979-9322-823EB3CF0D57}" type="pres">
      <dgm:prSet presAssocID="{9C7D41DA-25CA-47B1-8EEF-965172534EA6}" presName="sibTrans" presStyleLbl="sibTrans1D1" presStyleIdx="2" presStyleCnt="4"/>
      <dgm:spPr/>
    </dgm:pt>
    <dgm:pt modelId="{DDB74719-5A6B-4B50-8F65-51AC0EB62836}" type="pres">
      <dgm:prSet presAssocID="{B53A296B-5CE7-4CD2-96FD-16F1D37D51A8}" presName="node" presStyleLbl="node1" presStyleIdx="3" presStyleCnt="4">
        <dgm:presLayoutVars>
          <dgm:bulletEnabled val="1"/>
        </dgm:presLayoutVars>
      </dgm:prSet>
      <dgm:spPr/>
    </dgm:pt>
    <dgm:pt modelId="{F189AB30-EEB7-421C-BB9D-E15FDDE75F24}" type="pres">
      <dgm:prSet presAssocID="{B53A296B-5CE7-4CD2-96FD-16F1D37D51A8}" presName="spNode" presStyleCnt="0"/>
      <dgm:spPr/>
    </dgm:pt>
    <dgm:pt modelId="{8B629480-FA35-4AB5-84EC-F21D3B0FD63E}" type="pres">
      <dgm:prSet presAssocID="{66517D74-D70D-43F1-BF72-C86F02CDEE4E}" presName="sibTrans" presStyleLbl="sibTrans1D1" presStyleIdx="3" presStyleCnt="4"/>
      <dgm:spPr/>
    </dgm:pt>
  </dgm:ptLst>
  <dgm:cxnLst>
    <dgm:cxn modelId="{DEABFCD4-F925-46BD-996D-C74F588E791F}" srcId="{0C8FB56B-9D90-41DA-B136-9F5473D75614}" destId="{0580E0A4-399E-4935-B3C4-DA0A863EAA23}" srcOrd="0" destOrd="0" parTransId="{08088BE7-DAAE-47A9-A22B-9AED530B5E4C}" sibTransId="{4B12F90B-159A-4984-88E7-F271C88FE5E2}"/>
    <dgm:cxn modelId="{F66CA595-3D8A-4432-B6E1-0643E1BBFE3C}" srcId="{0C8FB56B-9D90-41DA-B136-9F5473D75614}" destId="{B53A296B-5CE7-4CD2-96FD-16F1D37D51A8}" srcOrd="3" destOrd="0" parTransId="{8F31D1EC-6A6A-469B-A118-F242EE5A597E}" sibTransId="{66517D74-D70D-43F1-BF72-C86F02CDEE4E}"/>
    <dgm:cxn modelId="{1C84C6B0-EE36-4766-836D-D814BE276631}" type="presOf" srcId="{4B12F90B-159A-4984-88E7-F271C88FE5E2}" destId="{3E544E81-69C7-47FD-A4BF-9CD4C4BC2F49}" srcOrd="0" destOrd="0" presId="urn:microsoft.com/office/officeart/2005/8/layout/cycle5"/>
    <dgm:cxn modelId="{218049E6-F323-4E89-8BCB-ECE5E3D694DB}" type="presOf" srcId="{52521C36-F2CA-431A-A80B-C00286155BD0}" destId="{9E994ED0-C5C7-48A6-9465-47CEF2D0EBFC}" srcOrd="0" destOrd="0" presId="urn:microsoft.com/office/officeart/2005/8/layout/cycle5"/>
    <dgm:cxn modelId="{0525CB15-02E9-459B-AC02-FB71AF21357F}" type="presOf" srcId="{0580E0A4-399E-4935-B3C4-DA0A863EAA23}" destId="{34634427-0C06-400E-948D-E80A97F83AF4}" srcOrd="0" destOrd="0" presId="urn:microsoft.com/office/officeart/2005/8/layout/cycle5"/>
    <dgm:cxn modelId="{CD005F54-F608-4998-BE11-11841E750FC8}" type="presOf" srcId="{388EDCD7-AE3F-4DCC-8E68-7114D1E06E87}" destId="{BC7DE1AA-4632-4F8A-A1E1-E4A7F8459675}" srcOrd="0" destOrd="0" presId="urn:microsoft.com/office/officeart/2005/8/layout/cycle5"/>
    <dgm:cxn modelId="{4560ABA7-97C7-473B-9B90-72015BDEA0BD}" type="presOf" srcId="{746C6944-64F4-452D-933B-C6D9219F3C46}" destId="{427AFDCC-3AB6-4625-AB99-FD82D2B0734E}" srcOrd="0" destOrd="0" presId="urn:microsoft.com/office/officeart/2005/8/layout/cycle5"/>
    <dgm:cxn modelId="{482C4DD6-E6FB-4962-B93F-11065ABE6A3E}" type="presOf" srcId="{66517D74-D70D-43F1-BF72-C86F02CDEE4E}" destId="{8B629480-FA35-4AB5-84EC-F21D3B0FD63E}" srcOrd="0" destOrd="0" presId="urn:microsoft.com/office/officeart/2005/8/layout/cycle5"/>
    <dgm:cxn modelId="{9F45492C-A420-4C73-9091-3D896093F857}" srcId="{0C8FB56B-9D90-41DA-B136-9F5473D75614}" destId="{388EDCD7-AE3F-4DCC-8E68-7114D1E06E87}" srcOrd="2" destOrd="0" parTransId="{DE187ACD-50EC-44DB-A13F-CA2BE908EDA0}" sibTransId="{9C7D41DA-25CA-47B1-8EEF-965172534EA6}"/>
    <dgm:cxn modelId="{BEFC4EE9-94CE-432A-97AE-88C939BCBC0F}" type="presOf" srcId="{B53A296B-5CE7-4CD2-96FD-16F1D37D51A8}" destId="{DDB74719-5A6B-4B50-8F65-51AC0EB62836}" srcOrd="0" destOrd="0" presId="urn:microsoft.com/office/officeart/2005/8/layout/cycle5"/>
    <dgm:cxn modelId="{A2506EBD-692B-4982-8058-A643417DC207}" type="presOf" srcId="{9C7D41DA-25CA-47B1-8EEF-965172534EA6}" destId="{180893EC-010B-4979-9322-823EB3CF0D57}" srcOrd="0" destOrd="0" presId="urn:microsoft.com/office/officeart/2005/8/layout/cycle5"/>
    <dgm:cxn modelId="{AC17BB47-A8A1-41C6-8677-2BCE8C76A3B4}" srcId="{0C8FB56B-9D90-41DA-B136-9F5473D75614}" destId="{746C6944-64F4-452D-933B-C6D9219F3C46}" srcOrd="1" destOrd="0" parTransId="{25E216B5-7EAD-4133-B93D-331F9FAEAD74}" sibTransId="{52521C36-F2CA-431A-A80B-C00286155BD0}"/>
    <dgm:cxn modelId="{447A6A95-6EDB-4D8E-A25C-B2A786379B2E}" type="presOf" srcId="{0C8FB56B-9D90-41DA-B136-9F5473D75614}" destId="{9D4254D1-2C84-4C84-BE5A-B53A71634400}" srcOrd="0" destOrd="0" presId="urn:microsoft.com/office/officeart/2005/8/layout/cycle5"/>
    <dgm:cxn modelId="{746F818F-C182-43D2-9253-E08ADC64F3AE}" type="presParOf" srcId="{9D4254D1-2C84-4C84-BE5A-B53A71634400}" destId="{34634427-0C06-400E-948D-E80A97F83AF4}" srcOrd="0" destOrd="0" presId="urn:microsoft.com/office/officeart/2005/8/layout/cycle5"/>
    <dgm:cxn modelId="{50204607-0C00-4EDF-8944-8B3762722A65}" type="presParOf" srcId="{9D4254D1-2C84-4C84-BE5A-B53A71634400}" destId="{A1659938-DFDD-42A0-ABC6-35A6025FE0DC}" srcOrd="1" destOrd="0" presId="urn:microsoft.com/office/officeart/2005/8/layout/cycle5"/>
    <dgm:cxn modelId="{561A9989-5AAB-4827-9F13-5AF805317C99}" type="presParOf" srcId="{9D4254D1-2C84-4C84-BE5A-B53A71634400}" destId="{3E544E81-69C7-47FD-A4BF-9CD4C4BC2F49}" srcOrd="2" destOrd="0" presId="urn:microsoft.com/office/officeart/2005/8/layout/cycle5"/>
    <dgm:cxn modelId="{60727848-FDA4-41AC-845F-3CA04EDAA103}" type="presParOf" srcId="{9D4254D1-2C84-4C84-BE5A-B53A71634400}" destId="{427AFDCC-3AB6-4625-AB99-FD82D2B0734E}" srcOrd="3" destOrd="0" presId="urn:microsoft.com/office/officeart/2005/8/layout/cycle5"/>
    <dgm:cxn modelId="{210817E4-B9E3-4C59-836A-A133D33B7F22}" type="presParOf" srcId="{9D4254D1-2C84-4C84-BE5A-B53A71634400}" destId="{1FD856B0-333C-46E8-93EE-06D9B8F786E8}" srcOrd="4" destOrd="0" presId="urn:microsoft.com/office/officeart/2005/8/layout/cycle5"/>
    <dgm:cxn modelId="{BAF20247-A751-4A19-9F48-B046187DF3D2}" type="presParOf" srcId="{9D4254D1-2C84-4C84-BE5A-B53A71634400}" destId="{9E994ED0-C5C7-48A6-9465-47CEF2D0EBFC}" srcOrd="5" destOrd="0" presId="urn:microsoft.com/office/officeart/2005/8/layout/cycle5"/>
    <dgm:cxn modelId="{85D12882-7F1C-4A9C-9B80-14D82EFB9A4F}" type="presParOf" srcId="{9D4254D1-2C84-4C84-BE5A-B53A71634400}" destId="{BC7DE1AA-4632-4F8A-A1E1-E4A7F8459675}" srcOrd="6" destOrd="0" presId="urn:microsoft.com/office/officeart/2005/8/layout/cycle5"/>
    <dgm:cxn modelId="{7284B91C-A929-4090-8A1C-1976F3AAF3DF}" type="presParOf" srcId="{9D4254D1-2C84-4C84-BE5A-B53A71634400}" destId="{A9939719-813F-4C1B-A3AD-3F47A6BD03A0}" srcOrd="7" destOrd="0" presId="urn:microsoft.com/office/officeart/2005/8/layout/cycle5"/>
    <dgm:cxn modelId="{055C4CAA-CA87-4533-BB1F-DEDBB30935F2}" type="presParOf" srcId="{9D4254D1-2C84-4C84-BE5A-B53A71634400}" destId="{180893EC-010B-4979-9322-823EB3CF0D57}" srcOrd="8" destOrd="0" presId="urn:microsoft.com/office/officeart/2005/8/layout/cycle5"/>
    <dgm:cxn modelId="{27E7F339-985E-4722-A26F-17AAF8D33F0B}" type="presParOf" srcId="{9D4254D1-2C84-4C84-BE5A-B53A71634400}" destId="{DDB74719-5A6B-4B50-8F65-51AC0EB62836}" srcOrd="9" destOrd="0" presId="urn:microsoft.com/office/officeart/2005/8/layout/cycle5"/>
    <dgm:cxn modelId="{5B578130-135F-4D8E-B359-77E68FA26640}" type="presParOf" srcId="{9D4254D1-2C84-4C84-BE5A-B53A71634400}" destId="{F189AB30-EEB7-421C-BB9D-E15FDDE75F24}" srcOrd="10" destOrd="0" presId="urn:microsoft.com/office/officeart/2005/8/layout/cycle5"/>
    <dgm:cxn modelId="{A020B21A-2D64-41CA-A3F4-DF27BE08FF9A}" type="presParOf" srcId="{9D4254D1-2C84-4C84-BE5A-B53A71634400}" destId="{8B629480-FA35-4AB5-84EC-F21D3B0FD63E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34427-0C06-400E-948D-E80A97F83AF4}">
      <dsp:nvSpPr>
        <dsp:cNvPr id="0" name=""/>
        <dsp:cNvSpPr/>
      </dsp:nvSpPr>
      <dsp:spPr>
        <a:xfrm>
          <a:off x="4402575" y="304"/>
          <a:ext cx="1691327" cy="10993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Preview and read </a:t>
          </a:r>
          <a:endParaRPr lang="en-US" sz="2000" kern="1200" dirty="0"/>
        </a:p>
      </dsp:txBody>
      <dsp:txXfrm>
        <a:off x="4456241" y="53970"/>
        <a:ext cx="1583995" cy="992030"/>
      </dsp:txXfrm>
    </dsp:sp>
    <dsp:sp modelId="{3E544E81-69C7-47FD-A4BF-9CD4C4BC2F49}">
      <dsp:nvSpPr>
        <dsp:cNvPr id="0" name=""/>
        <dsp:cNvSpPr/>
      </dsp:nvSpPr>
      <dsp:spPr>
        <a:xfrm>
          <a:off x="3430338" y="549985"/>
          <a:ext cx="3635801" cy="3635801"/>
        </a:xfrm>
        <a:custGeom>
          <a:avLst/>
          <a:gdLst/>
          <a:ahLst/>
          <a:cxnLst/>
          <a:rect l="0" t="0" r="0" b="0"/>
          <a:pathLst>
            <a:path>
              <a:moveTo>
                <a:pt x="2897523" y="355308"/>
              </a:moveTo>
              <a:arcTo wR="1817900" hR="1817900" stAng="18385990" swAng="16353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AFDCC-3AB6-4625-AB99-FD82D2B0734E}">
      <dsp:nvSpPr>
        <dsp:cNvPr id="0" name=""/>
        <dsp:cNvSpPr/>
      </dsp:nvSpPr>
      <dsp:spPr>
        <a:xfrm>
          <a:off x="6220476" y="1818204"/>
          <a:ext cx="1691327" cy="10993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Underline the keywords </a:t>
          </a:r>
          <a:endParaRPr lang="en-US" sz="2000" kern="1200" dirty="0"/>
        </a:p>
      </dsp:txBody>
      <dsp:txXfrm>
        <a:off x="6274142" y="1871870"/>
        <a:ext cx="1583995" cy="992030"/>
      </dsp:txXfrm>
    </dsp:sp>
    <dsp:sp modelId="{9E994ED0-C5C7-48A6-9465-47CEF2D0EBFC}">
      <dsp:nvSpPr>
        <dsp:cNvPr id="0" name=""/>
        <dsp:cNvSpPr/>
      </dsp:nvSpPr>
      <dsp:spPr>
        <a:xfrm>
          <a:off x="3430338" y="549985"/>
          <a:ext cx="3635801" cy="3635801"/>
        </a:xfrm>
        <a:custGeom>
          <a:avLst/>
          <a:gdLst/>
          <a:ahLst/>
          <a:cxnLst/>
          <a:rect l="0" t="0" r="0" b="0"/>
          <a:pathLst>
            <a:path>
              <a:moveTo>
                <a:pt x="3447469" y="2623671"/>
              </a:moveTo>
              <a:arcTo wR="1817900" hR="1817900" stAng="1578657" swAng="163535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DE1AA-4632-4F8A-A1E1-E4A7F8459675}">
      <dsp:nvSpPr>
        <dsp:cNvPr id="0" name=""/>
        <dsp:cNvSpPr/>
      </dsp:nvSpPr>
      <dsp:spPr>
        <a:xfrm>
          <a:off x="4402575" y="3636105"/>
          <a:ext cx="1691327" cy="10993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Re-writing </a:t>
          </a:r>
          <a:endParaRPr lang="en-US" sz="2000" kern="1200" dirty="0"/>
        </a:p>
      </dsp:txBody>
      <dsp:txXfrm>
        <a:off x="4456241" y="3689771"/>
        <a:ext cx="1583995" cy="992030"/>
      </dsp:txXfrm>
    </dsp:sp>
    <dsp:sp modelId="{180893EC-010B-4979-9322-823EB3CF0D57}">
      <dsp:nvSpPr>
        <dsp:cNvPr id="0" name=""/>
        <dsp:cNvSpPr/>
      </dsp:nvSpPr>
      <dsp:spPr>
        <a:xfrm>
          <a:off x="3430338" y="549985"/>
          <a:ext cx="3635801" cy="3635801"/>
        </a:xfrm>
        <a:custGeom>
          <a:avLst/>
          <a:gdLst/>
          <a:ahLst/>
          <a:cxnLst/>
          <a:rect l="0" t="0" r="0" b="0"/>
          <a:pathLst>
            <a:path>
              <a:moveTo>
                <a:pt x="738277" y="3280492"/>
              </a:moveTo>
              <a:arcTo wR="1817900" hR="1817900" stAng="7585990" swAng="163535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74719-5A6B-4B50-8F65-51AC0EB62836}">
      <dsp:nvSpPr>
        <dsp:cNvPr id="0" name=""/>
        <dsp:cNvSpPr/>
      </dsp:nvSpPr>
      <dsp:spPr>
        <a:xfrm>
          <a:off x="2584674" y="1818204"/>
          <a:ext cx="1691327" cy="10993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Reading </a:t>
          </a:r>
          <a:endParaRPr lang="en-US" sz="2000" kern="1200" dirty="0"/>
        </a:p>
      </dsp:txBody>
      <dsp:txXfrm>
        <a:off x="2638340" y="1871870"/>
        <a:ext cx="1583995" cy="992030"/>
      </dsp:txXfrm>
    </dsp:sp>
    <dsp:sp modelId="{8B629480-FA35-4AB5-84EC-F21D3B0FD63E}">
      <dsp:nvSpPr>
        <dsp:cNvPr id="0" name=""/>
        <dsp:cNvSpPr/>
      </dsp:nvSpPr>
      <dsp:spPr>
        <a:xfrm>
          <a:off x="3430338" y="549985"/>
          <a:ext cx="3635801" cy="3635801"/>
        </a:xfrm>
        <a:custGeom>
          <a:avLst/>
          <a:gdLst/>
          <a:ahLst/>
          <a:cxnLst/>
          <a:rect l="0" t="0" r="0" b="0"/>
          <a:pathLst>
            <a:path>
              <a:moveTo>
                <a:pt x="188331" y="1012129"/>
              </a:moveTo>
              <a:arcTo wR="1817900" hR="1817900" stAng="12378657" swAng="1635353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20B87-BA39-4159-9903-6C29E86614C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B9D39-24CF-4F7F-A9B3-33BA1387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9D39-24CF-4F7F-A9B3-33BA138711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6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2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943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14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8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2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7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4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D293B-1E05-4630-8307-A831BC40045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27D21-241F-48F6-B857-B210FF32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3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stonewritingservice.com/final-project-paper-writing-servic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PARAPHRASING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5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What is it?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It refers to the ‘restating’ of any written piece without changing the originality in the meanings.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72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Paraphrasing helps to,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</a:t>
            </a:r>
            <a:r>
              <a:rPr lang="en-US" sz="3200" dirty="0" smtClean="0"/>
              <a:t>mprove </a:t>
            </a:r>
            <a:r>
              <a:rPr lang="en-US" sz="3200" dirty="0"/>
              <a:t>both your reading and </a:t>
            </a:r>
            <a:r>
              <a:rPr lang="en-US" sz="3200" dirty="0" smtClean="0"/>
              <a:t>writing. It </a:t>
            </a:r>
            <a:r>
              <a:rPr lang="en-US" sz="3200" dirty="0"/>
              <a:t>forces you to read the passage closely and allows you to practice your writing </a:t>
            </a:r>
            <a:r>
              <a:rPr lang="en-US" sz="3200" dirty="0" smtClean="0"/>
              <a:t>skills.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50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511215"/>
              </p:ext>
            </p:extLst>
          </p:nvPr>
        </p:nvGraphicFramePr>
        <p:xfrm>
          <a:off x="681038" y="1910688"/>
          <a:ext cx="10496478" cy="473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79176" y="1023582"/>
            <a:ext cx="697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THE PARAPHRASING CYCLE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0925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How to paraphrase?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1. </a:t>
            </a:r>
            <a:r>
              <a:rPr lang="en-US" sz="2800" b="1" u="sng" dirty="0"/>
              <a:t>Preview and read</a:t>
            </a:r>
            <a:r>
              <a:rPr lang="en-US" sz="2800" dirty="0"/>
              <a:t>. Preview and read the passage closely. You will need to read the passage three or four times for thorough understanding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2. </a:t>
            </a:r>
            <a:r>
              <a:rPr lang="en-US" sz="2800" b="1" u="sng" dirty="0"/>
              <a:t>Underline the key words</a:t>
            </a:r>
            <a:r>
              <a:rPr lang="en-US" sz="2800" dirty="0"/>
              <a:t>. Underlining key words will help you decide what is important in each sentence and, consequently, in the entire passage. Remember to look up any words you do not </a:t>
            </a:r>
            <a:r>
              <a:rPr lang="en-US" sz="2800" dirty="0" smtClean="0"/>
              <a:t>know.</a:t>
            </a:r>
          </a:p>
        </p:txBody>
      </p:sp>
    </p:spTree>
    <p:extLst>
      <p:ext uri="{BB962C8B-B14F-4D97-AF65-F5344CB8AC3E}">
        <p14:creationId xmlns:p14="http://schemas.microsoft.com/office/powerpoint/2010/main" val="126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3. </a:t>
            </a:r>
            <a:r>
              <a:rPr lang="en-US" sz="3200" b="1" u="sng" dirty="0" smtClean="0"/>
              <a:t>Rewriting</a:t>
            </a:r>
            <a:r>
              <a:rPr lang="en-US" sz="3200" dirty="0" smtClean="0"/>
              <a:t>. Rewrite </a:t>
            </a:r>
            <a:r>
              <a:rPr lang="en-US" sz="3200" dirty="0"/>
              <a:t>the passage in your own words. Go through the selection and rewrite each sentence, using different words with the same meaning.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4</a:t>
            </a:r>
            <a:r>
              <a:rPr lang="en-US" sz="3200" dirty="0"/>
              <a:t>. </a:t>
            </a:r>
            <a:r>
              <a:rPr lang="en-US" sz="3200" b="1" u="sng" dirty="0" smtClean="0"/>
              <a:t>Reading.</a:t>
            </a:r>
            <a:r>
              <a:rPr lang="en-US" sz="3200" dirty="0" smtClean="0"/>
              <a:t> Read </a:t>
            </a:r>
            <a:r>
              <a:rPr lang="en-US" sz="3200" dirty="0"/>
              <a:t>the paraphrase aloud, correcting any mistakes. </a:t>
            </a:r>
          </a:p>
        </p:txBody>
      </p:sp>
    </p:spTree>
    <p:extLst>
      <p:ext uri="{BB962C8B-B14F-4D97-AF65-F5344CB8AC3E}">
        <p14:creationId xmlns:p14="http://schemas.microsoft.com/office/powerpoint/2010/main" val="32359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Point to be noted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To check for a well-written paraphrase, ask yourself the following questions: </a:t>
            </a:r>
            <a:endParaRPr lang="en-US" sz="2800" dirty="0" smtClean="0"/>
          </a:p>
          <a:p>
            <a:pPr marL="457200" indent="-457200">
              <a:buAutoNum type="alphaLcPeriod"/>
            </a:pPr>
            <a:r>
              <a:rPr lang="en-US" sz="2800" dirty="0" smtClean="0"/>
              <a:t>Is </a:t>
            </a:r>
            <a:r>
              <a:rPr lang="en-US" sz="2800" dirty="0"/>
              <a:t>the paraphrase approximately the same length as the original passage? </a:t>
            </a:r>
            <a:endParaRPr lang="en-US" sz="2800" dirty="0" smtClean="0"/>
          </a:p>
          <a:p>
            <a:pPr marL="457200" indent="-457200">
              <a:buAutoNum type="alphaLcPeriod"/>
            </a:pPr>
            <a:r>
              <a:rPr lang="en-US" sz="2800" dirty="0" smtClean="0"/>
              <a:t>b</a:t>
            </a:r>
            <a:r>
              <a:rPr lang="en-US" sz="2800" dirty="0"/>
              <a:t>. Has any part of the passage been copied word for word? (If so, then you must rewrite this part.) </a:t>
            </a:r>
            <a:endParaRPr lang="en-US" sz="2800" dirty="0" smtClean="0"/>
          </a:p>
          <a:p>
            <a:pPr marL="457200" indent="-457200">
              <a:buAutoNum type="alphaLcPeriod"/>
            </a:pPr>
            <a:r>
              <a:rPr lang="en-US" sz="2800" dirty="0" smtClean="0"/>
              <a:t>c</a:t>
            </a:r>
            <a:r>
              <a:rPr lang="en-US" sz="2800" dirty="0"/>
              <a:t>. Does the paraphrase have the same meaning as the passage?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8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Common Problems When Paraphrasing Paragraphs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There are some mistakes people regularly make when paraphrasing text or even whole </a:t>
            </a:r>
            <a:r>
              <a:rPr lang="en-US" dirty="0">
                <a:hlinkClick r:id="rId2"/>
              </a:rPr>
              <a:t>final project</a:t>
            </a:r>
            <a:r>
              <a:rPr lang="en-US" dirty="0"/>
              <a:t> papers. To avoid problems watch out for these common paraphrasing pitfalls:</a:t>
            </a:r>
          </a:p>
          <a:p>
            <a:pPr lvl="0" fontAlgn="base"/>
            <a:r>
              <a:rPr lang="en-US" sz="2800" b="1" u="sng" dirty="0"/>
              <a:t>Changing the original meaning when paraphrasing.</a:t>
            </a:r>
            <a:r>
              <a:rPr lang="en-US" dirty="0"/>
              <a:t> Paraphrasing requires rewording the original text. If you try and just change original words with a synonym without checking context, the meaning of the paragraph may 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z="3200" b="1" u="sng" dirty="0"/>
              <a:t>Not remaining neutral</a:t>
            </a:r>
            <a:r>
              <a:rPr lang="en-US" b="1" dirty="0"/>
              <a:t>.</a:t>
            </a:r>
            <a:r>
              <a:rPr lang="en-US" dirty="0"/>
              <a:t> When paraphrasing you shouldn’t allow any personal opinion or bias influence your wording. You should convey the original author’s meaning, no more and no less.</a:t>
            </a:r>
          </a:p>
          <a:p>
            <a:pPr lvl="0" fontAlgn="base"/>
            <a:r>
              <a:rPr lang="en-US" sz="3200" b="1" u="sng" dirty="0"/>
              <a:t>Not doing a complete paraphrase</a:t>
            </a:r>
            <a:r>
              <a:rPr lang="en-US" b="1" dirty="0"/>
              <a:t>.</a:t>
            </a:r>
            <a:r>
              <a:rPr lang="en-US" dirty="0"/>
              <a:t> Changing words out doesn’t constitute a paraphrase. A proper paraphrase changes both wording and structure so that the paraphrased version no longer resembles the original except for meaning, which should remain the same.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7154</TotalTime>
  <Words>271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Berlin</vt:lpstr>
      <vt:lpstr>PARAPHRASING </vt:lpstr>
      <vt:lpstr>What is it?</vt:lpstr>
      <vt:lpstr>Paraphrasing helps to, </vt:lpstr>
      <vt:lpstr>PowerPoint Presentation</vt:lpstr>
      <vt:lpstr>How to paraphrase?</vt:lpstr>
      <vt:lpstr>Contd.</vt:lpstr>
      <vt:lpstr>Point to be noted</vt:lpstr>
      <vt:lpstr>Common Problems When Paraphrasing Paragraphs </vt:lpstr>
      <vt:lpstr>Contd.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PARAPHRASING </dc:title>
  <dc:creator>Javeria Ali</dc:creator>
  <cp:lastModifiedBy>Javeria Ali</cp:lastModifiedBy>
  <cp:revision>7</cp:revision>
  <dcterms:created xsi:type="dcterms:W3CDTF">2019-08-29T04:17:11Z</dcterms:created>
  <dcterms:modified xsi:type="dcterms:W3CDTF">2020-02-20T05:25:51Z</dcterms:modified>
</cp:coreProperties>
</file>