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723900"/>
            <a:ext cx="11887200" cy="163322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 algn="r"/>
            <a:r>
              <a:rPr lang="en-US" sz="3700">
                <a:solidFill>
                  <a:srgbClr val="252525"/>
                </a:solidFill>
              </a:rPr>
              <a:t>i</a:t>
            </a:r>
            <a:r>
              <a:rPr lang="en-US" sz="3700">
                <a:solidFill>
                  <a:srgbClr val="252525"/>
                </a:solidFill>
              </a:rPr>
              <a:t>mport random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class Card: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def __init__(self, suit, rank, value):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self.suit = suit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self.rank = rank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self.value = value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def __str__(self):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return f"{self.rank} of {self.suit}"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class Deck: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def __init__(self):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self.cards = self._generate_deck()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random.shuffle(self.cards)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def _generate_deck(self):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suits = ['Hearts', 'Diamonds', 'Clubs', 'Spades']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ranks_values = [('2', 2), ('3', 3), ('4', 4), ('5', 5), ('6', 6), ('7', 7), ('8', 8), ('9', 9), ('10',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685800"/>
            <a:ext cx="11887200" cy="163703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 algn="r"/>
            <a:r>
              <a:rPr lang="en-US" sz="3700">
                <a:solidFill>
                  <a:srgbClr val="252525"/>
                </a:solidFill>
              </a:rPr>
              <a:t>10), ('Jack', 11), ('Queen', 12), ('King', 13), ('Ace', 14)]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return [Card(suit, rank, value) for suit in suits for rank, value in ranks_values]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def deal(self, num_cards):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return [self.cards.pop() for _ in range(num_cards)]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class Player: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def __init__(self, name):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self.name = name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self.hand = []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self.score = 0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self.basra_count = 0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def play_card(self, card_index):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return self.hand.pop(card_index)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def collect_cards(self, cards):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self.score += len(cards)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685800"/>
            <a:ext cx="11887200" cy="163703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if len(cards) == 1: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self.basra_count += 1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self.score += 10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def __str__(self):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return f"{self.name} | Score: {self.score} | Basras: {self.basra_count}"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class BasraGame: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def __init__(self, player1_name, player2_name):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self.deck = Deck()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self.players = [Player(player1_name), Player(player2_name)]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self.table_cards = self.deck.deal(4)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print("Initial table cards:", [str(card) for card in self.table_cards])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def start(self):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for _ in range(6):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for player in self.players: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685800"/>
            <a:ext cx="11887200" cy="163703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    player.hand = self.deck.deal(4)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    self.play_turn(player)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if len(self.deck.cards) &lt; 4: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    break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self._declare_winner()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def play_turn(self, player):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while player.hand: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print(f"\n{player.name}'s turn.")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print(f"Table cards: {[str(card) for card in self.table_cards]}")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print(f"Your hand: {[str(card) for card in player.hand]}")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try: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    card_index = int(input("Choose a card to play (0, 1, 2, 3): "))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    played_card = player.play_card(card_index)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685800"/>
            <a:ext cx="11887200" cy="163703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    print(f"You played: {played_card}")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    matching_cards = [card for card in self.table_cards if card.rank == played_card.rank or card.value == played_card.value]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    if matching_cards: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        player.collect_cards(matching_cards + [played_card])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        self.table_cards = [card for card in self.table_cards if card not in matching_cards]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        print(f"{player.name} takes cards from the table!")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    else: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        self.table_cards.append(played_card)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except (ValueError, IndexError):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    print("Invalid choice, please try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685800"/>
            <a:ext cx="11887200" cy="163703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 algn="r"/>
            <a:r>
              <a:rPr lang="en-US" sz="3700">
                <a:solidFill>
                  <a:srgbClr val="252525"/>
                </a:solidFill>
              </a:rPr>
              <a:t>again.")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def _declare_winner(self):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winner = max(self.players, key=lambda p: p.score)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print("\n--- Game Over ---")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print(f"Winner is {winner.name} with {winner.score} points and {winner.basra_count} Basras!")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for player in self.players: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            print(player)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game = BasraGame("Player 1", "Player 2")</a:t>
            </a:r>
          </a:p>
          <a:p>
            <a:pPr algn="r"/>
            <a:r>
              <a:rPr lang="en-US" sz="3700">
                <a:solidFill>
                  <a:srgbClr val="252525"/>
                </a:solidFill>
              </a:rPr>
              <a:t>game.start()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