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sldIdLst>
    <p:sldId id="259" r:id="rId3"/>
    <p:sldId id="261" r:id="rId4"/>
    <p:sldId id="262" r:id="rId5"/>
    <p:sldId id="263" r:id="rId6"/>
    <p:sldId id="264" r:id="rId7"/>
    <p:sldId id="266" r:id="rId8"/>
    <p:sldId id="271" r:id="rId9"/>
    <p:sldId id="267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92832F5-EA01-48E5-B403-87E193F50680}">
          <p14:sldIdLst>
            <p14:sldId id="259"/>
          </p14:sldIdLst>
        </p14:section>
        <p14:section name="Información general del proyecto" id="{087866C3-7028-482C-8D34-6BF5363FBD75}">
          <p14:sldIdLst>
            <p14:sldId id="261"/>
          </p14:sldIdLst>
        </p14:section>
        <p14:section name="Actualización de estado" id="{521DEF98-8796-4632-831A-16252E9A6054}">
          <p14:sldIdLst>
            <p14:sldId id="262"/>
            <p14:sldId id="263"/>
          </p14:sldIdLst>
        </p14:section>
        <p14:section name="Escala de tiempo" id="{CF24EBA6-C924-424D-AC31-A4B9992A87E0}">
          <p14:sldIdLst>
            <p14:sldId id="264"/>
            <p14:sldId id="266"/>
            <p14:sldId id="271"/>
          </p14:sldIdLst>
        </p14:section>
        <p14:section name="Siguientes pasos y elementos de acción" id="{C24C98EC-938D-4034-8DB8-5E8DBF16E3CB}">
          <p14:sldIdLst>
            <p14:sldId id="267"/>
          </p14:sldIdLst>
        </p14:section>
        <p14:section name="Apéndice" id="{E35CCD6A-2288-476E-BC93-C75323AE1F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35" autoAdjust="0"/>
    <p:restoredTop sz="88187" autoAdjust="0"/>
  </p:normalViewPr>
  <p:slideViewPr>
    <p:cSldViewPr>
      <p:cViewPr varScale="1">
        <p:scale>
          <a:sx n="65" d="100"/>
          <a:sy n="65" d="100"/>
        </p:scale>
        <p:origin x="-1290" y="-102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6FCD11-762D-4F0B-98D7-A152C8956FC5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0B6C287-4F9B-4FD8-835D-0D801352409D}">
      <dgm:prSet phldrT="[Texto]" custT="1"/>
      <dgm:spPr/>
      <dgm:t>
        <a:bodyPr/>
        <a:lstStyle/>
        <a:p>
          <a:r>
            <a:rPr lang="es-ES" sz="1200" b="0" i="0" dirty="0" smtClean="0"/>
            <a:t>Mostrando la imagen de fondo una sola vez también se especifica por el </a:t>
          </a:r>
          <a:r>
            <a:rPr lang="es-ES" sz="1200" dirty="0" err="1" smtClean="0"/>
            <a:t>background-repeat</a:t>
          </a:r>
          <a:r>
            <a:rPr lang="es-ES" sz="1200" b="0" i="0" dirty="0" smtClean="0"/>
            <a:t> propiedad:</a:t>
          </a:r>
          <a:endParaRPr lang="es-ES" sz="1200" dirty="0"/>
        </a:p>
      </dgm:t>
    </dgm:pt>
    <dgm:pt modelId="{4A0ECFA2-17F6-41CF-BAA0-85E2AC0B4299}" type="parTrans" cxnId="{B79B6807-99CF-44B3-AFC5-F3C7F8A21195}">
      <dgm:prSet/>
      <dgm:spPr/>
      <dgm:t>
        <a:bodyPr/>
        <a:lstStyle/>
        <a:p>
          <a:endParaRPr lang="es-ES"/>
        </a:p>
      </dgm:t>
    </dgm:pt>
    <dgm:pt modelId="{CF137B9F-EEF6-4D6B-9007-0E995CB74446}" type="sibTrans" cxnId="{B79B6807-99CF-44B3-AFC5-F3C7F8A21195}">
      <dgm:prSet/>
      <dgm:spPr/>
      <dgm:t>
        <a:bodyPr/>
        <a:lstStyle/>
        <a:p>
          <a:endParaRPr lang="es-ES"/>
        </a:p>
      </dgm:t>
    </dgm:pt>
    <dgm:pt modelId="{4A7178B5-4C83-4E33-B3F6-8066BCB27113}">
      <dgm:prSet phldrT="[Texto]" custT="1"/>
      <dgm:spPr/>
      <dgm:t>
        <a:bodyPr/>
        <a:lstStyle/>
        <a:p>
          <a:r>
            <a:rPr lang="en-US" sz="1000" b="0" i="0" dirty="0" smtClean="0"/>
            <a:t>body {</a:t>
          </a:r>
          <a:br>
            <a:rPr lang="en-US" sz="1000" b="0" i="0" dirty="0" smtClean="0"/>
          </a:br>
          <a:r>
            <a:rPr lang="en-US" sz="1000" b="0" i="0" dirty="0" smtClean="0"/>
            <a:t>    background-image: </a:t>
          </a:r>
          <a:r>
            <a:rPr lang="en-US" sz="1000" b="0" i="0" dirty="0" err="1" smtClean="0"/>
            <a:t>url</a:t>
          </a:r>
          <a:r>
            <a:rPr lang="en-US" sz="1000" b="0" i="0" dirty="0" smtClean="0"/>
            <a:t>("img_tree.png");</a:t>
          </a:r>
          <a:br>
            <a:rPr lang="en-US" sz="1000" b="0" i="0" dirty="0" smtClean="0"/>
          </a:br>
          <a:r>
            <a:rPr lang="en-US" sz="1000" b="0" i="0" dirty="0" smtClean="0"/>
            <a:t>    background-repeat: no-repeat;</a:t>
          </a:r>
          <a:br>
            <a:rPr lang="en-US" sz="1000" b="0" i="0" dirty="0" smtClean="0"/>
          </a:br>
          <a:r>
            <a:rPr lang="en-US" sz="1000" b="0" i="0" dirty="0" smtClean="0"/>
            <a:t>}</a:t>
          </a:r>
          <a:endParaRPr lang="es-ES" sz="1000" dirty="0"/>
        </a:p>
      </dgm:t>
    </dgm:pt>
    <dgm:pt modelId="{8B516D19-2B21-4C1D-84E5-0D17562550EF}" type="parTrans" cxnId="{52AEBB93-1C64-4CF2-821C-F1E08C7C60EB}">
      <dgm:prSet/>
      <dgm:spPr/>
      <dgm:t>
        <a:bodyPr/>
        <a:lstStyle/>
        <a:p>
          <a:endParaRPr lang="es-ES"/>
        </a:p>
      </dgm:t>
    </dgm:pt>
    <dgm:pt modelId="{4CF06EB6-C965-4D48-9B7B-98D1AEA505B4}" type="sibTrans" cxnId="{52AEBB93-1C64-4CF2-821C-F1E08C7C60EB}">
      <dgm:prSet/>
      <dgm:spPr/>
      <dgm:t>
        <a:bodyPr/>
        <a:lstStyle/>
        <a:p>
          <a:endParaRPr lang="es-ES"/>
        </a:p>
      </dgm:t>
    </dgm:pt>
    <dgm:pt modelId="{5C6F574B-FB6D-4270-95FF-81E36FEC19D9}">
      <dgm:prSet phldrT="[Texto]" custT="1"/>
      <dgm:spPr/>
      <dgm:t>
        <a:bodyPr/>
        <a:lstStyle/>
        <a:p>
          <a:r>
            <a:rPr lang="es-ES" sz="900" b="0" i="0" dirty="0" smtClean="0"/>
            <a:t>En el ejemplo anterior, la imagen de fondo se muestra en el mismo lugar que el texto. Queremos cambiar la posición de la imagen, de modo que no perturbe el texto demasiado.</a:t>
          </a:r>
          <a:endParaRPr lang="es-ES" sz="900" dirty="0"/>
        </a:p>
      </dgm:t>
    </dgm:pt>
    <dgm:pt modelId="{3FD93445-9CB6-418C-AED0-88249035A461}" type="parTrans" cxnId="{0CB9D5A0-4990-46A3-BA3C-0EFA524EA7E8}">
      <dgm:prSet/>
      <dgm:spPr/>
      <dgm:t>
        <a:bodyPr/>
        <a:lstStyle/>
        <a:p>
          <a:endParaRPr lang="es-ES"/>
        </a:p>
      </dgm:t>
    </dgm:pt>
    <dgm:pt modelId="{8A462384-2B16-441F-B68D-6902808DB379}" type="sibTrans" cxnId="{0CB9D5A0-4990-46A3-BA3C-0EFA524EA7E8}">
      <dgm:prSet/>
      <dgm:spPr/>
      <dgm:t>
        <a:bodyPr/>
        <a:lstStyle/>
        <a:p>
          <a:endParaRPr lang="es-ES"/>
        </a:p>
      </dgm:t>
    </dgm:pt>
    <dgm:pt modelId="{7B10A3E3-5483-464E-8923-E3D3AA2E44CE}">
      <dgm:prSet phldrT="[Texto]" custT="1"/>
      <dgm:spPr/>
      <dgm:t>
        <a:bodyPr/>
        <a:lstStyle/>
        <a:p>
          <a:r>
            <a:rPr lang="en-US" sz="800" b="0" i="0" dirty="0" smtClean="0"/>
            <a:t>body {</a:t>
          </a:r>
          <a:br>
            <a:rPr lang="en-US" sz="800" b="0" i="0" dirty="0" smtClean="0"/>
          </a:br>
          <a:r>
            <a:rPr lang="en-US" sz="800" b="0" i="0" dirty="0" smtClean="0"/>
            <a:t>    background-image: </a:t>
          </a:r>
          <a:r>
            <a:rPr lang="en-US" sz="800" b="0" i="0" dirty="0" err="1" smtClean="0"/>
            <a:t>url</a:t>
          </a:r>
          <a:r>
            <a:rPr lang="en-US" sz="800" b="0" i="0" dirty="0" smtClean="0"/>
            <a:t>("img_tree.png");</a:t>
          </a:r>
          <a:br>
            <a:rPr lang="en-US" sz="800" b="0" i="0" dirty="0" smtClean="0"/>
          </a:br>
          <a:r>
            <a:rPr lang="en-US" sz="800" b="0" i="0" dirty="0" smtClean="0"/>
            <a:t>    background-repeat: no-repeat;</a:t>
          </a:r>
          <a:br>
            <a:rPr lang="en-US" sz="800" b="0" i="0" dirty="0" smtClean="0"/>
          </a:br>
          <a:r>
            <a:rPr lang="en-US" sz="800" b="0" i="0" dirty="0" smtClean="0"/>
            <a:t>    background-position: right top;</a:t>
          </a:r>
          <a:br>
            <a:rPr lang="en-US" sz="800" b="0" i="0" dirty="0" smtClean="0"/>
          </a:br>
          <a:r>
            <a:rPr lang="en-US" sz="800" b="0" i="0" dirty="0" smtClean="0"/>
            <a:t>}</a:t>
          </a:r>
          <a:endParaRPr lang="es-ES" sz="800" dirty="0"/>
        </a:p>
      </dgm:t>
    </dgm:pt>
    <dgm:pt modelId="{77BA3B7E-DC78-4E30-ADEA-FDA824185FA2}" type="parTrans" cxnId="{79BB9323-ACC4-4988-89BD-1E9E76C8ABC6}">
      <dgm:prSet/>
      <dgm:spPr/>
      <dgm:t>
        <a:bodyPr/>
        <a:lstStyle/>
        <a:p>
          <a:endParaRPr lang="es-ES"/>
        </a:p>
      </dgm:t>
    </dgm:pt>
    <dgm:pt modelId="{C0D3940D-6EBF-4F48-9E5A-16851F24BD55}" type="sibTrans" cxnId="{79BB9323-ACC4-4988-89BD-1E9E76C8ABC6}">
      <dgm:prSet/>
      <dgm:spPr/>
      <dgm:t>
        <a:bodyPr/>
        <a:lstStyle/>
        <a:p>
          <a:endParaRPr lang="es-ES"/>
        </a:p>
      </dgm:t>
    </dgm:pt>
    <dgm:pt modelId="{C75A8AFE-7C0D-4023-8059-366F0CD0EEFC}">
      <dgm:prSet custT="1"/>
      <dgm:spPr/>
      <dgm:t>
        <a:bodyPr/>
        <a:lstStyle/>
        <a:p>
          <a:r>
            <a:rPr lang="es-ES" sz="900" b="0" i="0" dirty="0" smtClean="0"/>
            <a:t>La posición de la imagen se especifica mediante el </a:t>
          </a:r>
          <a:r>
            <a:rPr lang="es-ES" sz="900" b="0" i="0" dirty="0" err="1" smtClean="0"/>
            <a:t>background</a:t>
          </a:r>
          <a:r>
            <a:rPr lang="es-ES" sz="900" b="0" i="0" dirty="0" smtClean="0"/>
            <a:t>-position propiedad:</a:t>
          </a:r>
          <a:endParaRPr lang="es-ES" sz="900" b="0" i="0" dirty="0"/>
        </a:p>
      </dgm:t>
    </dgm:pt>
    <dgm:pt modelId="{02D521E2-85A3-45D5-80F9-CD8E7D5C7E64}" type="parTrans" cxnId="{6F5FACBC-9AC6-4425-84D0-7B0450B4A9D6}">
      <dgm:prSet/>
      <dgm:spPr/>
      <dgm:t>
        <a:bodyPr/>
        <a:lstStyle/>
        <a:p>
          <a:endParaRPr lang="es-ES"/>
        </a:p>
      </dgm:t>
    </dgm:pt>
    <dgm:pt modelId="{734ED6FF-4AB1-4CD4-BD77-C13A25841F70}" type="sibTrans" cxnId="{6F5FACBC-9AC6-4425-84D0-7B0450B4A9D6}">
      <dgm:prSet/>
      <dgm:spPr/>
      <dgm:t>
        <a:bodyPr/>
        <a:lstStyle/>
        <a:p>
          <a:endParaRPr lang="es-ES"/>
        </a:p>
      </dgm:t>
    </dgm:pt>
    <dgm:pt modelId="{951C7264-AF68-400B-9E6B-DD12E3A4BA0B}">
      <dgm:prSet/>
      <dgm:spPr/>
      <dgm:t>
        <a:bodyPr/>
        <a:lstStyle/>
        <a:p>
          <a:endParaRPr lang="es-ES"/>
        </a:p>
      </dgm:t>
    </dgm:pt>
    <dgm:pt modelId="{5685DD48-186C-4F88-8EE4-A1F977FD4E75}" type="parTrans" cxnId="{CCFF1BBD-0975-4A24-B798-20661B5CE81B}">
      <dgm:prSet/>
      <dgm:spPr/>
      <dgm:t>
        <a:bodyPr/>
        <a:lstStyle/>
        <a:p>
          <a:endParaRPr lang="es-ES"/>
        </a:p>
      </dgm:t>
    </dgm:pt>
    <dgm:pt modelId="{F8C0E104-FF07-4EB0-9E3A-837E65A12913}" type="sibTrans" cxnId="{CCFF1BBD-0975-4A24-B798-20661B5CE81B}">
      <dgm:prSet/>
      <dgm:spPr/>
      <dgm:t>
        <a:bodyPr/>
        <a:lstStyle/>
        <a:p>
          <a:endParaRPr lang="es-ES"/>
        </a:p>
      </dgm:t>
    </dgm:pt>
    <dgm:pt modelId="{87579252-D537-499E-8893-93DDE694F835}" type="pres">
      <dgm:prSet presAssocID="{C46FCD11-762D-4F0B-98D7-A152C8956FC5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163C794-9D33-446E-8938-C42706F8D7B7}" type="pres">
      <dgm:prSet presAssocID="{C46FCD11-762D-4F0B-98D7-A152C8956FC5}" presName="comp1" presStyleCnt="0"/>
      <dgm:spPr/>
    </dgm:pt>
    <dgm:pt modelId="{08F6BC27-C233-4C30-9DED-B51EA1664130}" type="pres">
      <dgm:prSet presAssocID="{C46FCD11-762D-4F0B-98D7-A152C8956FC5}" presName="circle1" presStyleLbl="node1" presStyleIdx="0" presStyleCnt="6" custScaleX="150000"/>
      <dgm:spPr/>
      <dgm:t>
        <a:bodyPr/>
        <a:lstStyle/>
        <a:p>
          <a:endParaRPr lang="es-ES"/>
        </a:p>
      </dgm:t>
    </dgm:pt>
    <dgm:pt modelId="{1B4A2EB3-B464-43B2-8427-D32D6F4F98F2}" type="pres">
      <dgm:prSet presAssocID="{C46FCD11-762D-4F0B-98D7-A152C8956FC5}" presName="c1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3B7FFA5-F6E7-4188-BF07-D886FC4824BC}" type="pres">
      <dgm:prSet presAssocID="{C46FCD11-762D-4F0B-98D7-A152C8956FC5}" presName="comp2" presStyleCnt="0"/>
      <dgm:spPr/>
    </dgm:pt>
    <dgm:pt modelId="{4D920902-AB17-4E63-B23E-5648F32F2E27}" type="pres">
      <dgm:prSet presAssocID="{C46FCD11-762D-4F0B-98D7-A152C8956FC5}" presName="circle2" presStyleLbl="node1" presStyleIdx="1" presStyleCnt="6"/>
      <dgm:spPr/>
      <dgm:t>
        <a:bodyPr/>
        <a:lstStyle/>
        <a:p>
          <a:endParaRPr lang="es-ES"/>
        </a:p>
      </dgm:t>
    </dgm:pt>
    <dgm:pt modelId="{60422A91-EF9F-405C-9D0C-8C3C07C19B17}" type="pres">
      <dgm:prSet presAssocID="{C46FCD11-762D-4F0B-98D7-A152C8956FC5}" presName="c2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CC0FC6-531A-43E8-8D61-AB400C81FE14}" type="pres">
      <dgm:prSet presAssocID="{C46FCD11-762D-4F0B-98D7-A152C8956FC5}" presName="comp3" presStyleCnt="0"/>
      <dgm:spPr/>
    </dgm:pt>
    <dgm:pt modelId="{6C4C9E6D-2E7B-49D6-BA3B-5F9B3715C4B6}" type="pres">
      <dgm:prSet presAssocID="{C46FCD11-762D-4F0B-98D7-A152C8956FC5}" presName="circle3" presStyleLbl="node1" presStyleIdx="2" presStyleCnt="6"/>
      <dgm:spPr/>
      <dgm:t>
        <a:bodyPr/>
        <a:lstStyle/>
        <a:p>
          <a:endParaRPr lang="es-ES"/>
        </a:p>
      </dgm:t>
    </dgm:pt>
    <dgm:pt modelId="{864DA5DA-6D5F-4149-A504-A476C4415852}" type="pres">
      <dgm:prSet presAssocID="{C46FCD11-762D-4F0B-98D7-A152C8956FC5}" presName="c3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3141A64-D223-43ED-AE8B-CA5060F3009B}" type="pres">
      <dgm:prSet presAssocID="{C46FCD11-762D-4F0B-98D7-A152C8956FC5}" presName="comp4" presStyleCnt="0"/>
      <dgm:spPr/>
    </dgm:pt>
    <dgm:pt modelId="{69BED16B-404E-4E85-A020-D0101400517D}" type="pres">
      <dgm:prSet presAssocID="{C46FCD11-762D-4F0B-98D7-A152C8956FC5}" presName="circle4" presStyleLbl="node1" presStyleIdx="3" presStyleCnt="6" custScaleY="86565"/>
      <dgm:spPr/>
      <dgm:t>
        <a:bodyPr/>
        <a:lstStyle/>
        <a:p>
          <a:endParaRPr lang="es-ES"/>
        </a:p>
      </dgm:t>
    </dgm:pt>
    <dgm:pt modelId="{6FBBEE3C-4A86-42C0-8C5B-9D35CB9561C4}" type="pres">
      <dgm:prSet presAssocID="{C46FCD11-762D-4F0B-98D7-A152C8956FC5}" presName="c4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05D5E38-C79B-4E00-9BF9-9932E45547F4}" type="pres">
      <dgm:prSet presAssocID="{C46FCD11-762D-4F0B-98D7-A152C8956FC5}" presName="comp5" presStyleCnt="0"/>
      <dgm:spPr/>
    </dgm:pt>
    <dgm:pt modelId="{188E051A-75FF-40BA-A495-04566AEA786F}" type="pres">
      <dgm:prSet presAssocID="{C46FCD11-762D-4F0B-98D7-A152C8956FC5}" presName="circle5" presStyleLbl="node1" presStyleIdx="4" presStyleCnt="6" custScaleY="31928"/>
      <dgm:spPr/>
      <dgm:t>
        <a:bodyPr/>
        <a:lstStyle/>
        <a:p>
          <a:endParaRPr lang="es-ES"/>
        </a:p>
      </dgm:t>
    </dgm:pt>
    <dgm:pt modelId="{531830A0-F503-49FE-85C7-5AC391FE0D53}" type="pres">
      <dgm:prSet presAssocID="{C46FCD11-762D-4F0B-98D7-A152C8956FC5}" presName="c5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5F799CD-9B31-43A3-8810-F5D7E84163B2}" type="pres">
      <dgm:prSet presAssocID="{C46FCD11-762D-4F0B-98D7-A152C8956FC5}" presName="comp6" presStyleCnt="0"/>
      <dgm:spPr/>
    </dgm:pt>
    <dgm:pt modelId="{F19142C9-3894-4DCE-B4A5-FF323586E179}" type="pres">
      <dgm:prSet presAssocID="{C46FCD11-762D-4F0B-98D7-A152C8956FC5}" presName="circle6" presStyleLbl="node1" presStyleIdx="5" presStyleCnt="6" custFlipVert="1" custScaleY="5542"/>
      <dgm:spPr/>
      <dgm:t>
        <a:bodyPr/>
        <a:lstStyle/>
        <a:p>
          <a:endParaRPr lang="es-ES"/>
        </a:p>
      </dgm:t>
    </dgm:pt>
    <dgm:pt modelId="{5CD3D6C5-19E6-4C89-AD70-869C66EBCB8C}" type="pres">
      <dgm:prSet presAssocID="{C46FCD11-762D-4F0B-98D7-A152C8956FC5}" presName="c6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D3662FA-E5F5-4F14-A977-DFD456B1B089}" type="presOf" srcId="{C46FCD11-762D-4F0B-98D7-A152C8956FC5}" destId="{87579252-D537-499E-8893-93DDE694F835}" srcOrd="0" destOrd="0" presId="urn:microsoft.com/office/officeart/2005/8/layout/venn2"/>
    <dgm:cxn modelId="{DE8C02EA-B085-4609-803F-25D4EDEE4641}" type="presOf" srcId="{C75A8AFE-7C0D-4023-8059-366F0CD0EEFC}" destId="{69BED16B-404E-4E85-A020-D0101400517D}" srcOrd="0" destOrd="0" presId="urn:microsoft.com/office/officeart/2005/8/layout/venn2"/>
    <dgm:cxn modelId="{6EF81ED1-4E66-4A24-9F5B-998EAF685462}" type="presOf" srcId="{7B10A3E3-5483-464E-8923-E3D3AA2E44CE}" destId="{531830A0-F503-49FE-85C7-5AC391FE0D53}" srcOrd="1" destOrd="0" presId="urn:microsoft.com/office/officeart/2005/8/layout/venn2"/>
    <dgm:cxn modelId="{FF49DCAE-4862-4D2F-8292-F1F784FA4B61}" type="presOf" srcId="{4A7178B5-4C83-4E33-B3F6-8066BCB27113}" destId="{60422A91-EF9F-405C-9D0C-8C3C07C19B17}" srcOrd="1" destOrd="0" presId="urn:microsoft.com/office/officeart/2005/8/layout/venn2"/>
    <dgm:cxn modelId="{FF1DA3C6-55E5-4C08-9BCD-149AAC176D3D}" type="presOf" srcId="{C75A8AFE-7C0D-4023-8059-366F0CD0EEFC}" destId="{6FBBEE3C-4A86-42C0-8C5B-9D35CB9561C4}" srcOrd="1" destOrd="0" presId="urn:microsoft.com/office/officeart/2005/8/layout/venn2"/>
    <dgm:cxn modelId="{B85526BE-7083-4809-A3FF-99B8BF2B0365}" type="presOf" srcId="{C0B6C287-4F9B-4FD8-835D-0D801352409D}" destId="{1B4A2EB3-B464-43B2-8427-D32D6F4F98F2}" srcOrd="1" destOrd="0" presId="urn:microsoft.com/office/officeart/2005/8/layout/venn2"/>
    <dgm:cxn modelId="{40FCAF59-8BED-4DFA-928A-35358DFB8C28}" type="presOf" srcId="{7B10A3E3-5483-464E-8923-E3D3AA2E44CE}" destId="{188E051A-75FF-40BA-A495-04566AEA786F}" srcOrd="0" destOrd="0" presId="urn:microsoft.com/office/officeart/2005/8/layout/venn2"/>
    <dgm:cxn modelId="{EAA6A537-8DFB-4174-8E9C-C64BB738EAB4}" type="presOf" srcId="{C0B6C287-4F9B-4FD8-835D-0D801352409D}" destId="{08F6BC27-C233-4C30-9DED-B51EA1664130}" srcOrd="0" destOrd="0" presId="urn:microsoft.com/office/officeart/2005/8/layout/venn2"/>
    <dgm:cxn modelId="{6F5FACBC-9AC6-4425-84D0-7B0450B4A9D6}" srcId="{C46FCD11-762D-4F0B-98D7-A152C8956FC5}" destId="{C75A8AFE-7C0D-4023-8059-366F0CD0EEFC}" srcOrd="3" destOrd="0" parTransId="{02D521E2-85A3-45D5-80F9-CD8E7D5C7E64}" sibTransId="{734ED6FF-4AB1-4CD4-BD77-C13A25841F70}"/>
    <dgm:cxn modelId="{B3346F8A-556D-499F-84DF-277B86CD843B}" type="presOf" srcId="{4A7178B5-4C83-4E33-B3F6-8066BCB27113}" destId="{4D920902-AB17-4E63-B23E-5648F32F2E27}" srcOrd="0" destOrd="0" presId="urn:microsoft.com/office/officeart/2005/8/layout/venn2"/>
    <dgm:cxn modelId="{52AEBB93-1C64-4CF2-821C-F1E08C7C60EB}" srcId="{C46FCD11-762D-4F0B-98D7-A152C8956FC5}" destId="{4A7178B5-4C83-4E33-B3F6-8066BCB27113}" srcOrd="1" destOrd="0" parTransId="{8B516D19-2B21-4C1D-84E5-0D17562550EF}" sibTransId="{4CF06EB6-C965-4D48-9B7B-98D1AEA505B4}"/>
    <dgm:cxn modelId="{68F8B0B2-CAED-4DDB-BA8D-FC3EBF91E7D1}" type="presOf" srcId="{5C6F574B-FB6D-4270-95FF-81E36FEC19D9}" destId="{864DA5DA-6D5F-4149-A504-A476C4415852}" srcOrd="1" destOrd="0" presId="urn:microsoft.com/office/officeart/2005/8/layout/venn2"/>
    <dgm:cxn modelId="{B79B6807-99CF-44B3-AFC5-F3C7F8A21195}" srcId="{C46FCD11-762D-4F0B-98D7-A152C8956FC5}" destId="{C0B6C287-4F9B-4FD8-835D-0D801352409D}" srcOrd="0" destOrd="0" parTransId="{4A0ECFA2-17F6-41CF-BAA0-85E2AC0B4299}" sibTransId="{CF137B9F-EEF6-4D6B-9007-0E995CB74446}"/>
    <dgm:cxn modelId="{0CB9D5A0-4990-46A3-BA3C-0EFA524EA7E8}" srcId="{C46FCD11-762D-4F0B-98D7-A152C8956FC5}" destId="{5C6F574B-FB6D-4270-95FF-81E36FEC19D9}" srcOrd="2" destOrd="0" parTransId="{3FD93445-9CB6-418C-AED0-88249035A461}" sibTransId="{8A462384-2B16-441F-B68D-6902808DB379}"/>
    <dgm:cxn modelId="{79BB9323-ACC4-4988-89BD-1E9E76C8ABC6}" srcId="{C46FCD11-762D-4F0B-98D7-A152C8956FC5}" destId="{7B10A3E3-5483-464E-8923-E3D3AA2E44CE}" srcOrd="4" destOrd="0" parTransId="{77BA3B7E-DC78-4E30-ADEA-FDA824185FA2}" sibTransId="{C0D3940D-6EBF-4F48-9E5A-16851F24BD55}"/>
    <dgm:cxn modelId="{7B685253-B0A3-41C4-9C9F-CAC6D512B124}" type="presOf" srcId="{5C6F574B-FB6D-4270-95FF-81E36FEC19D9}" destId="{6C4C9E6D-2E7B-49D6-BA3B-5F9B3715C4B6}" srcOrd="0" destOrd="0" presId="urn:microsoft.com/office/officeart/2005/8/layout/venn2"/>
    <dgm:cxn modelId="{CCFF1BBD-0975-4A24-B798-20661B5CE81B}" srcId="{C46FCD11-762D-4F0B-98D7-A152C8956FC5}" destId="{951C7264-AF68-400B-9E6B-DD12E3A4BA0B}" srcOrd="5" destOrd="0" parTransId="{5685DD48-186C-4F88-8EE4-A1F977FD4E75}" sibTransId="{F8C0E104-FF07-4EB0-9E3A-837E65A12913}"/>
    <dgm:cxn modelId="{E61984F0-BD3A-4103-B948-A9BA141F3F6B}" type="presOf" srcId="{951C7264-AF68-400B-9E6B-DD12E3A4BA0B}" destId="{F19142C9-3894-4DCE-B4A5-FF323586E179}" srcOrd="0" destOrd="0" presId="urn:microsoft.com/office/officeart/2005/8/layout/venn2"/>
    <dgm:cxn modelId="{F5D41F62-E9CE-47F0-BD34-255F72F1CD0F}" type="presOf" srcId="{951C7264-AF68-400B-9E6B-DD12E3A4BA0B}" destId="{5CD3D6C5-19E6-4C89-AD70-869C66EBCB8C}" srcOrd="1" destOrd="0" presId="urn:microsoft.com/office/officeart/2005/8/layout/venn2"/>
    <dgm:cxn modelId="{BF24DBD1-C378-4983-83E0-2A3C1A128302}" type="presParOf" srcId="{87579252-D537-499E-8893-93DDE694F835}" destId="{C163C794-9D33-446E-8938-C42706F8D7B7}" srcOrd="0" destOrd="0" presId="urn:microsoft.com/office/officeart/2005/8/layout/venn2"/>
    <dgm:cxn modelId="{47A40613-8F6C-400E-AB5C-BE3E9C9AB32A}" type="presParOf" srcId="{C163C794-9D33-446E-8938-C42706F8D7B7}" destId="{08F6BC27-C233-4C30-9DED-B51EA1664130}" srcOrd="0" destOrd="0" presId="urn:microsoft.com/office/officeart/2005/8/layout/venn2"/>
    <dgm:cxn modelId="{F6176CB2-02A9-492E-AF5C-A3F38B02601B}" type="presParOf" srcId="{C163C794-9D33-446E-8938-C42706F8D7B7}" destId="{1B4A2EB3-B464-43B2-8427-D32D6F4F98F2}" srcOrd="1" destOrd="0" presId="urn:microsoft.com/office/officeart/2005/8/layout/venn2"/>
    <dgm:cxn modelId="{D3FEF90B-F9AD-4D24-B7E0-214866CF1685}" type="presParOf" srcId="{87579252-D537-499E-8893-93DDE694F835}" destId="{93B7FFA5-F6E7-4188-BF07-D886FC4824BC}" srcOrd="1" destOrd="0" presId="urn:microsoft.com/office/officeart/2005/8/layout/venn2"/>
    <dgm:cxn modelId="{93451DBC-F302-4850-B5AE-598FA44EA3E0}" type="presParOf" srcId="{93B7FFA5-F6E7-4188-BF07-D886FC4824BC}" destId="{4D920902-AB17-4E63-B23E-5648F32F2E27}" srcOrd="0" destOrd="0" presId="urn:microsoft.com/office/officeart/2005/8/layout/venn2"/>
    <dgm:cxn modelId="{225D9AEF-7F1E-48D8-ADD1-10E7E8B8B997}" type="presParOf" srcId="{93B7FFA5-F6E7-4188-BF07-D886FC4824BC}" destId="{60422A91-EF9F-405C-9D0C-8C3C07C19B17}" srcOrd="1" destOrd="0" presId="urn:microsoft.com/office/officeart/2005/8/layout/venn2"/>
    <dgm:cxn modelId="{68D104EB-A2DD-4C03-B54E-BE445D585EA4}" type="presParOf" srcId="{87579252-D537-499E-8893-93DDE694F835}" destId="{C7CC0FC6-531A-43E8-8D61-AB400C81FE14}" srcOrd="2" destOrd="0" presId="urn:microsoft.com/office/officeart/2005/8/layout/venn2"/>
    <dgm:cxn modelId="{0EE5AF69-A272-4451-945E-F8231AF673EA}" type="presParOf" srcId="{C7CC0FC6-531A-43E8-8D61-AB400C81FE14}" destId="{6C4C9E6D-2E7B-49D6-BA3B-5F9B3715C4B6}" srcOrd="0" destOrd="0" presId="urn:microsoft.com/office/officeart/2005/8/layout/venn2"/>
    <dgm:cxn modelId="{70D6BE28-B732-4C26-AE24-556B2F1EBA95}" type="presParOf" srcId="{C7CC0FC6-531A-43E8-8D61-AB400C81FE14}" destId="{864DA5DA-6D5F-4149-A504-A476C4415852}" srcOrd="1" destOrd="0" presId="urn:microsoft.com/office/officeart/2005/8/layout/venn2"/>
    <dgm:cxn modelId="{D094C532-BDF9-4B87-8374-EF16DCC48C94}" type="presParOf" srcId="{87579252-D537-499E-8893-93DDE694F835}" destId="{23141A64-D223-43ED-AE8B-CA5060F3009B}" srcOrd="3" destOrd="0" presId="urn:microsoft.com/office/officeart/2005/8/layout/venn2"/>
    <dgm:cxn modelId="{F36043D3-2F17-4954-ABF8-4252CAA49BAD}" type="presParOf" srcId="{23141A64-D223-43ED-AE8B-CA5060F3009B}" destId="{69BED16B-404E-4E85-A020-D0101400517D}" srcOrd="0" destOrd="0" presId="urn:microsoft.com/office/officeart/2005/8/layout/venn2"/>
    <dgm:cxn modelId="{41751CBD-83F7-4A74-8A01-F574EBF3F0C9}" type="presParOf" srcId="{23141A64-D223-43ED-AE8B-CA5060F3009B}" destId="{6FBBEE3C-4A86-42C0-8C5B-9D35CB9561C4}" srcOrd="1" destOrd="0" presId="urn:microsoft.com/office/officeart/2005/8/layout/venn2"/>
    <dgm:cxn modelId="{73A6D2A3-1804-4D4B-B3D4-F88EC27F3EBF}" type="presParOf" srcId="{87579252-D537-499E-8893-93DDE694F835}" destId="{805D5E38-C79B-4E00-9BF9-9932E45547F4}" srcOrd="4" destOrd="0" presId="urn:microsoft.com/office/officeart/2005/8/layout/venn2"/>
    <dgm:cxn modelId="{219165AD-0FC2-4CB8-8EB0-0CBDBEA08278}" type="presParOf" srcId="{805D5E38-C79B-4E00-9BF9-9932E45547F4}" destId="{188E051A-75FF-40BA-A495-04566AEA786F}" srcOrd="0" destOrd="0" presId="urn:microsoft.com/office/officeart/2005/8/layout/venn2"/>
    <dgm:cxn modelId="{433573BA-6200-4721-A9ED-14B38F3EFA84}" type="presParOf" srcId="{805D5E38-C79B-4E00-9BF9-9932E45547F4}" destId="{531830A0-F503-49FE-85C7-5AC391FE0D53}" srcOrd="1" destOrd="0" presId="urn:microsoft.com/office/officeart/2005/8/layout/venn2"/>
    <dgm:cxn modelId="{D28BD166-2F18-403F-B264-669C5903B918}" type="presParOf" srcId="{87579252-D537-499E-8893-93DDE694F835}" destId="{45F799CD-9B31-43A3-8810-F5D7E84163B2}" srcOrd="5" destOrd="0" presId="urn:microsoft.com/office/officeart/2005/8/layout/venn2"/>
    <dgm:cxn modelId="{0004B875-9872-4FAA-BFE9-7128714C416D}" type="presParOf" srcId="{45F799CD-9B31-43A3-8810-F5D7E84163B2}" destId="{F19142C9-3894-4DCE-B4A5-FF323586E179}" srcOrd="0" destOrd="0" presId="urn:microsoft.com/office/officeart/2005/8/layout/venn2"/>
    <dgm:cxn modelId="{473B801B-6AE9-4DEB-8AA1-406EF3D05D34}" type="presParOf" srcId="{45F799CD-9B31-43A3-8810-F5D7E84163B2}" destId="{5CD3D6C5-19E6-4C89-AD70-869C66EBCB8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BD982B-F274-4BA3-8F19-028AA15117A4}" type="doc">
      <dgm:prSet loTypeId="urn:microsoft.com/office/officeart/2005/8/layout/chevron1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83BF0D0E-CEE2-4D71-A59A-24428141268C}" type="pres">
      <dgm:prSet presAssocID="{8BBD982B-F274-4BA3-8F19-028AA15117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</dgm:ptLst>
  <dgm:cxnLst>
    <dgm:cxn modelId="{682E7548-4AF8-4921-B629-7B3FC43AEF53}" type="presOf" srcId="{8BBD982B-F274-4BA3-8F19-028AA15117A4}" destId="{83BF0D0E-CEE2-4D71-A59A-24428141268C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83A423-EFB0-4FBA-968E-082230383F12}" type="doc">
      <dgm:prSet loTypeId="urn:microsoft.com/office/officeart/2011/layout/ThemePictureAlternatingAccen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87521DB-04EA-4292-9304-FDF3453594C2}">
      <dgm:prSet phldrT="[Texto]" custT="1"/>
      <dgm:spPr/>
      <dgm:t>
        <a:bodyPr/>
        <a:lstStyle/>
        <a:p>
          <a:r>
            <a:rPr lang="es-ES" sz="1800" b="0" i="0" dirty="0" smtClean="0"/>
            <a:t>Para especificar que la imagen de fondo debe ser fijo (no se desplazará con el resto de la página), utilice el </a:t>
          </a:r>
          <a:r>
            <a:rPr lang="es-ES" sz="1800" dirty="0" err="1" smtClean="0"/>
            <a:t>background-attachment</a:t>
          </a:r>
          <a:r>
            <a:rPr lang="es-ES" sz="1800" b="0" i="0" dirty="0" smtClean="0"/>
            <a:t> propiedad:</a:t>
          </a:r>
          <a:endParaRPr lang="es-ES" sz="1800" dirty="0"/>
        </a:p>
      </dgm:t>
    </dgm:pt>
    <dgm:pt modelId="{97C71C32-AD0A-4024-8252-0176D1671FDB}" type="parTrans" cxnId="{054B9CDC-FE89-4CB7-A6C1-70FB07A2B227}">
      <dgm:prSet/>
      <dgm:spPr/>
      <dgm:t>
        <a:bodyPr/>
        <a:lstStyle/>
        <a:p>
          <a:endParaRPr lang="es-ES"/>
        </a:p>
      </dgm:t>
    </dgm:pt>
    <dgm:pt modelId="{18A2C898-09FC-4E47-9254-237475999454}" type="sibTrans" cxnId="{054B9CDC-FE89-4CB7-A6C1-70FB07A2B227}">
      <dgm:prSet/>
      <dgm:spPr/>
      <dgm:t>
        <a:bodyPr/>
        <a:lstStyle/>
        <a:p>
          <a:endParaRPr lang="es-ES"/>
        </a:p>
      </dgm:t>
    </dgm:pt>
    <dgm:pt modelId="{E44C9F94-AB39-48B5-9A08-FF6735FD2765}">
      <dgm:prSet phldrT="[Texto]" custT="1"/>
      <dgm:spPr/>
      <dgm:t>
        <a:bodyPr/>
        <a:lstStyle/>
        <a:p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</a:rPr>
            <a:t>body {</a:t>
          </a:r>
          <a:b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</a:rPr>
          </a:b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</a:rPr>
            <a:t>    background-image: 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url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</a:rPr>
            <a:t>("img_tree.png");</a:t>
          </a:r>
          <a:b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</a:rPr>
          </a:b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</a:rPr>
            <a:t>    background-repeat: no-repeat;</a:t>
          </a:r>
          <a:b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</a:rPr>
          </a:b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</a:rPr>
            <a:t>    background-position: right top;</a:t>
          </a:r>
          <a:b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</a:rPr>
          </a:b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</a:rPr>
            <a:t>    background-attachment: fixed;</a:t>
          </a:r>
          <a:b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</a:rPr>
          </a:b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</a:rPr>
            <a:t>}</a:t>
          </a:r>
          <a:endParaRPr lang="es-ES" sz="12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9F27AE07-DA04-4277-ACAD-1116076AE1F6}" type="parTrans" cxnId="{D8E287FB-EB97-40A4-AAEB-5C83C7A7CD44}">
      <dgm:prSet/>
      <dgm:spPr/>
      <dgm:t>
        <a:bodyPr/>
        <a:lstStyle/>
        <a:p>
          <a:endParaRPr lang="es-ES"/>
        </a:p>
      </dgm:t>
    </dgm:pt>
    <dgm:pt modelId="{7654ED88-C1BC-42F2-9BC0-8564549844EF}" type="sibTrans" cxnId="{D8E287FB-EB97-40A4-AAEB-5C83C7A7CD44}">
      <dgm:prSet/>
      <dgm:spPr/>
      <dgm:t>
        <a:bodyPr/>
        <a:lstStyle/>
        <a:p>
          <a:endParaRPr lang="es-ES"/>
        </a:p>
      </dgm:t>
    </dgm:pt>
    <dgm:pt modelId="{46397911-4613-46A5-BD70-386D248B23D7}">
      <dgm:prSet phldrT="[Texto]" phldr="1"/>
      <dgm:spPr/>
      <dgm:t>
        <a:bodyPr/>
        <a:lstStyle/>
        <a:p>
          <a:endParaRPr lang="es-ES"/>
        </a:p>
      </dgm:t>
    </dgm:pt>
    <dgm:pt modelId="{49264725-4119-4FF0-8952-10D2779AC610}" type="parTrans" cxnId="{B7E60C2D-1708-45A1-A619-877BB6D732E3}">
      <dgm:prSet/>
      <dgm:spPr/>
      <dgm:t>
        <a:bodyPr/>
        <a:lstStyle/>
        <a:p>
          <a:endParaRPr lang="es-ES"/>
        </a:p>
      </dgm:t>
    </dgm:pt>
    <dgm:pt modelId="{45467A83-EC61-4D2A-B3D4-6CFB39A87017}" type="sibTrans" cxnId="{B7E60C2D-1708-45A1-A619-877BB6D732E3}">
      <dgm:prSet/>
      <dgm:spPr/>
      <dgm:t>
        <a:bodyPr/>
        <a:lstStyle/>
        <a:p>
          <a:endParaRPr lang="es-ES"/>
        </a:p>
      </dgm:t>
    </dgm:pt>
    <dgm:pt modelId="{FA89C9A5-6EFA-4698-B183-F37871F31578}" type="pres">
      <dgm:prSet presAssocID="{C483A423-EFB0-4FBA-968E-082230383F12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s-ES"/>
        </a:p>
      </dgm:t>
    </dgm:pt>
    <dgm:pt modelId="{5F3D82D1-E3E8-48F5-A3F6-010BDEBA562C}" type="pres">
      <dgm:prSet presAssocID="{987521DB-04EA-4292-9304-FDF3453594C2}" presName="picture1" presStyleCnt="0"/>
      <dgm:spPr/>
    </dgm:pt>
    <dgm:pt modelId="{4222A540-CD4C-4266-A8FF-2DF96E0384D4}" type="pres">
      <dgm:prSet presAssocID="{987521DB-04EA-4292-9304-FDF3453594C2}" presName="picture" presStyleLbl="alignImgPlace1" presStyleIdx="0" presStyleCnt="3" custScaleX="144900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B2EC127-DBB6-4E14-BB6B-4CD57D6B31B0}" type="pres">
      <dgm:prSet presAssocID="{987521DB-04EA-4292-9304-FDF3453594C2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96A8C7D-4F39-4036-BFB5-123FA1B81FF9}" type="pres">
      <dgm:prSet presAssocID="{E44C9F94-AB39-48B5-9A08-FF6735FD2765}" presName="picture2" presStyleCnt="0"/>
      <dgm:spPr/>
    </dgm:pt>
    <dgm:pt modelId="{6796A6DA-E2FB-42C1-A55C-2C66F9492587}" type="pres">
      <dgm:prSet presAssocID="{E44C9F94-AB39-48B5-9A08-FF6735FD2765}" presName="picture" presStyleLbl="alignImgPlace1" presStyleIdx="1" presStyleCnt="3" custScaleX="169351" custLinFactNeighborX="-2712" custLinFactNeighborY="166"/>
      <dgm:spPr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1E3718F-2DA3-4B81-9B4E-CC5E02499FEF}" type="pres">
      <dgm:prSet presAssocID="{E44C9F94-AB39-48B5-9A08-FF6735FD2765}" presName="parent2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BA02B62-8D70-4501-9878-74A7108BE775}" type="pres">
      <dgm:prSet presAssocID="{46397911-4613-46A5-BD70-386D248B23D7}" presName="picture3" presStyleCnt="0"/>
      <dgm:spPr/>
    </dgm:pt>
    <dgm:pt modelId="{78B992DE-7DB3-467A-91EF-B0D9BF8ED5D5}" type="pres">
      <dgm:prSet presAssocID="{46397911-4613-46A5-BD70-386D248B23D7}" presName="picture" presStyleLbl="alignImgPlace1" presStyleIdx="2" presStyleCnt="3" custScaleX="136879" custLinFactNeighborX="78267" custLinFactNeighborY="166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ABEB420-5D52-4747-995E-AA3628D2E206}" type="pres">
      <dgm:prSet presAssocID="{46397911-4613-46A5-BD70-386D248B23D7}" presName="parent3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8E287FB-EB97-40A4-AAEB-5C83C7A7CD44}" srcId="{C483A423-EFB0-4FBA-968E-082230383F12}" destId="{E44C9F94-AB39-48B5-9A08-FF6735FD2765}" srcOrd="1" destOrd="0" parTransId="{9F27AE07-DA04-4277-ACAD-1116076AE1F6}" sibTransId="{7654ED88-C1BC-42F2-9BC0-8564549844EF}"/>
    <dgm:cxn modelId="{C710E11E-D251-488F-8FE1-1AA423D094AB}" type="presOf" srcId="{987521DB-04EA-4292-9304-FDF3453594C2}" destId="{AB2EC127-DBB6-4E14-BB6B-4CD57D6B31B0}" srcOrd="0" destOrd="0" presId="urn:microsoft.com/office/officeart/2011/layout/ThemePictureAlternatingAccent"/>
    <dgm:cxn modelId="{14A36C33-FC2A-4C71-BE93-48FA2E676DE0}" type="presOf" srcId="{E44C9F94-AB39-48B5-9A08-FF6735FD2765}" destId="{11E3718F-2DA3-4B81-9B4E-CC5E02499FEF}" srcOrd="0" destOrd="0" presId="urn:microsoft.com/office/officeart/2011/layout/ThemePictureAlternatingAccent"/>
    <dgm:cxn modelId="{069A8AFA-4CF1-4466-8D2F-20B4E8DB57BF}" type="presOf" srcId="{46397911-4613-46A5-BD70-386D248B23D7}" destId="{0ABEB420-5D52-4747-995E-AA3628D2E206}" srcOrd="0" destOrd="0" presId="urn:microsoft.com/office/officeart/2011/layout/ThemePictureAlternatingAccent"/>
    <dgm:cxn modelId="{054B9CDC-FE89-4CB7-A6C1-70FB07A2B227}" srcId="{C483A423-EFB0-4FBA-968E-082230383F12}" destId="{987521DB-04EA-4292-9304-FDF3453594C2}" srcOrd="0" destOrd="0" parTransId="{97C71C32-AD0A-4024-8252-0176D1671FDB}" sibTransId="{18A2C898-09FC-4E47-9254-237475999454}"/>
    <dgm:cxn modelId="{6F53078F-DC48-4B8E-8AFE-9839D3EF4C18}" type="presOf" srcId="{C483A423-EFB0-4FBA-968E-082230383F12}" destId="{FA89C9A5-6EFA-4698-B183-F37871F31578}" srcOrd="0" destOrd="0" presId="urn:microsoft.com/office/officeart/2011/layout/ThemePictureAlternatingAccent"/>
    <dgm:cxn modelId="{B7E60C2D-1708-45A1-A619-877BB6D732E3}" srcId="{C483A423-EFB0-4FBA-968E-082230383F12}" destId="{46397911-4613-46A5-BD70-386D248B23D7}" srcOrd="2" destOrd="0" parTransId="{49264725-4119-4FF0-8952-10D2779AC610}" sibTransId="{45467A83-EC61-4D2A-B3D4-6CFB39A87017}"/>
    <dgm:cxn modelId="{2ABBA093-BAC2-4A38-8564-9C2BF15835C1}" type="presParOf" srcId="{FA89C9A5-6EFA-4698-B183-F37871F31578}" destId="{5F3D82D1-E3E8-48F5-A3F6-010BDEBA562C}" srcOrd="0" destOrd="0" presId="urn:microsoft.com/office/officeart/2011/layout/ThemePictureAlternatingAccent"/>
    <dgm:cxn modelId="{F0D7890F-D296-48E9-B75F-3D28890852A6}" type="presParOf" srcId="{5F3D82D1-E3E8-48F5-A3F6-010BDEBA562C}" destId="{4222A540-CD4C-4266-A8FF-2DF96E0384D4}" srcOrd="0" destOrd="0" presId="urn:microsoft.com/office/officeart/2011/layout/ThemePictureAlternatingAccent"/>
    <dgm:cxn modelId="{622EC463-14DE-498E-8310-6543798D71DD}" type="presParOf" srcId="{FA89C9A5-6EFA-4698-B183-F37871F31578}" destId="{AB2EC127-DBB6-4E14-BB6B-4CD57D6B31B0}" srcOrd="1" destOrd="0" presId="urn:microsoft.com/office/officeart/2011/layout/ThemePictureAlternatingAccent"/>
    <dgm:cxn modelId="{93AA3578-76A1-4E34-876A-0AE5AF2D3B97}" type="presParOf" srcId="{FA89C9A5-6EFA-4698-B183-F37871F31578}" destId="{E96A8C7D-4F39-4036-BFB5-123FA1B81FF9}" srcOrd="2" destOrd="0" presId="urn:microsoft.com/office/officeart/2011/layout/ThemePictureAlternatingAccent"/>
    <dgm:cxn modelId="{207F4904-AA95-47F6-A403-D822B0159EA3}" type="presParOf" srcId="{E96A8C7D-4F39-4036-BFB5-123FA1B81FF9}" destId="{6796A6DA-E2FB-42C1-A55C-2C66F9492587}" srcOrd="0" destOrd="0" presId="urn:microsoft.com/office/officeart/2011/layout/ThemePictureAlternatingAccent"/>
    <dgm:cxn modelId="{E744AFAF-5DB5-4384-A360-079EF1475D37}" type="presParOf" srcId="{FA89C9A5-6EFA-4698-B183-F37871F31578}" destId="{11E3718F-2DA3-4B81-9B4E-CC5E02499FEF}" srcOrd="3" destOrd="0" presId="urn:microsoft.com/office/officeart/2011/layout/ThemePictureAlternatingAccent"/>
    <dgm:cxn modelId="{62FF278A-B1CD-4EF7-B985-9E3F4B48866F}" type="presParOf" srcId="{FA89C9A5-6EFA-4698-B183-F37871F31578}" destId="{5BA02B62-8D70-4501-9878-74A7108BE775}" srcOrd="4" destOrd="0" presId="urn:microsoft.com/office/officeart/2011/layout/ThemePictureAlternatingAccent"/>
    <dgm:cxn modelId="{4B328183-5808-462A-AA2E-B933CBCB9961}" type="presParOf" srcId="{5BA02B62-8D70-4501-9878-74A7108BE775}" destId="{78B992DE-7DB3-467A-91EF-B0D9BF8ED5D5}" srcOrd="0" destOrd="0" presId="urn:microsoft.com/office/officeart/2011/layout/ThemePictureAlternatingAccent"/>
    <dgm:cxn modelId="{6C48780A-7549-464A-84E7-BE804AA4ECD3}" type="presParOf" srcId="{FA89C9A5-6EFA-4698-B183-F37871F31578}" destId="{0ABEB420-5D52-4747-995E-AA3628D2E206}" srcOrd="5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7AB121-B133-4376-8A6B-BB966D5D61EB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D56CF4F0-BF8B-4E15-9860-C38211838EE0}">
      <dgm:prSet phldrT="[Texto]"/>
      <dgm:spPr/>
      <dgm:t>
        <a:bodyPr/>
        <a:lstStyle/>
        <a:p>
          <a:r>
            <a:rPr lang="es-ES" b="0" i="0" dirty="0" smtClean="0"/>
            <a:t>Para acortar el código, también es posible especificar todas las propiedades de fondo en una sola propiedad. Esto se llama una propiedad abreviada.</a:t>
          </a:r>
          <a:endParaRPr lang="es-ES" dirty="0"/>
        </a:p>
      </dgm:t>
    </dgm:pt>
    <dgm:pt modelId="{C4017901-840B-4BF5-8011-73649D696E1E}" type="parTrans" cxnId="{BC3480EE-A294-4F6C-8918-09EB70A821F5}">
      <dgm:prSet/>
      <dgm:spPr/>
      <dgm:t>
        <a:bodyPr/>
        <a:lstStyle/>
        <a:p>
          <a:endParaRPr lang="es-ES"/>
        </a:p>
      </dgm:t>
    </dgm:pt>
    <dgm:pt modelId="{E88C83FA-D2F1-42BE-B7C7-E5DC72997584}" type="sibTrans" cxnId="{BC3480EE-A294-4F6C-8918-09EB70A821F5}">
      <dgm:prSet/>
      <dgm:spPr/>
      <dgm:t>
        <a:bodyPr/>
        <a:lstStyle/>
        <a:p>
          <a:endParaRPr lang="es-ES"/>
        </a:p>
      </dgm:t>
    </dgm:pt>
    <dgm:pt modelId="{C0C840CD-E31C-44C2-A2A1-B64C2B93BEE8}">
      <dgm:prSet phldrT="[Texto]"/>
      <dgm:spPr/>
      <dgm:t>
        <a:bodyPr/>
        <a:lstStyle/>
        <a:p>
          <a:r>
            <a:rPr lang="en-US" b="0" i="0" dirty="0" smtClean="0"/>
            <a:t>body {</a:t>
          </a:r>
          <a:br>
            <a:rPr lang="en-US" b="0" i="0" dirty="0" smtClean="0"/>
          </a:br>
          <a:r>
            <a:rPr lang="en-US" b="0" i="0" dirty="0" smtClean="0"/>
            <a:t>    background: #</a:t>
          </a:r>
          <a:r>
            <a:rPr lang="en-US" b="0" i="0" dirty="0" err="1" smtClean="0"/>
            <a:t>ffffff</a:t>
          </a:r>
          <a:r>
            <a:rPr lang="en-US" b="0" i="0" dirty="0" smtClean="0"/>
            <a:t> </a:t>
          </a:r>
          <a:r>
            <a:rPr lang="en-US" b="0" i="0" dirty="0" err="1" smtClean="0"/>
            <a:t>url</a:t>
          </a:r>
          <a:r>
            <a:rPr lang="en-US" b="0" i="0" dirty="0" smtClean="0"/>
            <a:t>("img_tree.png") no-repeat right top;</a:t>
          </a:r>
          <a:br>
            <a:rPr lang="en-US" b="0" i="0" dirty="0" smtClean="0"/>
          </a:br>
          <a:r>
            <a:rPr lang="en-US" b="0" i="0" dirty="0" smtClean="0"/>
            <a:t>}</a:t>
          </a:r>
          <a:endParaRPr lang="es-ES" dirty="0"/>
        </a:p>
      </dgm:t>
    </dgm:pt>
    <dgm:pt modelId="{083791DC-27AD-4413-9087-3BE227E3E224}" type="parTrans" cxnId="{2AEFAACC-F3FA-40E0-8D26-A26275D3CC08}">
      <dgm:prSet/>
      <dgm:spPr/>
      <dgm:t>
        <a:bodyPr/>
        <a:lstStyle/>
        <a:p>
          <a:endParaRPr lang="es-ES"/>
        </a:p>
      </dgm:t>
    </dgm:pt>
    <dgm:pt modelId="{27DC46DD-5126-4F1D-AF4B-5E8BEDE79BDE}" type="sibTrans" cxnId="{2AEFAACC-F3FA-40E0-8D26-A26275D3CC08}">
      <dgm:prSet/>
      <dgm:spPr/>
      <dgm:t>
        <a:bodyPr/>
        <a:lstStyle/>
        <a:p>
          <a:endParaRPr lang="es-ES"/>
        </a:p>
      </dgm:t>
    </dgm:pt>
    <dgm:pt modelId="{A3D14F67-5D79-44AA-8BD2-31C027C8EF80}">
      <dgm:prSet phldrT="[Texto]"/>
      <dgm:spPr/>
      <dgm:t>
        <a:bodyPr/>
        <a:lstStyle/>
        <a:p>
          <a:r>
            <a:rPr lang="es-ES" b="0" i="0" dirty="0" smtClean="0"/>
            <a:t>Cuando se utiliza la propiedad rápida el orden de los valores de la propiedad es:</a:t>
          </a:r>
        </a:p>
        <a:p>
          <a:r>
            <a:rPr lang="es-ES" b="0" i="0" dirty="0" err="1" smtClean="0"/>
            <a:t>background</a:t>
          </a:r>
          <a:r>
            <a:rPr lang="es-ES" b="0" i="0" dirty="0" smtClean="0"/>
            <a:t>-color</a:t>
          </a:r>
        </a:p>
        <a:p>
          <a:r>
            <a:rPr lang="es-ES" b="0" i="0" dirty="0" err="1" smtClean="0"/>
            <a:t>background-image</a:t>
          </a:r>
          <a:endParaRPr lang="es-ES" b="0" i="0" dirty="0" smtClean="0"/>
        </a:p>
        <a:p>
          <a:r>
            <a:rPr lang="es-ES" b="0" i="0" dirty="0" err="1" smtClean="0"/>
            <a:t>background-repeat</a:t>
          </a:r>
          <a:endParaRPr lang="es-ES" b="0" i="0" dirty="0" smtClean="0"/>
        </a:p>
        <a:p>
          <a:r>
            <a:rPr lang="es-ES" b="0" i="0" dirty="0" err="1" smtClean="0"/>
            <a:t>background-attachment</a:t>
          </a:r>
          <a:endParaRPr lang="es-ES" b="0" i="0" dirty="0" smtClean="0"/>
        </a:p>
        <a:p>
          <a:r>
            <a:rPr lang="es-ES" b="0" i="0" dirty="0" err="1" smtClean="0"/>
            <a:t>background</a:t>
          </a:r>
          <a:r>
            <a:rPr lang="es-ES" b="0" i="0" dirty="0" smtClean="0"/>
            <a:t>-position</a:t>
          </a:r>
        </a:p>
        <a:p>
          <a:r>
            <a:rPr lang="es-ES" b="0" i="0" dirty="0" smtClean="0"/>
            <a:t>No importa si uno de los valores de la propiedad no se encuentra, siempre y cuando los otros </a:t>
          </a:r>
          <a:r>
            <a:rPr lang="es-ES" b="0" i="0" dirty="0" smtClean="0"/>
            <a:t> </a:t>
          </a:r>
          <a:r>
            <a:rPr lang="es-ES" b="0" i="0" dirty="0" err="1" smtClean="0"/>
            <a:t>esten</a:t>
          </a:r>
          <a:r>
            <a:rPr lang="es-ES" b="0" i="0" dirty="0" smtClean="0"/>
            <a:t> </a:t>
          </a:r>
          <a:r>
            <a:rPr lang="es-ES" b="0" i="0" dirty="0" smtClean="0"/>
            <a:t>en este orden.</a:t>
          </a:r>
          <a:endParaRPr lang="es-ES" dirty="0"/>
        </a:p>
      </dgm:t>
    </dgm:pt>
    <dgm:pt modelId="{A89CF5D6-D958-4714-AB48-3054057C959D}" type="parTrans" cxnId="{3A0D121D-C4D0-4590-9AD3-743D3C0C4FFC}">
      <dgm:prSet/>
      <dgm:spPr/>
      <dgm:t>
        <a:bodyPr/>
        <a:lstStyle/>
        <a:p>
          <a:endParaRPr lang="es-ES"/>
        </a:p>
      </dgm:t>
    </dgm:pt>
    <dgm:pt modelId="{EA9CEA82-8AF0-4EDC-97E5-834ADFFF7ECD}" type="sibTrans" cxnId="{3A0D121D-C4D0-4590-9AD3-743D3C0C4FFC}">
      <dgm:prSet/>
      <dgm:spPr/>
      <dgm:t>
        <a:bodyPr/>
        <a:lstStyle/>
        <a:p>
          <a:endParaRPr lang="es-ES"/>
        </a:p>
      </dgm:t>
    </dgm:pt>
    <dgm:pt modelId="{15558B13-7BFD-48D7-B24A-83A56BAC12D2}" type="pres">
      <dgm:prSet presAssocID="{E07AB121-B133-4376-8A6B-BB966D5D61EB}" presName="Name0" presStyleCnt="0">
        <dgm:presLayoutVars>
          <dgm:dir/>
          <dgm:resizeHandles val="exact"/>
        </dgm:presLayoutVars>
      </dgm:prSet>
      <dgm:spPr/>
    </dgm:pt>
    <dgm:pt modelId="{439A4C94-87E8-4C9F-A594-05B9B5FA3A63}" type="pres">
      <dgm:prSet presAssocID="{E07AB121-B133-4376-8A6B-BB966D5D61EB}" presName="vNodes" presStyleCnt="0"/>
      <dgm:spPr/>
    </dgm:pt>
    <dgm:pt modelId="{C2089C4C-3840-47B4-8BE5-3E0B0B365DAA}" type="pres">
      <dgm:prSet presAssocID="{D56CF4F0-BF8B-4E15-9860-C38211838EE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11D4F52-DE11-402D-9D23-C81C99950D5D}" type="pres">
      <dgm:prSet presAssocID="{E88C83FA-D2F1-42BE-B7C7-E5DC72997584}" presName="spacerT" presStyleCnt="0"/>
      <dgm:spPr/>
    </dgm:pt>
    <dgm:pt modelId="{D18312F9-01E6-4BF5-A791-FB6A65C396B0}" type="pres">
      <dgm:prSet presAssocID="{E88C83FA-D2F1-42BE-B7C7-E5DC72997584}" presName="sibTrans" presStyleLbl="sibTrans2D1" presStyleIdx="0" presStyleCnt="2"/>
      <dgm:spPr/>
      <dgm:t>
        <a:bodyPr/>
        <a:lstStyle/>
        <a:p>
          <a:endParaRPr lang="es-ES"/>
        </a:p>
      </dgm:t>
    </dgm:pt>
    <dgm:pt modelId="{6003133D-1992-421F-A0AD-F3165825686F}" type="pres">
      <dgm:prSet presAssocID="{E88C83FA-D2F1-42BE-B7C7-E5DC72997584}" presName="spacerB" presStyleCnt="0"/>
      <dgm:spPr/>
    </dgm:pt>
    <dgm:pt modelId="{65647702-972D-42D0-8277-A04096386988}" type="pres">
      <dgm:prSet presAssocID="{C0C840CD-E31C-44C2-A2A1-B64C2B93BEE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BD11B4C-ED1F-4EBD-A6DF-757C88D5D70A}" type="pres">
      <dgm:prSet presAssocID="{E07AB121-B133-4376-8A6B-BB966D5D61EB}" presName="sibTransLast" presStyleLbl="sibTrans2D1" presStyleIdx="1" presStyleCnt="2"/>
      <dgm:spPr/>
      <dgm:t>
        <a:bodyPr/>
        <a:lstStyle/>
        <a:p>
          <a:endParaRPr lang="es-ES"/>
        </a:p>
      </dgm:t>
    </dgm:pt>
    <dgm:pt modelId="{87996BB5-D1E5-4510-A55B-6109398E6435}" type="pres">
      <dgm:prSet presAssocID="{E07AB121-B133-4376-8A6B-BB966D5D61EB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CC98923D-B550-4AC2-9844-5117629047A0}" type="pres">
      <dgm:prSet presAssocID="{E07AB121-B133-4376-8A6B-BB966D5D61EB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F72674C-3786-46FC-B20C-499801233BFF}" type="presOf" srcId="{E88C83FA-D2F1-42BE-B7C7-E5DC72997584}" destId="{D18312F9-01E6-4BF5-A791-FB6A65C396B0}" srcOrd="0" destOrd="0" presId="urn:microsoft.com/office/officeart/2005/8/layout/equation2"/>
    <dgm:cxn modelId="{3A0D121D-C4D0-4590-9AD3-743D3C0C4FFC}" srcId="{E07AB121-B133-4376-8A6B-BB966D5D61EB}" destId="{A3D14F67-5D79-44AA-8BD2-31C027C8EF80}" srcOrd="2" destOrd="0" parTransId="{A89CF5D6-D958-4714-AB48-3054057C959D}" sibTransId="{EA9CEA82-8AF0-4EDC-97E5-834ADFFF7ECD}"/>
    <dgm:cxn modelId="{2AEFAACC-F3FA-40E0-8D26-A26275D3CC08}" srcId="{E07AB121-B133-4376-8A6B-BB966D5D61EB}" destId="{C0C840CD-E31C-44C2-A2A1-B64C2B93BEE8}" srcOrd="1" destOrd="0" parTransId="{083791DC-27AD-4413-9087-3BE227E3E224}" sibTransId="{27DC46DD-5126-4F1D-AF4B-5E8BEDE79BDE}"/>
    <dgm:cxn modelId="{0E8BF1DE-A49D-4F1F-B50B-6D3A602B96ED}" type="presOf" srcId="{C0C840CD-E31C-44C2-A2A1-B64C2B93BEE8}" destId="{65647702-972D-42D0-8277-A04096386988}" srcOrd="0" destOrd="0" presId="urn:microsoft.com/office/officeart/2005/8/layout/equation2"/>
    <dgm:cxn modelId="{1B9968D7-CB43-4555-B605-E0C4156C13AB}" type="presOf" srcId="{D56CF4F0-BF8B-4E15-9860-C38211838EE0}" destId="{C2089C4C-3840-47B4-8BE5-3E0B0B365DAA}" srcOrd="0" destOrd="0" presId="urn:microsoft.com/office/officeart/2005/8/layout/equation2"/>
    <dgm:cxn modelId="{BC3480EE-A294-4F6C-8918-09EB70A821F5}" srcId="{E07AB121-B133-4376-8A6B-BB966D5D61EB}" destId="{D56CF4F0-BF8B-4E15-9860-C38211838EE0}" srcOrd="0" destOrd="0" parTransId="{C4017901-840B-4BF5-8011-73649D696E1E}" sibTransId="{E88C83FA-D2F1-42BE-B7C7-E5DC72997584}"/>
    <dgm:cxn modelId="{28ADFE74-FA42-46FE-BA16-1A6977570C0F}" type="presOf" srcId="{27DC46DD-5126-4F1D-AF4B-5E8BEDE79BDE}" destId="{1BD11B4C-ED1F-4EBD-A6DF-757C88D5D70A}" srcOrd="0" destOrd="0" presId="urn:microsoft.com/office/officeart/2005/8/layout/equation2"/>
    <dgm:cxn modelId="{52413538-CB24-4DAD-89EF-FE315AC0C902}" type="presOf" srcId="{27DC46DD-5126-4F1D-AF4B-5E8BEDE79BDE}" destId="{87996BB5-D1E5-4510-A55B-6109398E6435}" srcOrd="1" destOrd="0" presId="urn:microsoft.com/office/officeart/2005/8/layout/equation2"/>
    <dgm:cxn modelId="{605A2F92-1AB1-458E-882E-930DD69C39AB}" type="presOf" srcId="{E07AB121-B133-4376-8A6B-BB966D5D61EB}" destId="{15558B13-7BFD-48D7-B24A-83A56BAC12D2}" srcOrd="0" destOrd="0" presId="urn:microsoft.com/office/officeart/2005/8/layout/equation2"/>
    <dgm:cxn modelId="{2416946A-4616-4F50-ADAE-24AD0B74B051}" type="presOf" srcId="{A3D14F67-5D79-44AA-8BD2-31C027C8EF80}" destId="{CC98923D-B550-4AC2-9844-5117629047A0}" srcOrd="0" destOrd="0" presId="urn:microsoft.com/office/officeart/2005/8/layout/equation2"/>
    <dgm:cxn modelId="{C62D90B7-7AE7-49F0-B65C-53338CF6EBD4}" type="presParOf" srcId="{15558B13-7BFD-48D7-B24A-83A56BAC12D2}" destId="{439A4C94-87E8-4C9F-A594-05B9B5FA3A63}" srcOrd="0" destOrd="0" presId="urn:microsoft.com/office/officeart/2005/8/layout/equation2"/>
    <dgm:cxn modelId="{C5770676-3A3D-41FF-91DA-19D22EF4FB68}" type="presParOf" srcId="{439A4C94-87E8-4C9F-A594-05B9B5FA3A63}" destId="{C2089C4C-3840-47B4-8BE5-3E0B0B365DAA}" srcOrd="0" destOrd="0" presId="urn:microsoft.com/office/officeart/2005/8/layout/equation2"/>
    <dgm:cxn modelId="{C171926E-997A-4F61-AA70-219A64FE1439}" type="presParOf" srcId="{439A4C94-87E8-4C9F-A594-05B9B5FA3A63}" destId="{A11D4F52-DE11-402D-9D23-C81C99950D5D}" srcOrd="1" destOrd="0" presId="urn:microsoft.com/office/officeart/2005/8/layout/equation2"/>
    <dgm:cxn modelId="{664BDCBB-0E50-49F5-87EB-080894520630}" type="presParOf" srcId="{439A4C94-87E8-4C9F-A594-05B9B5FA3A63}" destId="{D18312F9-01E6-4BF5-A791-FB6A65C396B0}" srcOrd="2" destOrd="0" presId="urn:microsoft.com/office/officeart/2005/8/layout/equation2"/>
    <dgm:cxn modelId="{732CC3D5-BDE4-4ADF-BB8E-2B92A69941DA}" type="presParOf" srcId="{439A4C94-87E8-4C9F-A594-05B9B5FA3A63}" destId="{6003133D-1992-421F-A0AD-F3165825686F}" srcOrd="3" destOrd="0" presId="urn:microsoft.com/office/officeart/2005/8/layout/equation2"/>
    <dgm:cxn modelId="{7FFF1EDF-E8C1-4C08-B34D-6C46E294FC8C}" type="presParOf" srcId="{439A4C94-87E8-4C9F-A594-05B9B5FA3A63}" destId="{65647702-972D-42D0-8277-A04096386988}" srcOrd="4" destOrd="0" presId="urn:microsoft.com/office/officeart/2005/8/layout/equation2"/>
    <dgm:cxn modelId="{B034A676-02D1-4521-B173-BC7F1F9E0EF5}" type="presParOf" srcId="{15558B13-7BFD-48D7-B24A-83A56BAC12D2}" destId="{1BD11B4C-ED1F-4EBD-A6DF-757C88D5D70A}" srcOrd="1" destOrd="0" presId="urn:microsoft.com/office/officeart/2005/8/layout/equation2"/>
    <dgm:cxn modelId="{33A44505-5179-4818-95EC-333A18FEFB88}" type="presParOf" srcId="{1BD11B4C-ED1F-4EBD-A6DF-757C88D5D70A}" destId="{87996BB5-D1E5-4510-A55B-6109398E6435}" srcOrd="0" destOrd="0" presId="urn:microsoft.com/office/officeart/2005/8/layout/equation2"/>
    <dgm:cxn modelId="{18051CC7-3A9F-499C-883B-EC1AAC951B72}" type="presParOf" srcId="{15558B13-7BFD-48D7-B24A-83A56BAC12D2}" destId="{CC98923D-B550-4AC2-9844-5117629047A0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6BC27-C233-4C30-9DED-B51EA1664130}">
      <dsp:nvSpPr>
        <dsp:cNvPr id="0" name=""/>
        <dsp:cNvSpPr/>
      </dsp:nvSpPr>
      <dsp:spPr>
        <a:xfrm>
          <a:off x="-11831" y="0"/>
          <a:ext cx="7368480" cy="4912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dirty="0" smtClean="0"/>
            <a:t>Mostrando la imagen de fondo una sola vez también se especifica por el </a:t>
          </a:r>
          <a:r>
            <a:rPr lang="es-ES" sz="1200" kern="1200" dirty="0" err="1" smtClean="0"/>
            <a:t>background-repeat</a:t>
          </a:r>
          <a:r>
            <a:rPr lang="es-ES" sz="1200" b="0" i="0" kern="1200" dirty="0" smtClean="0"/>
            <a:t> propiedad:</a:t>
          </a:r>
          <a:endParaRPr lang="es-ES" sz="1200" kern="1200" dirty="0"/>
        </a:p>
      </dsp:txBody>
      <dsp:txXfrm>
        <a:off x="2290818" y="245616"/>
        <a:ext cx="2763180" cy="491232"/>
      </dsp:txXfrm>
    </dsp:sp>
    <dsp:sp modelId="{4D920902-AB17-4E63-B23E-5648F32F2E27}">
      <dsp:nvSpPr>
        <dsp:cNvPr id="0" name=""/>
        <dsp:cNvSpPr/>
      </dsp:nvSpPr>
      <dsp:spPr>
        <a:xfrm>
          <a:off x="1584671" y="736847"/>
          <a:ext cx="4175472" cy="41754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smtClean="0"/>
            <a:t>body {</a:t>
          </a:r>
          <a:br>
            <a:rPr lang="en-US" sz="1000" b="0" i="0" kern="1200" dirty="0" smtClean="0"/>
          </a:br>
          <a:r>
            <a:rPr lang="en-US" sz="1000" b="0" i="0" kern="1200" dirty="0" smtClean="0"/>
            <a:t>    background-image: </a:t>
          </a:r>
          <a:r>
            <a:rPr lang="en-US" sz="1000" b="0" i="0" kern="1200" dirty="0" err="1" smtClean="0"/>
            <a:t>url</a:t>
          </a:r>
          <a:r>
            <a:rPr lang="en-US" sz="1000" b="0" i="0" kern="1200" dirty="0" smtClean="0"/>
            <a:t>("img_tree.png");</a:t>
          </a:r>
          <a:br>
            <a:rPr lang="en-US" sz="1000" b="0" i="0" kern="1200" dirty="0" smtClean="0"/>
          </a:br>
          <a:r>
            <a:rPr lang="en-US" sz="1000" b="0" i="0" kern="1200" dirty="0" smtClean="0"/>
            <a:t>    background-repeat: no-repeat;</a:t>
          </a:r>
          <a:br>
            <a:rPr lang="en-US" sz="1000" b="0" i="0" kern="1200" dirty="0" smtClean="0"/>
          </a:br>
          <a:r>
            <a:rPr lang="en-US" sz="1000" b="0" i="0" kern="1200" dirty="0" smtClean="0"/>
            <a:t>}</a:t>
          </a:r>
          <a:endParaRPr lang="es-ES" sz="1000" kern="1200" dirty="0"/>
        </a:p>
      </dsp:txBody>
      <dsp:txXfrm>
        <a:off x="2772071" y="976937"/>
        <a:ext cx="1800672" cy="480179"/>
      </dsp:txXfrm>
    </dsp:sp>
    <dsp:sp modelId="{6C4C9E6D-2E7B-49D6-BA3B-5F9B3715C4B6}">
      <dsp:nvSpPr>
        <dsp:cNvPr id="0" name=""/>
        <dsp:cNvSpPr/>
      </dsp:nvSpPr>
      <dsp:spPr>
        <a:xfrm>
          <a:off x="1953096" y="1473695"/>
          <a:ext cx="3438624" cy="34386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b="0" i="0" kern="1200" dirty="0" smtClean="0"/>
            <a:t>En el ejemplo anterior, la imagen de fondo se muestra en el mismo lugar que el texto. Queremos cambiar la posición de la imagen, de modo que no perturbe el texto demasiado.</a:t>
          </a:r>
          <a:endParaRPr lang="es-ES" sz="900" kern="1200" dirty="0"/>
        </a:p>
      </dsp:txBody>
      <dsp:txXfrm>
        <a:off x="2782664" y="1710961"/>
        <a:ext cx="1779487" cy="474530"/>
      </dsp:txXfrm>
    </dsp:sp>
    <dsp:sp modelId="{69BED16B-404E-4E85-A020-D0101400517D}">
      <dsp:nvSpPr>
        <dsp:cNvPr id="0" name=""/>
        <dsp:cNvSpPr/>
      </dsp:nvSpPr>
      <dsp:spPr>
        <a:xfrm>
          <a:off x="2321520" y="2392035"/>
          <a:ext cx="2701776" cy="23387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b="0" i="0" kern="1200" dirty="0" smtClean="0"/>
            <a:t>La posición de la imagen se especifica mediante el </a:t>
          </a:r>
          <a:r>
            <a:rPr lang="es-ES" sz="900" b="0" i="0" kern="1200" dirty="0" err="1" smtClean="0"/>
            <a:t>background</a:t>
          </a:r>
          <a:r>
            <a:rPr lang="es-ES" sz="900" b="0" i="0" kern="1200" dirty="0" smtClean="0"/>
            <a:t>-position propiedad:</a:t>
          </a:r>
          <a:endParaRPr lang="es-ES" sz="900" b="0" i="0" kern="1200" dirty="0"/>
        </a:p>
      </dsp:txBody>
      <dsp:txXfrm>
        <a:off x="2942928" y="2602527"/>
        <a:ext cx="1458959" cy="420982"/>
      </dsp:txXfrm>
    </dsp:sp>
    <dsp:sp modelId="{188E051A-75FF-40BA-A495-04566AEA786F}">
      <dsp:nvSpPr>
        <dsp:cNvPr id="0" name=""/>
        <dsp:cNvSpPr/>
      </dsp:nvSpPr>
      <dsp:spPr>
        <a:xfrm>
          <a:off x="2689944" y="3616174"/>
          <a:ext cx="1964928" cy="6273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body {</a:t>
          </a:r>
          <a:br>
            <a:rPr lang="en-US" sz="800" b="0" i="0" kern="1200" dirty="0" smtClean="0"/>
          </a:br>
          <a:r>
            <a:rPr lang="en-US" sz="800" b="0" i="0" kern="1200" dirty="0" smtClean="0"/>
            <a:t>    background-image: </a:t>
          </a:r>
          <a:r>
            <a:rPr lang="en-US" sz="800" b="0" i="0" kern="1200" dirty="0" err="1" smtClean="0"/>
            <a:t>url</a:t>
          </a:r>
          <a:r>
            <a:rPr lang="en-US" sz="800" b="0" i="0" kern="1200" dirty="0" smtClean="0"/>
            <a:t>("img_tree.png");</a:t>
          </a:r>
          <a:br>
            <a:rPr lang="en-US" sz="800" b="0" i="0" kern="1200" dirty="0" smtClean="0"/>
          </a:br>
          <a:r>
            <a:rPr lang="en-US" sz="800" b="0" i="0" kern="1200" dirty="0" smtClean="0"/>
            <a:t>    background-repeat: no-repeat;</a:t>
          </a:r>
          <a:br>
            <a:rPr lang="en-US" sz="800" b="0" i="0" kern="1200" dirty="0" smtClean="0"/>
          </a:br>
          <a:r>
            <a:rPr lang="en-US" sz="800" b="0" i="0" kern="1200" dirty="0" smtClean="0"/>
            <a:t>    background-position: right top;</a:t>
          </a:r>
          <a:br>
            <a:rPr lang="en-US" sz="800" b="0" i="0" kern="1200" dirty="0" smtClean="0"/>
          </a:br>
          <a:r>
            <a:rPr lang="en-US" sz="800" b="0" i="0" kern="1200" dirty="0" smtClean="0"/>
            <a:t>}</a:t>
          </a:r>
          <a:endParaRPr lang="es-ES" sz="800" kern="1200" dirty="0"/>
        </a:p>
      </dsp:txBody>
      <dsp:txXfrm>
        <a:off x="3033806" y="3694595"/>
        <a:ext cx="1277203" cy="156840"/>
      </dsp:txXfrm>
    </dsp:sp>
    <dsp:sp modelId="{F19142C9-3894-4DCE-B4A5-FF323586E179}">
      <dsp:nvSpPr>
        <dsp:cNvPr id="0" name=""/>
        <dsp:cNvSpPr/>
      </dsp:nvSpPr>
      <dsp:spPr>
        <a:xfrm flipV="1">
          <a:off x="3058368" y="4264249"/>
          <a:ext cx="1228080" cy="680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10800000">
        <a:off x="3238216" y="4281264"/>
        <a:ext cx="868383" cy="34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2A540-CD4C-4266-A8FF-2DF96E0384D4}">
      <dsp:nvSpPr>
        <dsp:cNvPr id="0" name=""/>
        <dsp:cNvSpPr/>
      </dsp:nvSpPr>
      <dsp:spPr>
        <a:xfrm>
          <a:off x="-9" y="0"/>
          <a:ext cx="6096019" cy="2596896"/>
        </a:xfrm>
        <a:prstGeom prst="rect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EC127-DBB6-4E14-BB6B-4CD57D6B31B0}">
      <dsp:nvSpPr>
        <dsp:cNvPr id="0" name=""/>
        <dsp:cNvSpPr/>
      </dsp:nvSpPr>
      <dsp:spPr>
        <a:xfrm>
          <a:off x="944473" y="2279091"/>
          <a:ext cx="4207052" cy="30276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22860" rIns="68580" bIns="2286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0" i="0" kern="1200" dirty="0" smtClean="0"/>
            <a:t>Para especificar que la imagen de fondo debe ser fijo (no se desplazará con el resto de la página), utilice el </a:t>
          </a:r>
          <a:r>
            <a:rPr lang="es-ES" sz="1800" kern="1200" dirty="0" err="1" smtClean="0"/>
            <a:t>background-attachment</a:t>
          </a:r>
          <a:r>
            <a:rPr lang="es-ES" sz="1800" b="0" i="0" kern="1200" dirty="0" smtClean="0"/>
            <a:t> propiedad:</a:t>
          </a:r>
          <a:endParaRPr lang="es-ES" sz="1800" kern="1200" dirty="0"/>
        </a:p>
      </dsp:txBody>
      <dsp:txXfrm>
        <a:off x="944473" y="2279091"/>
        <a:ext cx="4207052" cy="302768"/>
      </dsp:txXfrm>
    </dsp:sp>
    <dsp:sp modelId="{6796A6DA-E2FB-42C1-A55C-2C66F9492587}">
      <dsp:nvSpPr>
        <dsp:cNvPr id="0" name=""/>
        <dsp:cNvSpPr/>
      </dsp:nvSpPr>
      <dsp:spPr>
        <a:xfrm>
          <a:off x="0" y="2677769"/>
          <a:ext cx="4497101" cy="1386230"/>
        </a:xfrm>
        <a:prstGeom prst="rect">
          <a:avLst/>
        </a:prstGeom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3718F-2DA3-4B81-9B4E-CC5E02499FEF}">
      <dsp:nvSpPr>
        <dsp:cNvPr id="0" name=""/>
        <dsp:cNvSpPr/>
      </dsp:nvSpPr>
      <dsp:spPr>
        <a:xfrm>
          <a:off x="944473" y="3873804"/>
          <a:ext cx="2655491" cy="173126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15240" rIns="45720" bIns="1524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body {</a:t>
          </a:r>
          <a:br>
            <a:rPr lang="en-US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</a:br>
          <a:r>
            <a:rPr lang="en-US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    background-image: </a:t>
          </a:r>
          <a:r>
            <a:rPr lang="en-US" sz="1200" b="0" i="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url</a:t>
          </a:r>
          <a:r>
            <a:rPr lang="en-US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("img_tree.png");</a:t>
          </a:r>
          <a:br>
            <a:rPr lang="en-US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</a:br>
          <a:r>
            <a:rPr lang="en-US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    background-repeat: no-repeat;</a:t>
          </a:r>
          <a:br>
            <a:rPr lang="en-US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</a:br>
          <a:r>
            <a:rPr lang="en-US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    background-position: right top;</a:t>
          </a:r>
          <a:br>
            <a:rPr lang="en-US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</a:br>
          <a:r>
            <a:rPr lang="en-US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    background-attachment: fixed;</a:t>
          </a:r>
          <a:br>
            <a:rPr lang="en-US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</a:br>
          <a:r>
            <a:rPr lang="en-US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}</a:t>
          </a:r>
          <a:endParaRPr lang="es-ES" sz="12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944473" y="3873804"/>
        <a:ext cx="2655491" cy="173126"/>
      </dsp:txXfrm>
    </dsp:sp>
    <dsp:sp modelId="{78B992DE-7DB3-467A-91EF-B0D9BF8ED5D5}">
      <dsp:nvSpPr>
        <dsp:cNvPr id="0" name=""/>
        <dsp:cNvSpPr/>
      </dsp:nvSpPr>
      <dsp:spPr>
        <a:xfrm>
          <a:off x="4081075" y="2677769"/>
          <a:ext cx="2014924" cy="1386230"/>
        </a:xfrm>
        <a:prstGeom prst="rect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EB420-5D52-4747-995E-AA3628D2E206}">
      <dsp:nvSpPr>
        <dsp:cNvPr id="0" name=""/>
        <dsp:cNvSpPr/>
      </dsp:nvSpPr>
      <dsp:spPr>
        <a:xfrm>
          <a:off x="3679478" y="3870959"/>
          <a:ext cx="1472047" cy="174752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13970" rIns="41910" bIns="13970" numCol="1" spcCol="1270" anchor="b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100" kern="1200"/>
        </a:p>
      </dsp:txBody>
      <dsp:txXfrm>
        <a:off x="3679478" y="3870959"/>
        <a:ext cx="1472047" cy="1747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89C4C-3840-47B4-8BE5-3E0B0B365DAA}">
      <dsp:nvSpPr>
        <dsp:cNvPr id="0" name=""/>
        <dsp:cNvSpPr/>
      </dsp:nvSpPr>
      <dsp:spPr>
        <a:xfrm>
          <a:off x="382488" y="1472"/>
          <a:ext cx="1480839" cy="1480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b="0" i="0" kern="1200" dirty="0" smtClean="0"/>
            <a:t>Para acortar el código, también es posible especificar todas las propiedades de fondo en una sola propiedad. Esto se llama una propiedad abreviada.</a:t>
          </a:r>
          <a:endParaRPr lang="es-ES" sz="800" kern="1200" dirty="0"/>
        </a:p>
      </dsp:txBody>
      <dsp:txXfrm>
        <a:off x="599352" y="218336"/>
        <a:ext cx="1047111" cy="1047111"/>
      </dsp:txXfrm>
    </dsp:sp>
    <dsp:sp modelId="{D18312F9-01E6-4BF5-A791-FB6A65C396B0}">
      <dsp:nvSpPr>
        <dsp:cNvPr id="0" name=""/>
        <dsp:cNvSpPr/>
      </dsp:nvSpPr>
      <dsp:spPr>
        <a:xfrm>
          <a:off x="693464" y="1602556"/>
          <a:ext cx="858887" cy="85888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>
        <a:off x="807309" y="1930994"/>
        <a:ext cx="631197" cy="202011"/>
      </dsp:txXfrm>
    </dsp:sp>
    <dsp:sp modelId="{65647702-972D-42D0-8277-A04096386988}">
      <dsp:nvSpPr>
        <dsp:cNvPr id="0" name=""/>
        <dsp:cNvSpPr/>
      </dsp:nvSpPr>
      <dsp:spPr>
        <a:xfrm>
          <a:off x="382488" y="2581687"/>
          <a:ext cx="1480839" cy="1480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body {</a:t>
          </a:r>
          <a:br>
            <a:rPr lang="en-US" sz="800" b="0" i="0" kern="1200" dirty="0" smtClean="0"/>
          </a:br>
          <a:r>
            <a:rPr lang="en-US" sz="800" b="0" i="0" kern="1200" dirty="0" smtClean="0"/>
            <a:t>    background: #</a:t>
          </a:r>
          <a:r>
            <a:rPr lang="en-US" sz="800" b="0" i="0" kern="1200" dirty="0" err="1" smtClean="0"/>
            <a:t>ffffff</a:t>
          </a:r>
          <a:r>
            <a:rPr lang="en-US" sz="800" b="0" i="0" kern="1200" dirty="0" smtClean="0"/>
            <a:t> </a:t>
          </a:r>
          <a:r>
            <a:rPr lang="en-US" sz="800" b="0" i="0" kern="1200" dirty="0" err="1" smtClean="0"/>
            <a:t>url</a:t>
          </a:r>
          <a:r>
            <a:rPr lang="en-US" sz="800" b="0" i="0" kern="1200" dirty="0" smtClean="0"/>
            <a:t>("img_tree.png") no-repeat right top;</a:t>
          </a:r>
          <a:br>
            <a:rPr lang="en-US" sz="800" b="0" i="0" kern="1200" dirty="0" smtClean="0"/>
          </a:br>
          <a:r>
            <a:rPr lang="en-US" sz="800" b="0" i="0" kern="1200" dirty="0" smtClean="0"/>
            <a:t>}</a:t>
          </a:r>
          <a:endParaRPr lang="es-ES" sz="800" kern="1200" dirty="0"/>
        </a:p>
      </dsp:txBody>
      <dsp:txXfrm>
        <a:off x="599352" y="2798551"/>
        <a:ext cx="1047111" cy="1047111"/>
      </dsp:txXfrm>
    </dsp:sp>
    <dsp:sp modelId="{1BD11B4C-ED1F-4EBD-A6DF-757C88D5D70A}">
      <dsp:nvSpPr>
        <dsp:cNvPr id="0" name=""/>
        <dsp:cNvSpPr/>
      </dsp:nvSpPr>
      <dsp:spPr>
        <a:xfrm>
          <a:off x="2085454" y="1756563"/>
          <a:ext cx="470907" cy="550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>
        <a:off x="2085454" y="1866737"/>
        <a:ext cx="329635" cy="330524"/>
      </dsp:txXfrm>
    </dsp:sp>
    <dsp:sp modelId="{CC98923D-B550-4AC2-9844-5117629047A0}">
      <dsp:nvSpPr>
        <dsp:cNvPr id="0" name=""/>
        <dsp:cNvSpPr/>
      </dsp:nvSpPr>
      <dsp:spPr>
        <a:xfrm>
          <a:off x="2751832" y="551160"/>
          <a:ext cx="2961679" cy="29616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0" i="0" kern="1200" dirty="0" smtClean="0"/>
            <a:t>Cuando se utiliza la propiedad rápida el orden de los valores de la propiedad es: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0" i="0" kern="1200" dirty="0" err="1" smtClean="0"/>
            <a:t>background</a:t>
          </a:r>
          <a:r>
            <a:rPr lang="es-ES" sz="1100" b="0" i="0" kern="1200" dirty="0" smtClean="0"/>
            <a:t>-color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0" i="0" kern="1200" dirty="0" err="1" smtClean="0"/>
            <a:t>background-image</a:t>
          </a:r>
          <a:endParaRPr lang="es-ES" sz="1100" b="0" i="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0" i="0" kern="1200" dirty="0" err="1" smtClean="0"/>
            <a:t>background-repeat</a:t>
          </a:r>
          <a:endParaRPr lang="es-ES" sz="1100" b="0" i="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0" i="0" kern="1200" dirty="0" err="1" smtClean="0"/>
            <a:t>background-attachment</a:t>
          </a:r>
          <a:endParaRPr lang="es-ES" sz="1100" b="0" i="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0" i="0" kern="1200" dirty="0" err="1" smtClean="0"/>
            <a:t>background</a:t>
          </a:r>
          <a:r>
            <a:rPr lang="es-ES" sz="1100" b="0" i="0" kern="1200" dirty="0" smtClean="0"/>
            <a:t>-position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0" i="0" kern="1200" dirty="0" smtClean="0"/>
            <a:t>No importa si uno de los valores de la propiedad no se encuentra, siempre y cuando los otros </a:t>
          </a:r>
          <a:r>
            <a:rPr lang="es-ES" sz="1100" b="0" i="0" kern="1200" dirty="0" smtClean="0"/>
            <a:t> </a:t>
          </a:r>
          <a:r>
            <a:rPr lang="es-ES" sz="1100" b="0" i="0" kern="1200" dirty="0" err="1" smtClean="0"/>
            <a:t>esten</a:t>
          </a:r>
          <a:r>
            <a:rPr lang="es-ES" sz="1100" b="0" i="0" kern="1200" dirty="0" smtClean="0"/>
            <a:t> </a:t>
          </a:r>
          <a:r>
            <a:rPr lang="es-ES" sz="1100" b="0" i="0" kern="1200" dirty="0" smtClean="0"/>
            <a:t>en este orden.</a:t>
          </a:r>
          <a:endParaRPr lang="es-ES" sz="1100" kern="1200" dirty="0"/>
        </a:p>
      </dsp:txBody>
      <dsp:txXfrm>
        <a:off x="3185560" y="984888"/>
        <a:ext cx="2094223" cy="2094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Énfasis alternativo de imagen de tema"/>
  <dgm:desc val="Se usa para mostrar un grupo de imágenes con la primera imagen de mayor tamaño al frente. Las imágenes de Nivel 1 adicionales alternan entre cuadrados y rectángulos con un límite de nueve imágenes de Nivel 1. Funciona mejor con poco texto. No aparece texto sin utilizar, pero queda disponible si cambia entre diseño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724506C0-3FFE-45A5-803D-9F4FC5464A70}" type="datetimeFigureOut">
              <a:t>19/05/2016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F8646707-6BBD-41A9-B4DF-0C76A73A2D2A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01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dirty="0" smtClean="0"/>
              <a:t>Esta plantilla se puede usar como archivo de inicio para proporcionar actualizaciones de los hitos</a:t>
            </a:r>
            <a:r>
              <a:rPr lang="es-ES" baseline="0" dirty="0" smtClean="0"/>
              <a:t> del proyecto.</a:t>
            </a:r>
            <a:endParaRPr lang="es-ES" dirty="0" smtClean="0"/>
          </a:p>
          <a:p>
            <a:endParaRPr lang="es-ES" baseline="0" dirty="0" smtClean="0"/>
          </a:p>
          <a:p>
            <a:pPr lvl="0"/>
            <a:r>
              <a:rPr lang="es-ES" sz="1000" b="1" dirty="0" smtClean="0"/>
              <a:t>Secciones</a:t>
            </a:r>
            <a:endParaRPr lang="es-ES" sz="1000" b="0" dirty="0" smtClean="0"/>
          </a:p>
          <a:p>
            <a:pPr lvl="0"/>
            <a:r>
              <a:rPr lang="es-ES" sz="1000" b="0" dirty="0" smtClean="0"/>
              <a:t>Para agregar secciones, haga clic con el botón secundario del mouse en una diapositiva.</a:t>
            </a:r>
            <a:r>
              <a:rPr lang="es-ES" sz="1000" b="0" baseline="0" dirty="0" smtClean="0"/>
              <a:t> Las secciones pueden ayudarle a organizar las diapositivas o a facilitar la colaboración entre varios autores.</a:t>
            </a:r>
            <a:endParaRPr lang="es-ES" sz="1000" b="0" dirty="0" smtClean="0"/>
          </a:p>
          <a:p>
            <a:pPr lvl="0"/>
            <a:endParaRPr lang="es-ES" sz="1000" b="1" dirty="0" smtClean="0"/>
          </a:p>
          <a:p>
            <a:pPr lvl="0"/>
            <a:r>
              <a:rPr lang="es-ES" sz="1000" b="1" dirty="0" smtClean="0"/>
              <a:t>Notas</a:t>
            </a:r>
          </a:p>
          <a:p>
            <a:pPr lvl="0"/>
            <a:r>
              <a:rPr lang="es-ES" sz="1000" dirty="0" smtClean="0"/>
              <a:t>Use la sección Notas para las notas de entrega o para proporcionar detalles adicionales al público.</a:t>
            </a:r>
            <a:r>
              <a:rPr lang="es-ES" sz="1000" baseline="0" dirty="0" smtClean="0"/>
              <a:t> Vea las notas en la vista Presentación durante la presentación. </a:t>
            </a:r>
          </a:p>
          <a:p>
            <a:pPr lvl="0">
              <a:buFontTx/>
              <a:buNone/>
            </a:pPr>
            <a:r>
              <a:rPr lang="es-ES" sz="1000" dirty="0" smtClean="0"/>
              <a:t>Tenga en cuenta el tamaño de la fuente (es importante para la accesibilidad, visibilidad, grabación en vídeo y producción en línea)</a:t>
            </a:r>
          </a:p>
          <a:p>
            <a:pPr lvl="0"/>
            <a:endParaRPr lang="es-ES" sz="1000" dirty="0" smtClean="0"/>
          </a:p>
          <a:p>
            <a:pPr lvl="0">
              <a:buFontTx/>
              <a:buNone/>
            </a:pPr>
            <a:r>
              <a:rPr lang="es-ES" sz="1000" b="1" dirty="0" smtClean="0"/>
              <a:t>Colores coordinados </a:t>
            </a:r>
          </a:p>
          <a:p>
            <a:pPr lvl="0">
              <a:buFontTx/>
              <a:buNone/>
            </a:pPr>
            <a:r>
              <a:rPr lang="es-ES" sz="1000" dirty="0" smtClean="0"/>
              <a:t>Preste especial atención a los gráficos, diagramas y cuadros de texto.</a:t>
            </a:r>
            <a:r>
              <a:rPr lang="es-ES" sz="1000" baseline="0" dirty="0" smtClean="0"/>
              <a:t> </a:t>
            </a:r>
            <a:endParaRPr lang="es-ES" sz="1000" dirty="0" smtClean="0"/>
          </a:p>
          <a:p>
            <a:pPr lvl="0"/>
            <a:r>
              <a:rPr lang="es-ES" sz="1000" dirty="0" smtClean="0"/>
              <a:t>Tenga en cuenta que los asistentes imprimirán en blanco y negro o </a:t>
            </a:r>
            <a:r>
              <a:rPr lang="es-ES" sz="1000" dirty="0" err="1" smtClean="0"/>
              <a:t>escala de grises</a:t>
            </a:r>
            <a:r>
              <a:rPr lang="es-ES" sz="1000" dirty="0" smtClean="0"/>
              <a:t>. Ejecute una prueba de impresión para asegurarse de que los colores son los correctos cuando se imprime en blanco y negro puros y </a:t>
            </a:r>
            <a:r>
              <a:rPr lang="es-ES" sz="1000" dirty="0" err="1" smtClean="0"/>
              <a:t>escala de grises</a:t>
            </a:r>
            <a:r>
              <a:rPr lang="es-ES" sz="1000" dirty="0" smtClean="0"/>
              <a:t>.</a:t>
            </a:r>
          </a:p>
          <a:p>
            <a:pPr lvl="0">
              <a:buFontTx/>
              <a:buNone/>
            </a:pPr>
            <a:endParaRPr lang="es-ES" sz="1000" dirty="0" smtClean="0"/>
          </a:p>
          <a:p>
            <a:pPr lvl="0">
              <a:buFontTx/>
              <a:buNone/>
            </a:pPr>
            <a:r>
              <a:rPr lang="es-ES" sz="1000" b="1" dirty="0" smtClean="0"/>
              <a:t>Gráficos y tablas</a:t>
            </a:r>
          </a:p>
          <a:p>
            <a:pPr lvl="0"/>
            <a:r>
              <a:rPr lang="es-ES" sz="1000" dirty="0" smtClean="0"/>
              <a:t>En breve: si es posible, use colores y estilos uniformes y que no distraigan.</a:t>
            </a:r>
          </a:p>
          <a:p>
            <a:pPr lvl="0"/>
            <a:r>
              <a:rPr lang="es-ES" sz="1000" dirty="0" smtClean="0"/>
              <a:t>Etiquete todos los gráficos y tablas.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¿Sobre qué es el proyecto</a:t>
            </a:r>
            <a:r>
              <a:rPr lang="es-ES" baseline="0" dirty="0" smtClean="0"/>
              <a:t> ?</a:t>
            </a:r>
          </a:p>
          <a:p>
            <a:r>
              <a:rPr lang="es-ES" dirty="0" smtClean="0"/>
              <a:t>Defina</a:t>
            </a:r>
            <a:r>
              <a:rPr lang="es-ES" baseline="0" dirty="0" smtClean="0"/>
              <a:t> el objetivo del proyecto</a:t>
            </a:r>
          </a:p>
          <a:p>
            <a:pPr lvl="1"/>
            <a:r>
              <a:rPr lang="es-ES" dirty="0" smtClean="0"/>
              <a:t>¿Es similar a otros proyectos anteriores o es nuevo?</a:t>
            </a:r>
          </a:p>
          <a:p>
            <a:r>
              <a:rPr lang="es-ES" baseline="0" dirty="0" smtClean="0"/>
              <a:t>Defina el ámbito del proyecto</a:t>
            </a:r>
          </a:p>
          <a:p>
            <a:pPr lvl="1"/>
            <a:r>
              <a:rPr lang="es-ES" baseline="0" dirty="0" smtClean="0"/>
              <a:t>¿Es un proyecto independiente o está relacionado con otros proyectos?</a:t>
            </a:r>
          </a:p>
          <a:p>
            <a:pPr lvl="0"/>
            <a:endParaRPr lang="es-ES" baseline="0" dirty="0" smtClean="0"/>
          </a:p>
          <a:p>
            <a:pPr lvl="0"/>
            <a:r>
              <a:rPr lang="es-ES" baseline="0" dirty="0" smtClean="0"/>
              <a:t>* Tenga en cuenta que no se necesita esta diapositiva para las reuniones semanales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s-ES" dirty="0" smtClean="0"/>
              <a:t>* Si alguno de</a:t>
            </a:r>
            <a:r>
              <a:rPr lang="es-ES" baseline="0" dirty="0" smtClean="0"/>
              <a:t> estos problema causaron una demora en el programa o se deben analizar en profundidad, coloque los detalles en la siguiente diapositiva.</a:t>
            </a:r>
          </a:p>
          <a:p>
            <a:pPr>
              <a:buFont typeface="Arial" charset="0"/>
              <a:buNone/>
            </a:pPr>
            <a:endParaRPr lang="es-E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aseline="0" dirty="0" smtClean="0"/>
              <a:t>Si hay más de un problema, duplique esta diapositiva tantas veces como sea necesario.</a:t>
            </a:r>
          </a:p>
          <a:p>
            <a:r>
              <a:rPr lang="es-ES" dirty="0" smtClean="0"/>
              <a:t>Ésta y las diapositivas relacionadas</a:t>
            </a:r>
            <a:r>
              <a:rPr lang="es-ES" baseline="0" dirty="0" smtClean="0"/>
              <a:t> se pueden colocar en el apéndice u ocultarlas si fuera necesario.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Las siguientes diapositivas</a:t>
            </a:r>
            <a:r>
              <a:rPr lang="es-ES" baseline="0" dirty="0" smtClean="0"/>
              <a:t> muestran distintos ejemplos de escalas de tiempo con elementos gráficos SmartArt.</a:t>
            </a:r>
            <a:endParaRPr lang="es-ES" dirty="0" smtClean="0"/>
          </a:p>
          <a:p>
            <a:r>
              <a:rPr lang="es-ES" dirty="0" smtClean="0"/>
              <a:t>Incluya una escala de tiempo del proyecto, donde se indiquen claramente los hitos y</a:t>
            </a:r>
            <a:r>
              <a:rPr lang="es-ES" baseline="0" dirty="0" smtClean="0"/>
              <a:t> fechas importantes, </a:t>
            </a:r>
            <a:r>
              <a:rPr lang="es-ES" dirty="0" smtClean="0"/>
              <a:t>y resalte dónde se encuentra el proyecto en este momento.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sz="1200" baseline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sz="1200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 eaLnBrk="1" latinLnBrk="0" hangingPunct="1">
              <a:defRPr kumimoji="0" lang="es-ES">
                <a:latin typeface="Georgia" pitchFamily="18" charset="0"/>
              </a:defRPr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es-ES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s-ES"/>
              <a:t>Haga clic para editar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19/05/2016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19/05/2016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19/05/2016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7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 eaLnBrk="1" latinLnBrk="0" hangingPunct="1">
              <a:defRPr kumimoji="0" lang="es-ES" sz="3600" b="0" cap="none">
                <a:latin typeface="Georgia" pitchFamily="18" charset="0"/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 eaLnBrk="1" latinLnBrk="0" hangingPunct="1">
              <a:buNone/>
              <a:defRPr kumimoji="0" lang="es-ES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es-E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es-E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19/05/2016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es-ES" sz="2800">
                <a:latin typeface="Georgia" pitchFamily="18" charset="0"/>
              </a:defRPr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es-ES" sz="2000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es-ES" sz="1800">
                <a:latin typeface="Georgia" pitchFamily="18" charset="0"/>
              </a:defRPr>
            </a:lvl2pPr>
            <a:lvl3pPr eaLnBrk="1" latinLnBrk="0" hangingPunct="1">
              <a:defRPr kumimoji="0" lang="es-ES" sz="2000">
                <a:latin typeface="Georgia" pitchFamily="18" charset="0"/>
              </a:defRPr>
            </a:lvl3pPr>
            <a:lvl4pPr eaLnBrk="1" latinLnBrk="0" hangingPunct="1">
              <a:defRPr kumimoji="0" lang="es-ES" sz="2000">
                <a:latin typeface="Georgia" pitchFamily="18" charset="0"/>
              </a:defRPr>
            </a:lvl4pPr>
            <a:lvl5pPr eaLnBrk="1" latinLnBrk="0" hangingPunct="1">
              <a:defRPr kumimoji="0" lang="es-ES" sz="2000">
                <a:latin typeface="Georgia" pitchFamily="18" charset="0"/>
              </a:defRPr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19/05/2016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19/05/2016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 eaLnBrk="1" latinLnBrk="0" hangingPunct="1">
              <a:defRPr kumimoji="0" lang="es-ES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es-ES" sz="20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es-ES" sz="2000"/>
            </a:lvl1pPr>
            <a:lvl2pPr eaLnBrk="1" latinLnBrk="0" hangingPunct="1">
              <a:defRPr kumimoji="0" lang="es-ES" sz="1800"/>
            </a:lvl2pPr>
            <a:lvl3pPr eaLnBrk="1" latinLnBrk="0" hangingPunct="1">
              <a:defRPr kumimoji="0" lang="es-ES" sz="1600"/>
            </a:lvl3pPr>
            <a:lvl4pPr eaLnBrk="1" latinLnBrk="0" hangingPunct="1">
              <a:defRPr kumimoji="0" lang="es-ES" sz="1400"/>
            </a:lvl4pPr>
            <a:lvl5pPr eaLnBrk="1" latinLnBrk="0" hangingPunct="1">
              <a:defRPr kumimoji="0" lang="es-ES" sz="14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es-ES" sz="20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es-ES" sz="2000"/>
            </a:lvl1pPr>
            <a:lvl2pPr eaLnBrk="1" latinLnBrk="0" hangingPunct="1">
              <a:defRPr kumimoji="0" lang="es-ES" sz="1800"/>
            </a:lvl2pPr>
            <a:lvl3pPr eaLnBrk="1" latinLnBrk="0" hangingPunct="1">
              <a:defRPr kumimoji="0" lang="es-ES" sz="1600"/>
            </a:lvl3pPr>
            <a:lvl4pPr eaLnBrk="1" latinLnBrk="0" hangingPunct="1">
              <a:defRPr kumimoji="0" lang="es-ES" sz="1400"/>
            </a:lvl4pPr>
            <a:lvl5pPr eaLnBrk="1" latinLnBrk="0" hangingPunct="1">
              <a:defRPr kumimoji="0" lang="es-ES" sz="14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19/05/2016</a:t>
            </a:fld>
            <a:endParaRPr kumimoji="0"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es-ES" sz="2800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19/05/2016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19/05/2016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2000"/>
            </a:lvl6pPr>
            <a:lvl7pPr eaLnBrk="1" latinLnBrk="0" hangingPunct="1">
              <a:defRPr kumimoji="0" lang="es-ES" sz="2000"/>
            </a:lvl7pPr>
            <a:lvl8pPr eaLnBrk="1" latinLnBrk="0" hangingPunct="1">
              <a:defRPr kumimoji="0" lang="es-ES" sz="2000"/>
            </a:lvl8pPr>
            <a:lvl9pPr eaLnBrk="1" latinLnBrk="0" hangingPunct="1">
              <a:defRPr kumimoji="0" lang="es-ES" sz="2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19/05/2016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19/05/2016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t>19/05/2016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t>‹Nº›</a:t>
            </a:fld>
            <a:endParaRPr kumimoji="0"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es-ES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jp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5" Type="http://schemas.openxmlformats.org/officeDocument/2006/relationships/image" Target="../media/image9.jpg"/><Relationship Id="rId4" Type="http://schemas.openxmlformats.org/officeDocument/2006/relationships/hyperlink" Target="http://www.w3schools.com/cssref/css_colors_legal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cssref/pr_background-color.asp" TargetMode="External"/><Relationship Id="rId3" Type="http://schemas.openxmlformats.org/officeDocument/2006/relationships/tags" Target="../tags/tag11.xml"/><Relationship Id="rId7" Type="http://schemas.openxmlformats.org/officeDocument/2006/relationships/hyperlink" Target="http://www.w3schools.com/cssref/pr_background-attachment.asp" TargetMode="Externa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hyperlink" Target="http://www.w3schools.com/cssref/css3_pr_background.asp" TargetMode="External"/><Relationship Id="rId11" Type="http://schemas.openxmlformats.org/officeDocument/2006/relationships/hyperlink" Target="http://www.w3schools.com/cssref/pr_background-repeat.asp" TargetMode="External"/><Relationship Id="rId5" Type="http://schemas.openxmlformats.org/officeDocument/2006/relationships/image" Target="../media/image13.jpeg"/><Relationship Id="rId10" Type="http://schemas.openxmlformats.org/officeDocument/2006/relationships/hyperlink" Target="http://www.w3schools.com/cssref/pr_background-position.asp" TargetMode="External"/><Relationship Id="rId4" Type="http://schemas.openxmlformats.org/officeDocument/2006/relationships/slideLayout" Target="../slideLayouts/slideLayout3.xml"/><Relationship Id="rId9" Type="http://schemas.openxmlformats.org/officeDocument/2006/relationships/hyperlink" Target="http://www.w3schools.com/cssref/pr_background-image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CSS </a:t>
            </a:r>
            <a:r>
              <a:rPr lang="es-ES" dirty="0" err="1"/>
              <a:t>Backgrounds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CSS background properties:</a:t>
            </a:r>
          </a:p>
          <a:p>
            <a:r>
              <a:rPr lang="en-US" dirty="0"/>
              <a:t>background-color</a:t>
            </a:r>
          </a:p>
          <a:p>
            <a:r>
              <a:rPr lang="en-US" dirty="0"/>
              <a:t>background-image</a:t>
            </a:r>
          </a:p>
          <a:p>
            <a:r>
              <a:rPr lang="en-US" dirty="0"/>
              <a:t>background-repeat</a:t>
            </a:r>
          </a:p>
          <a:p>
            <a:r>
              <a:rPr lang="en-US" dirty="0"/>
              <a:t>background-attachment</a:t>
            </a:r>
          </a:p>
          <a:p>
            <a:r>
              <a:rPr lang="en-US" dirty="0"/>
              <a:t>background-position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32656"/>
            <a:ext cx="2912740" cy="373491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>
            <a:normAutofit/>
          </a:bodyPr>
          <a:lstStyle/>
          <a:p>
            <a:r>
              <a:rPr lang="es-ES" dirty="0" err="1"/>
              <a:t>Background</a:t>
            </a:r>
            <a:r>
              <a:rPr lang="es-ES" dirty="0"/>
              <a:t> Color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297363"/>
          </a:xfrm>
        </p:spPr>
        <p:txBody>
          <a:bodyPr>
            <a:normAutofit fontScale="70000" lnSpcReduction="20000"/>
          </a:bodyPr>
          <a:lstStyle/>
          <a:p>
            <a:r>
              <a:rPr lang="es-ES" dirty="0" err="1"/>
              <a:t>Background</a:t>
            </a:r>
            <a:r>
              <a:rPr lang="es-ES" dirty="0"/>
              <a:t> </a:t>
            </a:r>
            <a:r>
              <a:rPr lang="es-ES" dirty="0" smtClean="0"/>
              <a:t>Color </a:t>
            </a:r>
            <a:r>
              <a:rPr lang="es-ES" dirty="0"/>
              <a:t> propiedad </a:t>
            </a:r>
            <a:r>
              <a:rPr lang="es-ES" dirty="0" smtClean="0"/>
              <a:t> especifica </a:t>
            </a:r>
            <a:r>
              <a:rPr lang="es-ES" dirty="0"/>
              <a:t>el color de fondo de un elemento.</a:t>
            </a:r>
          </a:p>
          <a:p>
            <a:r>
              <a:rPr lang="es-ES" dirty="0"/>
              <a:t>El color de fondo de una página se establece así:</a:t>
            </a:r>
          </a:p>
          <a:p>
            <a:r>
              <a:rPr lang="es-ES" dirty="0"/>
              <a:t>Ejemplo</a:t>
            </a:r>
          </a:p>
          <a:p>
            <a:r>
              <a:rPr lang="es-ES" dirty="0" err="1"/>
              <a:t>body</a:t>
            </a:r>
            <a:r>
              <a:rPr lang="es-ES" dirty="0"/>
              <a:t> {</a:t>
            </a:r>
            <a:br>
              <a:rPr lang="es-ES" dirty="0"/>
            </a:br>
            <a:r>
              <a:rPr lang="es-ES" dirty="0"/>
              <a:t>    </a:t>
            </a:r>
            <a:r>
              <a:rPr lang="es-ES" dirty="0" err="1"/>
              <a:t>background</a:t>
            </a:r>
            <a:r>
              <a:rPr lang="es-ES" dirty="0"/>
              <a:t>-color: </a:t>
            </a:r>
            <a:r>
              <a:rPr lang="es-ES" dirty="0" err="1"/>
              <a:t>lightblue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 smtClean="0"/>
              <a:t>}</a:t>
            </a:r>
          </a:p>
          <a:p>
            <a:r>
              <a:rPr lang="es-ES" dirty="0"/>
              <a:t>Con CSS, </a:t>
            </a:r>
            <a:r>
              <a:rPr lang="es-ES" dirty="0" smtClean="0"/>
              <a:t>el color se puede especificar de varias maneras</a:t>
            </a:r>
            <a:r>
              <a:rPr lang="es-ES" dirty="0" smtClean="0"/>
              <a:t>:</a:t>
            </a:r>
            <a:endParaRPr lang="es-ES" dirty="0"/>
          </a:p>
          <a:p>
            <a:r>
              <a:rPr lang="es-ES" dirty="0"/>
              <a:t>un nombre válido de color - como "rojo"</a:t>
            </a:r>
          </a:p>
          <a:p>
            <a:r>
              <a:rPr lang="es-ES" dirty="0"/>
              <a:t>un valor HEX - como "# FF0000"</a:t>
            </a:r>
          </a:p>
          <a:p>
            <a:r>
              <a:rPr lang="es-ES" dirty="0"/>
              <a:t>un valor RGB - como "</a:t>
            </a:r>
            <a:r>
              <a:rPr lang="es-ES" dirty="0" err="1"/>
              <a:t>rgb</a:t>
            </a:r>
            <a:r>
              <a:rPr lang="es-ES" dirty="0"/>
              <a:t> (255,0,0)"</a:t>
            </a:r>
          </a:p>
          <a:p>
            <a:r>
              <a:rPr lang="es-ES" dirty="0"/>
              <a:t>Mira </a:t>
            </a:r>
            <a:r>
              <a:rPr lang="es-ES" dirty="0">
                <a:hlinkClick r:id="rId4"/>
              </a:rPr>
              <a:t>valores de color CSS</a:t>
            </a:r>
            <a:r>
              <a:rPr lang="es-ES" dirty="0"/>
              <a:t> para obtener una lista completa de los posibles valores de color.</a:t>
            </a:r>
          </a:p>
          <a:p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836712"/>
            <a:ext cx="2705100" cy="5400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s-ES" dirty="0" err="1"/>
              <a:t>Background</a:t>
            </a:r>
            <a:r>
              <a:rPr lang="es-ES" dirty="0"/>
              <a:t> </a:t>
            </a:r>
            <a:r>
              <a:rPr lang="es-ES" dirty="0" err="1"/>
              <a:t>Image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/>
              <a:t>Background</a:t>
            </a:r>
            <a:r>
              <a:rPr lang="es-ES" dirty="0"/>
              <a:t> </a:t>
            </a:r>
            <a:r>
              <a:rPr lang="es-ES" dirty="0" err="1"/>
              <a:t>Image</a:t>
            </a:r>
            <a:endParaRPr lang="es-ES" dirty="0"/>
          </a:p>
          <a:p>
            <a:r>
              <a:rPr lang="es-ES" dirty="0"/>
              <a:t> </a:t>
            </a:r>
            <a:r>
              <a:rPr lang="es-ES" dirty="0" smtClean="0"/>
              <a:t>Especifica </a:t>
            </a:r>
            <a:r>
              <a:rPr lang="es-ES" dirty="0"/>
              <a:t>una imagen para usar como fondo de un elemento.</a:t>
            </a:r>
          </a:p>
          <a:p>
            <a:r>
              <a:rPr lang="es-ES" dirty="0"/>
              <a:t>Por defecto, la imagen se repite de forma que cubra todo el elemento.</a:t>
            </a:r>
          </a:p>
          <a:p>
            <a:r>
              <a:rPr lang="es-ES" dirty="0"/>
              <a:t>La imagen de fondo de una página se puede establecer </a:t>
            </a:r>
            <a:r>
              <a:rPr lang="es-ES" dirty="0" smtClean="0"/>
              <a:t>de la </a:t>
            </a:r>
            <a:r>
              <a:rPr lang="es-ES" dirty="0"/>
              <a:t>siguiente manera:</a:t>
            </a:r>
          </a:p>
          <a:p>
            <a:r>
              <a:rPr lang="es-ES" dirty="0"/>
              <a:t>Ejemplo</a:t>
            </a:r>
          </a:p>
          <a:p>
            <a:r>
              <a:rPr lang="es-ES" dirty="0" err="1"/>
              <a:t>body</a:t>
            </a:r>
            <a:r>
              <a:rPr lang="es-ES" dirty="0"/>
              <a:t> {</a:t>
            </a:r>
            <a:br>
              <a:rPr lang="es-ES" dirty="0"/>
            </a:br>
            <a:r>
              <a:rPr lang="es-ES" dirty="0"/>
              <a:t>    </a:t>
            </a:r>
            <a:r>
              <a:rPr lang="es-ES" dirty="0" err="1"/>
              <a:t>background-image</a:t>
            </a:r>
            <a:r>
              <a:rPr lang="es-ES" dirty="0"/>
              <a:t>: </a:t>
            </a:r>
            <a:r>
              <a:rPr lang="es-ES" dirty="0" err="1"/>
              <a:t>url</a:t>
            </a:r>
            <a:r>
              <a:rPr lang="es-ES" dirty="0"/>
              <a:t>("paper.gif");</a:t>
            </a:r>
            <a:br>
              <a:rPr lang="es-ES" dirty="0"/>
            </a:br>
            <a:r>
              <a:rPr lang="es-ES" dirty="0" smtClean="0"/>
              <a:t>}</a:t>
            </a:r>
            <a:endParaRPr lang="es-ES" dirty="0"/>
          </a:p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Background-image</a:t>
            </a:r>
            <a:r>
              <a:rPr lang="es-ES" dirty="0" smtClean="0"/>
              <a:t>:  </a:t>
            </a:r>
            <a:r>
              <a:rPr lang="es-ES" dirty="0" smtClean="0"/>
              <a:t>Repetir </a:t>
            </a:r>
            <a:r>
              <a:rPr lang="es-ES" dirty="0"/>
              <a:t>horizontal o vertical</a:t>
            </a:r>
            <a:br>
              <a:rPr lang="es-ES" dirty="0"/>
            </a:b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Repite </a:t>
            </a:r>
            <a:r>
              <a:rPr lang="es-ES" dirty="0"/>
              <a:t>una imagen, tanto horizontal como verticalmente.</a:t>
            </a:r>
          </a:p>
          <a:p>
            <a:r>
              <a:rPr lang="es-ES" dirty="0"/>
              <a:t>Algunas de las imágenes se deben repetir sólo en horizontal </a:t>
            </a:r>
            <a:r>
              <a:rPr lang="es-ES" dirty="0"/>
              <a:t> </a:t>
            </a:r>
            <a:r>
              <a:rPr lang="es-ES" dirty="0" smtClean="0"/>
              <a:t>o vertical , este ejemplo se repite  en horizontal y vertical: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body</a:t>
            </a:r>
            <a:r>
              <a:rPr lang="es-ES" dirty="0"/>
              <a:t> {</a:t>
            </a:r>
            <a:br>
              <a:rPr lang="es-ES" dirty="0"/>
            </a:br>
            <a:r>
              <a:rPr lang="es-ES" dirty="0"/>
              <a:t>    </a:t>
            </a:r>
            <a:r>
              <a:rPr lang="es-ES" dirty="0" err="1"/>
              <a:t>background-image</a:t>
            </a:r>
            <a:r>
              <a:rPr lang="es-ES" dirty="0"/>
              <a:t>: </a:t>
            </a:r>
            <a:r>
              <a:rPr lang="es-ES" dirty="0" err="1"/>
              <a:t>url</a:t>
            </a:r>
            <a:r>
              <a:rPr lang="es-ES" dirty="0"/>
              <a:t>("gradient_bg.png");</a:t>
            </a:r>
            <a:br>
              <a:rPr lang="es-ES" dirty="0"/>
            </a:br>
            <a:r>
              <a:rPr lang="es-ES" dirty="0"/>
              <a:t>}</a:t>
            </a:r>
          </a:p>
          <a:p>
            <a:r>
              <a:rPr lang="es-ES" dirty="0" smtClean="0"/>
              <a:t>Para repetirla en </a:t>
            </a:r>
            <a:r>
              <a:rPr lang="es-ES" dirty="0" smtClean="0"/>
              <a:t> </a:t>
            </a:r>
            <a:r>
              <a:rPr lang="es-ES" dirty="0"/>
              <a:t>horizontal ( </a:t>
            </a:r>
            <a:r>
              <a:rPr lang="es-ES" dirty="0" err="1"/>
              <a:t>background-repeat</a:t>
            </a:r>
            <a:r>
              <a:rPr lang="es-ES" dirty="0"/>
              <a:t>: </a:t>
            </a:r>
            <a:r>
              <a:rPr lang="es-ES" dirty="0" err="1"/>
              <a:t>repeat</a:t>
            </a:r>
            <a:r>
              <a:rPr lang="es-ES" dirty="0"/>
              <a:t>-x; ), el fondo se verá mejor:</a:t>
            </a:r>
          </a:p>
          <a:p>
            <a:r>
              <a:rPr lang="es-ES" dirty="0"/>
              <a:t>Ejemplo</a:t>
            </a:r>
          </a:p>
          <a:p>
            <a:r>
              <a:rPr lang="es-ES" dirty="0" err="1"/>
              <a:t>body</a:t>
            </a:r>
            <a:r>
              <a:rPr lang="es-ES" dirty="0"/>
              <a:t> {</a:t>
            </a:r>
            <a:br>
              <a:rPr lang="es-ES" dirty="0"/>
            </a:br>
            <a:r>
              <a:rPr lang="es-ES" dirty="0"/>
              <a:t>    </a:t>
            </a:r>
            <a:r>
              <a:rPr lang="es-ES" dirty="0" err="1"/>
              <a:t>background-image</a:t>
            </a:r>
            <a:r>
              <a:rPr lang="es-ES" dirty="0"/>
              <a:t>: </a:t>
            </a:r>
            <a:r>
              <a:rPr lang="es-ES" dirty="0" err="1"/>
              <a:t>url</a:t>
            </a:r>
            <a:r>
              <a:rPr lang="es-ES" dirty="0"/>
              <a:t>("gradient_bg.png");</a:t>
            </a:r>
            <a:br>
              <a:rPr lang="es-ES" dirty="0"/>
            </a:br>
            <a:r>
              <a:rPr lang="es-ES" dirty="0"/>
              <a:t>    </a:t>
            </a:r>
            <a:r>
              <a:rPr lang="es-ES" dirty="0" err="1"/>
              <a:t>background-repeat</a:t>
            </a:r>
            <a:r>
              <a:rPr lang="es-ES" dirty="0"/>
              <a:t>: </a:t>
            </a:r>
            <a:r>
              <a:rPr lang="es-ES" dirty="0" err="1"/>
              <a:t>repeat</a:t>
            </a:r>
            <a:r>
              <a:rPr lang="es-ES" dirty="0"/>
              <a:t>-x;</a:t>
            </a:r>
            <a:br>
              <a:rPr lang="es-ES" dirty="0"/>
            </a:br>
            <a:r>
              <a:rPr lang="es-ES" dirty="0"/>
              <a:t>}</a:t>
            </a:r>
          </a:p>
          <a:p>
            <a:pPr>
              <a:lnSpc>
                <a:spcPct val="150000"/>
              </a:lnSpc>
            </a:pPr>
            <a:endParaRPr lang="es-E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s-ES" sz="2800" dirty="0" err="1" smtClean="0"/>
              <a:t>Background-image</a:t>
            </a:r>
            <a:r>
              <a:rPr lang="es-ES" sz="2800" dirty="0" smtClean="0"/>
              <a:t> </a:t>
            </a:r>
            <a:r>
              <a:rPr lang="es-ES" sz="2800" dirty="0" smtClean="0"/>
              <a:t>:</a:t>
            </a:r>
            <a:r>
              <a:rPr lang="es-ES" dirty="0" smtClean="0"/>
              <a:t>Establecer </a:t>
            </a:r>
            <a:r>
              <a:rPr lang="es-ES" dirty="0"/>
              <a:t>la posición y no-</a:t>
            </a:r>
            <a:r>
              <a:rPr lang="es-ES" dirty="0" err="1"/>
              <a:t>repeat</a:t>
            </a:r>
            <a:r>
              <a:rPr lang="es-ES" dirty="0"/>
              <a:t/>
            </a:r>
            <a:br>
              <a:rPr lang="es-ES" dirty="0"/>
            </a:br>
            <a:endParaRPr lang="es-E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686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741387452"/>
              </p:ext>
            </p:extLst>
          </p:nvPr>
        </p:nvGraphicFramePr>
        <p:xfrm>
          <a:off x="899592" y="1397000"/>
          <a:ext cx="7344816" cy="491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1711972"/>
              </p:ext>
            </p:extLst>
          </p:nvPr>
        </p:nvGraphicFramePr>
        <p:xfrm>
          <a:off x="328612" y="1143000"/>
          <a:ext cx="8486776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Bacground-image</a:t>
            </a:r>
            <a:r>
              <a:rPr lang="es-ES" dirty="0" smtClean="0"/>
              <a:t>: </a:t>
            </a:r>
            <a:r>
              <a:rPr lang="es-ES" dirty="0"/>
              <a:t>Posición fija</a:t>
            </a:r>
            <a:br>
              <a:rPr lang="es-ES" dirty="0"/>
            </a:br>
            <a:endParaRPr lang="es-ES" dirty="0"/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48530391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0C8CB20-0000-0000-4C2C-3C6F00000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graphicEl>
                                              <a:dgm id="{00C8CAF0-0000-0000-4C2C-3C6F00000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00C8CAF0-0000-0000-4C2C-3C6F00000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graphicEl>
                                              <a:dgm id="{00C8CB20-0000-0000-4C2C-3C6F000000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3" dur="1000" spd="-100000" fill="hold"/>
                                        <p:tgtEl>
                                          <p:spTgt spid="3">
                                            <p:graphicEl>
                                              <a:dgm id="{00C8CB20-0000-0000-4C2C-3C6F00000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Graphic spid="3" grpId="1">
        <p:bldSub>
          <a:bldDgm bld="one"/>
        </p:bldSub>
      </p:bldGraphic>
      <p:bldP spid="4" grpId="0"/>
      <p:bldGraphic spid="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Abreviación de las propiedades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91214093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s-ES" altLang="es-ES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All</a:t>
            </a:r>
            <a:r>
              <a:rPr lang="es-ES" altLang="es-ES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CSS </a:t>
            </a:r>
            <a:r>
              <a:rPr lang="es-ES" altLang="es-ES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Background</a:t>
            </a:r>
            <a:r>
              <a:rPr lang="es-ES" altLang="es-ES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s-ES" altLang="es-ES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Properties</a:t>
            </a:r>
            <a:endParaRPr lang="es-ES" altLang="es-ES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5520" y="0"/>
            <a:ext cx="307848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5181600" cy="42973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¿Cuáles son las entregas esperadas?</a:t>
            </a:r>
          </a:p>
          <a:p>
            <a:pPr>
              <a:lnSpc>
                <a:spcPct val="150000"/>
              </a:lnSpc>
            </a:pPr>
            <a:r>
              <a:rPr lang="es-ES" dirty="0"/>
              <a:t>Problemas y riesgos conocidos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¿Cuál es la escala de tiempo de la investigación de dichos problemas?</a:t>
            </a:r>
          </a:p>
          <a:p>
            <a:pPr>
              <a:lnSpc>
                <a:spcPct val="150000"/>
              </a:lnSpc>
            </a:pPr>
            <a:r>
              <a:rPr lang="es-ES" dirty="0"/>
              <a:t>¿Cuáles son los siguientes pasos inmediatos?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87968"/>
              </p:ext>
            </p:extLst>
          </p:nvPr>
        </p:nvGraphicFramePr>
        <p:xfrm>
          <a:off x="457200" y="2425821"/>
          <a:ext cx="8229600" cy="3523457"/>
        </p:xfrm>
        <a:graphic>
          <a:graphicData uri="http://schemas.openxmlformats.org/drawingml/2006/table">
            <a:tbl>
              <a:tblPr/>
              <a:tblGrid>
                <a:gridCol w="2465255"/>
                <a:gridCol w="5764345"/>
              </a:tblGrid>
              <a:tr h="461013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 dirty="0" err="1">
                          <a:effectLst/>
                        </a:rPr>
                        <a:t>Property</a:t>
                      </a:r>
                      <a:endParaRPr lang="es-ES" sz="1700" dirty="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effectLst/>
                        </a:rPr>
                        <a:t>Description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1013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effectLst/>
                          <a:hlinkClick r:id="rId6"/>
                        </a:rPr>
                        <a:t>background</a:t>
                      </a:r>
                      <a:endParaRPr lang="es-ES" sz="170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 smtClean="0">
                          <a:effectLst/>
                        </a:rPr>
                        <a:t>Establece</a:t>
                      </a:r>
                      <a:r>
                        <a:rPr lang="en-US" sz="1700" baseline="0" dirty="0" smtClean="0">
                          <a:effectLst/>
                        </a:rPr>
                        <a:t> </a:t>
                      </a:r>
                      <a:r>
                        <a:rPr lang="en-US" sz="1700" baseline="0" dirty="0" err="1" smtClean="0">
                          <a:effectLst/>
                        </a:rPr>
                        <a:t>todas</a:t>
                      </a:r>
                      <a:r>
                        <a:rPr lang="en-US" sz="1700" baseline="0" dirty="0" smtClean="0">
                          <a:effectLst/>
                        </a:rPr>
                        <a:t> las </a:t>
                      </a:r>
                      <a:r>
                        <a:rPr lang="en-US" sz="1700" baseline="0" dirty="0" err="1" smtClean="0">
                          <a:effectLst/>
                        </a:rPr>
                        <a:t>propiedades</a:t>
                      </a:r>
                      <a:r>
                        <a:rPr lang="en-US" sz="1700" baseline="0" dirty="0" smtClean="0">
                          <a:effectLst/>
                        </a:rPr>
                        <a:t> </a:t>
                      </a:r>
                      <a:r>
                        <a:rPr lang="en-US" sz="1700" baseline="0" dirty="0" err="1" smtClean="0">
                          <a:effectLst/>
                        </a:rPr>
                        <a:t>en</a:t>
                      </a:r>
                      <a:r>
                        <a:rPr lang="en-US" sz="1700" baseline="0" dirty="0" smtClean="0">
                          <a:effectLst/>
                        </a:rPr>
                        <a:t> </a:t>
                      </a:r>
                      <a:r>
                        <a:rPr lang="en-US" sz="1700" baseline="0" dirty="0" err="1" smtClean="0">
                          <a:effectLst/>
                        </a:rPr>
                        <a:t>una</a:t>
                      </a:r>
                      <a:r>
                        <a:rPr lang="en-US" sz="1700" baseline="0" dirty="0" smtClean="0">
                          <a:effectLst/>
                        </a:rPr>
                        <a:t> </a:t>
                      </a:r>
                      <a:r>
                        <a:rPr lang="en-US" sz="1700" baseline="0" dirty="0" err="1" smtClean="0">
                          <a:effectLst/>
                        </a:rPr>
                        <a:t>declaración</a:t>
                      </a:r>
                      <a:endParaRPr lang="en-US" sz="1700" dirty="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757379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 dirty="0" err="1">
                          <a:effectLst/>
                          <a:hlinkClick r:id="rId7"/>
                        </a:rPr>
                        <a:t>background-attachment</a:t>
                      </a:r>
                      <a:endParaRPr lang="es-ES" sz="1700" dirty="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smtClean="0">
                          <a:effectLst/>
                        </a:rPr>
                        <a:t>Imagen</a:t>
                      </a:r>
                      <a:r>
                        <a:rPr lang="en-US" sz="1700" baseline="0" dirty="0" smtClean="0">
                          <a:effectLst/>
                        </a:rPr>
                        <a:t> de </a:t>
                      </a:r>
                      <a:r>
                        <a:rPr lang="en-US" sz="1700" baseline="0" dirty="0" err="1" smtClean="0">
                          <a:effectLst/>
                        </a:rPr>
                        <a:t>fondo</a:t>
                      </a:r>
                      <a:r>
                        <a:rPr lang="en-US" sz="1700" baseline="0" dirty="0" smtClean="0">
                          <a:effectLst/>
                        </a:rPr>
                        <a:t> se </a:t>
                      </a:r>
                      <a:r>
                        <a:rPr lang="en-US" sz="1700" baseline="0" dirty="0" err="1" smtClean="0">
                          <a:effectLst/>
                        </a:rPr>
                        <a:t>fija</a:t>
                      </a:r>
                      <a:r>
                        <a:rPr lang="en-US" sz="1700" baseline="0" dirty="0" smtClean="0">
                          <a:effectLst/>
                        </a:rPr>
                        <a:t> o </a:t>
                      </a:r>
                      <a:r>
                        <a:rPr lang="en-US" sz="1700" baseline="0" dirty="0" err="1" smtClean="0">
                          <a:effectLst/>
                        </a:rPr>
                        <a:t>desplaza</a:t>
                      </a:r>
                      <a:r>
                        <a:rPr lang="en-US" sz="1700" baseline="0" dirty="0" smtClean="0">
                          <a:effectLst/>
                        </a:rPr>
                        <a:t> a lo ancho de la </a:t>
                      </a:r>
                      <a:r>
                        <a:rPr lang="en-US" sz="1700" baseline="0" dirty="0" err="1" smtClean="0">
                          <a:effectLst/>
                        </a:rPr>
                        <a:t>página</a:t>
                      </a:r>
                      <a:endParaRPr lang="en-US" sz="1700" dirty="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1013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effectLst/>
                          <a:hlinkClick r:id="rId8"/>
                        </a:rPr>
                        <a:t>background-color</a:t>
                      </a:r>
                      <a:endParaRPr lang="es-ES" sz="170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 smtClean="0">
                          <a:effectLst/>
                        </a:rPr>
                        <a:t>Establece</a:t>
                      </a:r>
                      <a:r>
                        <a:rPr lang="en-US" sz="1700" dirty="0" smtClean="0">
                          <a:effectLst/>
                        </a:rPr>
                        <a:t> un color de </a:t>
                      </a:r>
                      <a:r>
                        <a:rPr lang="en-US" sz="1700" dirty="0" err="1" smtClean="0">
                          <a:effectLst/>
                        </a:rPr>
                        <a:t>fondo</a:t>
                      </a:r>
                      <a:r>
                        <a:rPr lang="en-US" sz="1700" dirty="0" smtClean="0">
                          <a:effectLst/>
                        </a:rPr>
                        <a:t> de un </a:t>
                      </a:r>
                      <a:r>
                        <a:rPr lang="en-US" sz="1700" dirty="0" err="1" smtClean="0">
                          <a:effectLst/>
                        </a:rPr>
                        <a:t>elemento</a:t>
                      </a:r>
                      <a:endParaRPr lang="en-US" sz="1700" dirty="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61013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effectLst/>
                          <a:hlinkClick r:id="rId9"/>
                        </a:rPr>
                        <a:t>background-image</a:t>
                      </a:r>
                      <a:endParaRPr lang="es-ES" sz="170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 smtClean="0">
                          <a:effectLst/>
                        </a:rPr>
                        <a:t>Establece</a:t>
                      </a:r>
                      <a:r>
                        <a:rPr lang="en-US" sz="1700" dirty="0" smtClean="0">
                          <a:effectLst/>
                        </a:rPr>
                        <a:t> </a:t>
                      </a:r>
                      <a:r>
                        <a:rPr lang="en-US" sz="1700" dirty="0" err="1" smtClean="0">
                          <a:effectLst/>
                        </a:rPr>
                        <a:t>una</a:t>
                      </a:r>
                      <a:r>
                        <a:rPr lang="en-US" sz="1700" dirty="0" smtClean="0">
                          <a:effectLst/>
                        </a:rPr>
                        <a:t> imagen de </a:t>
                      </a:r>
                      <a:r>
                        <a:rPr lang="en-US" sz="1700" dirty="0" err="1" smtClean="0">
                          <a:effectLst/>
                        </a:rPr>
                        <a:t>fondo</a:t>
                      </a:r>
                      <a:r>
                        <a:rPr lang="en-US" sz="1700" dirty="0" smtClean="0">
                          <a:effectLst/>
                        </a:rPr>
                        <a:t> para un </a:t>
                      </a:r>
                      <a:r>
                        <a:rPr lang="en-US" sz="1700" dirty="0" err="1" smtClean="0">
                          <a:effectLst/>
                        </a:rPr>
                        <a:t>elemento</a:t>
                      </a:r>
                      <a:endParaRPr lang="en-US" sz="1700" dirty="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1013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effectLst/>
                          <a:hlinkClick r:id="rId10"/>
                        </a:rPr>
                        <a:t>background-position</a:t>
                      </a:r>
                      <a:endParaRPr lang="es-ES" sz="170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 smtClean="0">
                          <a:effectLst/>
                        </a:rPr>
                        <a:t>Establece</a:t>
                      </a:r>
                      <a:r>
                        <a:rPr lang="en-US" sz="1700" dirty="0" smtClean="0">
                          <a:effectLst/>
                        </a:rPr>
                        <a:t> </a:t>
                      </a:r>
                      <a:r>
                        <a:rPr lang="en-US" sz="1700" dirty="0" err="1" smtClean="0">
                          <a:effectLst/>
                        </a:rPr>
                        <a:t>una</a:t>
                      </a:r>
                      <a:r>
                        <a:rPr lang="en-US" sz="1700" baseline="0" dirty="0" smtClean="0">
                          <a:effectLst/>
                        </a:rPr>
                        <a:t> </a:t>
                      </a:r>
                      <a:r>
                        <a:rPr lang="en-US" sz="1700" baseline="0" dirty="0" err="1" smtClean="0">
                          <a:effectLst/>
                        </a:rPr>
                        <a:t>posición</a:t>
                      </a:r>
                      <a:r>
                        <a:rPr lang="en-US" sz="1700" baseline="0" dirty="0" smtClean="0">
                          <a:effectLst/>
                        </a:rPr>
                        <a:t> para imagen de </a:t>
                      </a:r>
                      <a:r>
                        <a:rPr lang="en-US" sz="1700" baseline="0" dirty="0" err="1" smtClean="0">
                          <a:effectLst/>
                        </a:rPr>
                        <a:t>fondo</a:t>
                      </a:r>
                      <a:endParaRPr lang="en-US" sz="1700" dirty="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61013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effectLst/>
                          <a:hlinkClick r:id="rId11"/>
                        </a:rPr>
                        <a:t>background-repeat</a:t>
                      </a:r>
                      <a:endParaRPr lang="es-ES" sz="170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 smtClean="0">
                          <a:effectLst/>
                        </a:rPr>
                        <a:t>Establece</a:t>
                      </a:r>
                      <a:r>
                        <a:rPr lang="en-US" sz="1700" dirty="0" smtClean="0">
                          <a:effectLst/>
                        </a:rPr>
                        <a:t> que se </a:t>
                      </a:r>
                      <a:r>
                        <a:rPr lang="en-US" sz="1700" dirty="0" err="1" smtClean="0">
                          <a:effectLst/>
                        </a:rPr>
                        <a:t>pueda</a:t>
                      </a:r>
                      <a:r>
                        <a:rPr lang="en-US" sz="1700" dirty="0" smtClean="0">
                          <a:effectLst/>
                        </a:rPr>
                        <a:t> </a:t>
                      </a:r>
                      <a:r>
                        <a:rPr lang="en-US" sz="1700" dirty="0" err="1" smtClean="0">
                          <a:effectLst/>
                        </a:rPr>
                        <a:t>repetir</a:t>
                      </a:r>
                      <a:r>
                        <a:rPr lang="en-US" sz="1700" dirty="0" smtClean="0">
                          <a:effectLst/>
                        </a:rPr>
                        <a:t> </a:t>
                      </a:r>
                      <a:r>
                        <a:rPr lang="en-US" sz="1700" dirty="0" err="1" smtClean="0">
                          <a:effectLst/>
                        </a:rPr>
                        <a:t>una</a:t>
                      </a:r>
                      <a:r>
                        <a:rPr lang="en-US" sz="1700" dirty="0" smtClean="0">
                          <a:effectLst/>
                        </a:rPr>
                        <a:t> imagen de </a:t>
                      </a:r>
                      <a:r>
                        <a:rPr lang="en-US" sz="1700" dirty="0" err="1" smtClean="0">
                          <a:effectLst/>
                        </a:rPr>
                        <a:t>fondo</a:t>
                      </a:r>
                      <a:endParaRPr lang="en-US" sz="1700" dirty="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2364506"/>
            <a:ext cx="65" cy="5795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F5C20E-6C32-490B-8255-50925A758F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0</TotalTime>
  <Words>654</Words>
  <Application>Microsoft Office PowerPoint</Application>
  <PresentationFormat>Presentación en pantalla (4:3)</PresentationFormat>
  <Paragraphs>106</Paragraphs>
  <Slides>8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Project Status Report</vt:lpstr>
      <vt:lpstr>CSS Backgrounds  </vt:lpstr>
      <vt:lpstr>Background Color</vt:lpstr>
      <vt:lpstr>Background Image</vt:lpstr>
      <vt:lpstr>Background-image:  Repetir horizontal o vertical </vt:lpstr>
      <vt:lpstr>Background-image :Establecer la posición y no-repeat </vt:lpstr>
      <vt:lpstr>Bacground-image: Posición fija </vt:lpstr>
      <vt:lpstr>Abreviación de las propiedades</vt:lpstr>
      <vt:lpstr>All CSS Background Properties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2016-05-18T16:22:52Z</dcterms:created>
  <dcterms:modified xsi:type="dcterms:W3CDTF">2016-05-19T02:13:50Z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TC016745569991</vt:lpwstr>
  </property>
</Properties>
</file>