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99" r:id="rId7"/>
    <p:sldId id="358" r:id="rId8"/>
    <p:sldId id="258" r:id="rId9"/>
    <p:sldId id="295" r:id="rId10"/>
    <p:sldId id="294" r:id="rId11"/>
    <p:sldId id="359" r:id="rId12"/>
    <p:sldId id="296" r:id="rId13"/>
    <p:sldId id="291" r:id="rId14"/>
    <p:sldId id="293" r:id="rId15"/>
    <p:sldId id="300" r:id="rId16"/>
    <p:sldId id="301" r:id="rId17"/>
    <p:sldId id="302" r:id="rId18"/>
    <p:sldId id="303" r:id="rId19"/>
    <p:sldId id="304" r:id="rId20"/>
    <p:sldId id="305" r:id="rId21"/>
    <p:sldId id="314" r:id="rId22"/>
    <p:sldId id="297" r:id="rId23"/>
    <p:sldId id="298" r:id="rId24"/>
    <p:sldId id="306" r:id="rId25"/>
    <p:sldId id="307" r:id="rId26"/>
    <p:sldId id="309" r:id="rId27"/>
    <p:sldId id="308" r:id="rId28"/>
    <p:sldId id="310" r:id="rId29"/>
    <p:sldId id="311" r:id="rId30"/>
    <p:sldId id="354" r:id="rId31"/>
    <p:sldId id="355" r:id="rId32"/>
    <p:sldId id="312" r:id="rId33"/>
    <p:sldId id="313" r:id="rId34"/>
    <p:sldId id="316" r:id="rId35"/>
    <p:sldId id="315" r:id="rId36"/>
    <p:sldId id="317" r:id="rId37"/>
    <p:sldId id="318" r:id="rId38"/>
    <p:sldId id="362" r:id="rId39"/>
    <p:sldId id="319" r:id="rId40"/>
    <p:sldId id="320" r:id="rId41"/>
    <p:sldId id="322" r:id="rId42"/>
    <p:sldId id="323" r:id="rId43"/>
    <p:sldId id="324" r:id="rId44"/>
    <p:sldId id="325" r:id="rId45"/>
    <p:sldId id="329" r:id="rId46"/>
    <p:sldId id="331" r:id="rId47"/>
    <p:sldId id="326" r:id="rId48"/>
    <p:sldId id="327" r:id="rId49"/>
    <p:sldId id="332" r:id="rId50"/>
    <p:sldId id="337" r:id="rId51"/>
    <p:sldId id="335" r:id="rId52"/>
    <p:sldId id="336" r:id="rId53"/>
    <p:sldId id="360" r:id="rId54"/>
    <p:sldId id="363" r:id="rId55"/>
    <p:sldId id="364" r:id="rId56"/>
    <p:sldId id="365" r:id="rId57"/>
    <p:sldId id="366" r:id="rId58"/>
    <p:sldId id="367" r:id="rId59"/>
    <p:sldId id="369" r:id="rId60"/>
    <p:sldId id="370" r:id="rId61"/>
    <p:sldId id="371" r:id="rId62"/>
    <p:sldId id="372" r:id="rId63"/>
    <p:sldId id="373" r:id="rId64"/>
    <p:sldId id="374" r:id="rId65"/>
    <p:sldId id="339" r:id="rId66"/>
    <p:sldId id="340" r:id="rId67"/>
    <p:sldId id="341" r:id="rId68"/>
    <p:sldId id="342" r:id="rId69"/>
    <p:sldId id="343" r:id="rId70"/>
    <p:sldId id="357" r:id="rId71"/>
    <p:sldId id="344" r:id="rId72"/>
    <p:sldId id="345" r:id="rId73"/>
    <p:sldId id="346" r:id="rId74"/>
    <p:sldId id="349" r:id="rId75"/>
    <p:sldId id="350" r:id="rId76"/>
    <p:sldId id="351" r:id="rId77"/>
    <p:sldId id="353" r:id="rId78"/>
    <p:sldId id="356" r:id="rId79"/>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ji, Shiyogo/大路 将吾" initials="OS将" lastIdx="1" clrIdx="0">
    <p:extLst>
      <p:ext uri="{19B8F6BF-5375-455C-9EA6-DF929625EA0E}">
        <p15:presenceInfo xmlns:p15="http://schemas.microsoft.com/office/powerpoint/2012/main" userId="S::1562033@tmc.twfr.toyota.co.jp::2263b180-7f84-4151-9209-612f80531ef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EFDF0"/>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F70EC3-D5C1-4AB2-B9DF-2AB7AA49D62E}" v="540" dt="2022-10-21T04:38:50.880"/>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68" autoAdjust="0"/>
    <p:restoredTop sz="95214" autoAdjust="0"/>
  </p:normalViewPr>
  <p:slideViewPr>
    <p:cSldViewPr snapToGrid="0">
      <p:cViewPr varScale="1">
        <p:scale>
          <a:sx n="71" d="100"/>
          <a:sy n="71" d="100"/>
        </p:scale>
        <p:origin x="1002" y="66"/>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tableStyles" Target="tableStyle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commentAuthors" Target="commentAuthors.xml"/><Relationship Id="rId85"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presProps" Target="presProps.xml"/><Relationship Id="rId86"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61" Type="http://schemas.openxmlformats.org/officeDocument/2006/relationships/slide" Target="slides/slide57.xml"/><Relationship Id="rId8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ji, Shiyogo/大路 将吾" userId="2263b180-7f84-4151-9209-612f80531efe" providerId="ADAL" clId="{5FF1E0CC-0470-4CA4-983E-D2E731EC1937}"/>
    <pc:docChg chg="undo redo custSel addSld modSld sldOrd">
      <pc:chgData name="Oji, Shiyogo/大路 将吾" userId="2263b180-7f84-4151-9209-612f80531efe" providerId="ADAL" clId="{5FF1E0CC-0470-4CA4-983E-D2E731EC1937}" dt="2022-05-18T05:07:49.090" v="777" actId="1592"/>
      <pc:docMkLst>
        <pc:docMk/>
      </pc:docMkLst>
      <pc:sldChg chg="modSp mod delCm modCm">
        <pc:chgData name="Oji, Shiyogo/大路 将吾" userId="2263b180-7f84-4151-9209-612f80531efe" providerId="ADAL" clId="{5FF1E0CC-0470-4CA4-983E-D2E731EC1937}" dt="2022-05-18T05:07:49.090" v="777" actId="1592"/>
        <pc:sldMkLst>
          <pc:docMk/>
          <pc:sldMk cId="2037846843" sldId="256"/>
        </pc:sldMkLst>
        <pc:spChg chg="mod">
          <ac:chgData name="Oji, Shiyogo/大路 将吾" userId="2263b180-7f84-4151-9209-612f80531efe" providerId="ADAL" clId="{5FF1E0CC-0470-4CA4-983E-D2E731EC1937}" dt="2022-05-18T04:12:18.653" v="50" actId="255"/>
          <ac:spMkLst>
            <pc:docMk/>
            <pc:sldMk cId="2037846843" sldId="256"/>
            <ac:spMk id="3" creationId="{00000000-0000-0000-0000-000000000000}"/>
          </ac:spMkLst>
        </pc:spChg>
      </pc:sldChg>
      <pc:sldChg chg="addSp delSp modSp mod">
        <pc:chgData name="Oji, Shiyogo/大路 将吾" userId="2263b180-7f84-4151-9209-612f80531efe" providerId="ADAL" clId="{5FF1E0CC-0470-4CA4-983E-D2E731EC1937}" dt="2022-05-18T05:02:19.981" v="700" actId="207"/>
        <pc:sldMkLst>
          <pc:docMk/>
          <pc:sldMk cId="1637574947" sldId="310"/>
        </pc:sldMkLst>
        <pc:spChg chg="add del mod">
          <ac:chgData name="Oji, Shiyogo/大路 将吾" userId="2263b180-7f84-4151-9209-612f80531efe" providerId="ADAL" clId="{5FF1E0CC-0470-4CA4-983E-D2E731EC1937}" dt="2022-05-18T04:59:04.236" v="658"/>
          <ac:spMkLst>
            <pc:docMk/>
            <pc:sldMk cId="1637574947" sldId="310"/>
            <ac:spMk id="17" creationId="{D97815B5-A653-4F14-8421-075B08891FE4}"/>
          </ac:spMkLst>
        </pc:spChg>
        <pc:spChg chg="mod">
          <ac:chgData name="Oji, Shiyogo/大路 将吾" userId="2263b180-7f84-4151-9209-612f80531efe" providerId="ADAL" clId="{5FF1E0CC-0470-4CA4-983E-D2E731EC1937}" dt="2022-05-18T04:58:39.586" v="654"/>
          <ac:spMkLst>
            <pc:docMk/>
            <pc:sldMk cId="1637574947" sldId="310"/>
            <ac:spMk id="19" creationId="{048816B7-4B07-4467-BCB1-A5637C16C996}"/>
          </ac:spMkLst>
        </pc:spChg>
        <pc:spChg chg="mod">
          <ac:chgData name="Oji, Shiyogo/大路 将吾" userId="2263b180-7f84-4151-9209-612f80531efe" providerId="ADAL" clId="{5FF1E0CC-0470-4CA4-983E-D2E731EC1937}" dt="2022-05-18T05:02:19.981" v="700" actId="207"/>
          <ac:spMkLst>
            <pc:docMk/>
            <pc:sldMk cId="1637574947" sldId="310"/>
            <ac:spMk id="20" creationId="{C886451D-3CCB-4121-9E84-4A836738810A}"/>
          </ac:spMkLst>
        </pc:spChg>
        <pc:spChg chg="add del mod">
          <ac:chgData name="Oji, Shiyogo/大路 将吾" userId="2263b180-7f84-4151-9209-612f80531efe" providerId="ADAL" clId="{5FF1E0CC-0470-4CA4-983E-D2E731EC1937}" dt="2022-05-18T04:59:04.236" v="658"/>
          <ac:spMkLst>
            <pc:docMk/>
            <pc:sldMk cId="1637574947" sldId="310"/>
            <ac:spMk id="41" creationId="{9E281AF8-B853-45C4-A55B-B16C12F42891}"/>
          </ac:spMkLst>
        </pc:spChg>
      </pc:sldChg>
      <pc:sldChg chg="modSp mod">
        <pc:chgData name="Oji, Shiyogo/大路 将吾" userId="2263b180-7f84-4151-9209-612f80531efe" providerId="ADAL" clId="{5FF1E0CC-0470-4CA4-983E-D2E731EC1937}" dt="2022-05-18T04:35:32.119" v="629" actId="20577"/>
        <pc:sldMkLst>
          <pc:docMk/>
          <pc:sldMk cId="4110343099" sldId="311"/>
        </pc:sldMkLst>
        <pc:spChg chg="mod">
          <ac:chgData name="Oji, Shiyogo/大路 将吾" userId="2263b180-7f84-4151-9209-612f80531efe" providerId="ADAL" clId="{5FF1E0CC-0470-4CA4-983E-D2E731EC1937}" dt="2022-05-18T04:35:32.119" v="629" actId="20577"/>
          <ac:spMkLst>
            <pc:docMk/>
            <pc:sldMk cId="4110343099" sldId="311"/>
            <ac:spMk id="41" creationId="{9E281AF8-B853-45C4-A55B-B16C12F42891}"/>
          </ac:spMkLst>
        </pc:spChg>
      </pc:sldChg>
      <pc:sldChg chg="modSp mod">
        <pc:chgData name="Oji, Shiyogo/大路 将吾" userId="2263b180-7f84-4151-9209-612f80531efe" providerId="ADAL" clId="{5FF1E0CC-0470-4CA4-983E-D2E731EC1937}" dt="2022-05-18T04:31:28.612" v="454" actId="20577"/>
        <pc:sldMkLst>
          <pc:docMk/>
          <pc:sldMk cId="490375528" sldId="356"/>
        </pc:sldMkLst>
        <pc:spChg chg="mod">
          <ac:chgData name="Oji, Shiyogo/大路 将吾" userId="2263b180-7f84-4151-9209-612f80531efe" providerId="ADAL" clId="{5FF1E0CC-0470-4CA4-983E-D2E731EC1937}" dt="2022-05-18T04:31:28.612" v="454" actId="20577"/>
          <ac:spMkLst>
            <pc:docMk/>
            <pc:sldMk cId="490375528" sldId="356"/>
            <ac:spMk id="31" creationId="{FABC55CE-D566-40AE-96E4-8F10884E5C95}"/>
          </ac:spMkLst>
        </pc:spChg>
      </pc:sldChg>
      <pc:sldChg chg="addSp delSp modSp add mod ord">
        <pc:chgData name="Oji, Shiyogo/大路 将吾" userId="2263b180-7f84-4151-9209-612f80531efe" providerId="ADAL" clId="{5FF1E0CC-0470-4CA4-983E-D2E731EC1937}" dt="2022-05-18T05:07:33.687" v="776" actId="20577"/>
        <pc:sldMkLst>
          <pc:docMk/>
          <pc:sldMk cId="3746364104" sldId="358"/>
        </pc:sldMkLst>
        <pc:spChg chg="mod">
          <ac:chgData name="Oji, Shiyogo/大路 将吾" userId="2263b180-7f84-4151-9209-612f80531efe" providerId="ADAL" clId="{5FF1E0CC-0470-4CA4-983E-D2E731EC1937}" dt="2022-05-18T04:18:08.278" v="72" actId="20577"/>
          <ac:spMkLst>
            <pc:docMk/>
            <pc:sldMk cId="3746364104" sldId="358"/>
            <ac:spMk id="2" creationId="{00000000-0000-0000-0000-000000000000}"/>
          </ac:spMkLst>
        </pc:spChg>
        <pc:spChg chg="del mod">
          <ac:chgData name="Oji, Shiyogo/大路 将吾" userId="2263b180-7f84-4151-9209-612f80531efe" providerId="ADAL" clId="{5FF1E0CC-0470-4CA4-983E-D2E731EC1937}" dt="2022-05-18T04:19:16.169" v="76" actId="3680"/>
          <ac:spMkLst>
            <pc:docMk/>
            <pc:sldMk cId="3746364104" sldId="358"/>
            <ac:spMk id="3" creationId="{00000000-0000-0000-0000-000000000000}"/>
          </ac:spMkLst>
        </pc:spChg>
        <pc:graphicFrameChg chg="add mod ord modGraphic">
          <ac:chgData name="Oji, Shiyogo/大路 将吾" userId="2263b180-7f84-4151-9209-612f80531efe" providerId="ADAL" clId="{5FF1E0CC-0470-4CA4-983E-D2E731EC1937}" dt="2022-05-18T05:07:33.687" v="776" actId="20577"/>
          <ac:graphicFrameMkLst>
            <pc:docMk/>
            <pc:sldMk cId="3746364104" sldId="358"/>
            <ac:graphicFrameMk id="5" creationId="{A6FBC895-9092-46FE-882E-A7999DEFFFCE}"/>
          </ac:graphicFrameMkLst>
        </pc:graphicFrameChg>
      </pc:sldChg>
    </pc:docChg>
  </pc:docChgLst>
  <pc:docChgLst>
    <pc:chgData name="Oji, Shiyogo/大路 将吾" userId="2263b180-7f84-4151-9209-612f80531efe" providerId="ADAL" clId="{B8C009C1-94D2-44D9-A8BA-3E926B121999}"/>
    <pc:docChg chg="undo redo custSel addSld delSld modSld sldOrd">
      <pc:chgData name="Oji, Shiyogo/大路 将吾" userId="2263b180-7f84-4151-9209-612f80531efe" providerId="ADAL" clId="{B8C009C1-94D2-44D9-A8BA-3E926B121999}" dt="2021-11-23T01:18:03.677" v="33378" actId="20577"/>
      <pc:docMkLst>
        <pc:docMk/>
      </pc:docMkLst>
      <pc:sldChg chg="modSp mod addCm modCm">
        <pc:chgData name="Oji, Shiyogo/大路 将吾" userId="2263b180-7f84-4151-9209-612f80531efe" providerId="ADAL" clId="{B8C009C1-94D2-44D9-A8BA-3E926B121999}" dt="2021-11-23T01:18:03.677" v="33378" actId="20577"/>
        <pc:sldMkLst>
          <pc:docMk/>
          <pc:sldMk cId="2037846843" sldId="256"/>
        </pc:sldMkLst>
        <pc:spChg chg="mod">
          <ac:chgData name="Oji, Shiyogo/大路 将吾" userId="2263b180-7f84-4151-9209-612f80531efe" providerId="ADAL" clId="{B8C009C1-94D2-44D9-A8BA-3E926B121999}" dt="2021-11-10T00:09:38.872" v="25" actId="20577"/>
          <ac:spMkLst>
            <pc:docMk/>
            <pc:sldMk cId="2037846843" sldId="256"/>
            <ac:spMk id="2" creationId="{00000000-0000-0000-0000-000000000000}"/>
          </ac:spMkLst>
        </pc:spChg>
        <pc:spChg chg="mod">
          <ac:chgData name="Oji, Shiyogo/大路 将吾" userId="2263b180-7f84-4151-9209-612f80531efe" providerId="ADAL" clId="{B8C009C1-94D2-44D9-A8BA-3E926B121999}" dt="2021-11-23T01:18:03.677" v="33378" actId="20577"/>
          <ac:spMkLst>
            <pc:docMk/>
            <pc:sldMk cId="2037846843" sldId="256"/>
            <ac:spMk id="3" creationId="{00000000-0000-0000-0000-000000000000}"/>
          </ac:spMkLst>
        </pc:spChg>
      </pc:sldChg>
      <pc:sldChg chg="modSp mod">
        <pc:chgData name="Oji, Shiyogo/大路 将吾" userId="2263b180-7f84-4151-9209-612f80531efe" providerId="ADAL" clId="{B8C009C1-94D2-44D9-A8BA-3E926B121999}" dt="2021-11-19T06:57:18.648" v="32401" actId="207"/>
        <pc:sldMkLst>
          <pc:docMk/>
          <pc:sldMk cId="419798638" sldId="257"/>
        </pc:sldMkLst>
        <pc:spChg chg="mod">
          <ac:chgData name="Oji, Shiyogo/大路 将吾" userId="2263b180-7f84-4151-9209-612f80531efe" providerId="ADAL" clId="{B8C009C1-94D2-44D9-A8BA-3E926B121999}" dt="2021-11-19T06:57:18.648" v="32401" actId="207"/>
          <ac:spMkLst>
            <pc:docMk/>
            <pc:sldMk cId="419798638" sldId="257"/>
            <ac:spMk id="3" creationId="{00000000-0000-0000-0000-000000000000}"/>
          </ac:spMkLst>
        </pc:spChg>
      </pc:sldChg>
      <pc:sldChg chg="addSp delSp modSp mod">
        <pc:chgData name="Oji, Shiyogo/大路 将吾" userId="2263b180-7f84-4151-9209-612f80531efe" providerId="ADAL" clId="{B8C009C1-94D2-44D9-A8BA-3E926B121999}" dt="2021-11-19T01:33:42.128" v="31069" actId="114"/>
        <pc:sldMkLst>
          <pc:docMk/>
          <pc:sldMk cId="1398174734" sldId="258"/>
        </pc:sldMkLst>
        <pc:spChg chg="mod">
          <ac:chgData name="Oji, Shiyogo/大路 将吾" userId="2263b180-7f84-4151-9209-612f80531efe" providerId="ADAL" clId="{B8C009C1-94D2-44D9-A8BA-3E926B121999}" dt="2021-11-19T01:33:42.128" v="31069" actId="114"/>
          <ac:spMkLst>
            <pc:docMk/>
            <pc:sldMk cId="1398174734" sldId="258"/>
            <ac:spMk id="3" creationId="{00000000-0000-0000-0000-000000000000}"/>
          </ac:spMkLst>
        </pc:spChg>
        <pc:spChg chg="add del mod">
          <ac:chgData name="Oji, Shiyogo/大路 将吾" userId="2263b180-7f84-4151-9209-612f80531efe" providerId="ADAL" clId="{B8C009C1-94D2-44D9-A8BA-3E926B121999}" dt="2021-11-17T07:16:08.267" v="17927"/>
          <ac:spMkLst>
            <pc:docMk/>
            <pc:sldMk cId="1398174734" sldId="258"/>
            <ac:spMk id="5" creationId="{792AFA79-4671-49E5-AFA4-D07AB7E7D801}"/>
          </ac:spMkLst>
        </pc:spChg>
      </pc:sldChg>
      <pc:sldChg chg="addSp modSp mod">
        <pc:chgData name="Oji, Shiyogo/大路 将吾" userId="2263b180-7f84-4151-9209-612f80531efe" providerId="ADAL" clId="{B8C009C1-94D2-44D9-A8BA-3E926B121999}" dt="2021-11-18T00:44:01.115" v="18758" actId="20577"/>
        <pc:sldMkLst>
          <pc:docMk/>
          <pc:sldMk cId="697430738" sldId="291"/>
        </pc:sldMkLst>
        <pc:spChg chg="mod">
          <ac:chgData name="Oji, Shiyogo/大路 将吾" userId="2263b180-7f84-4151-9209-612f80531efe" providerId="ADAL" clId="{B8C009C1-94D2-44D9-A8BA-3E926B121999}" dt="2021-11-11T04:20:47.751" v="768" actId="20577"/>
          <ac:spMkLst>
            <pc:docMk/>
            <pc:sldMk cId="697430738" sldId="291"/>
            <ac:spMk id="2" creationId="{00000000-0000-0000-0000-000000000000}"/>
          </ac:spMkLst>
        </pc:spChg>
        <pc:spChg chg="mod">
          <ac:chgData name="Oji, Shiyogo/大路 将吾" userId="2263b180-7f84-4151-9209-612f80531efe" providerId="ADAL" clId="{B8C009C1-94D2-44D9-A8BA-3E926B121999}" dt="2021-11-18T00:44:01.115" v="18758" actId="20577"/>
          <ac:spMkLst>
            <pc:docMk/>
            <pc:sldMk cId="697430738" sldId="291"/>
            <ac:spMk id="3" creationId="{00000000-0000-0000-0000-000000000000}"/>
          </ac:spMkLst>
        </pc:spChg>
        <pc:spChg chg="add mod">
          <ac:chgData name="Oji, Shiyogo/大路 将吾" userId="2263b180-7f84-4151-9209-612f80531efe" providerId="ADAL" clId="{B8C009C1-94D2-44D9-A8BA-3E926B121999}" dt="2021-11-16T02:42:09.824" v="13477" actId="20577"/>
          <ac:spMkLst>
            <pc:docMk/>
            <pc:sldMk cId="697430738" sldId="291"/>
            <ac:spMk id="5" creationId="{0F4425D5-C50C-4405-9F25-EDA7B070E68E}"/>
          </ac:spMkLst>
        </pc:spChg>
      </pc:sldChg>
      <pc:sldChg chg="addSp delSp modSp mod">
        <pc:chgData name="Oji, Shiyogo/大路 将吾" userId="2263b180-7f84-4151-9209-612f80531efe" providerId="ADAL" clId="{B8C009C1-94D2-44D9-A8BA-3E926B121999}" dt="2021-11-19T07:00:14.620" v="32403" actId="207"/>
        <pc:sldMkLst>
          <pc:docMk/>
          <pc:sldMk cId="2653642031" sldId="293"/>
        </pc:sldMkLst>
        <pc:spChg chg="mod">
          <ac:chgData name="Oji, Shiyogo/大路 将吾" userId="2263b180-7f84-4151-9209-612f80531efe" providerId="ADAL" clId="{B8C009C1-94D2-44D9-A8BA-3E926B121999}" dt="2021-11-18T00:44:09.853" v="18762" actId="20577"/>
          <ac:spMkLst>
            <pc:docMk/>
            <pc:sldMk cId="2653642031" sldId="293"/>
            <ac:spMk id="2" creationId="{00000000-0000-0000-0000-000000000000}"/>
          </ac:spMkLst>
        </pc:spChg>
        <pc:spChg chg="mod">
          <ac:chgData name="Oji, Shiyogo/大路 将吾" userId="2263b180-7f84-4151-9209-612f80531efe" providerId="ADAL" clId="{B8C009C1-94D2-44D9-A8BA-3E926B121999}" dt="2021-11-19T06:29:30.819" v="32139" actId="207"/>
          <ac:spMkLst>
            <pc:docMk/>
            <pc:sldMk cId="2653642031" sldId="293"/>
            <ac:spMk id="3" creationId="{00000000-0000-0000-0000-000000000000}"/>
          </ac:spMkLst>
        </pc:spChg>
        <pc:spChg chg="add del mod">
          <ac:chgData name="Oji, Shiyogo/大路 将吾" userId="2263b180-7f84-4151-9209-612f80531efe" providerId="ADAL" clId="{B8C009C1-94D2-44D9-A8BA-3E926B121999}" dt="2021-11-11T05:53:14.972" v="2003" actId="21"/>
          <ac:spMkLst>
            <pc:docMk/>
            <pc:sldMk cId="2653642031" sldId="293"/>
            <ac:spMk id="5" creationId="{63BBCCEE-E7AA-42BE-948B-E67E7E7AD565}"/>
          </ac:spMkLst>
        </pc:spChg>
        <pc:spChg chg="add del mod">
          <ac:chgData name="Oji, Shiyogo/大路 将吾" userId="2263b180-7f84-4151-9209-612f80531efe" providerId="ADAL" clId="{B8C009C1-94D2-44D9-A8BA-3E926B121999}" dt="2021-11-11T05:53:14.972" v="2003" actId="21"/>
          <ac:spMkLst>
            <pc:docMk/>
            <pc:sldMk cId="2653642031" sldId="293"/>
            <ac:spMk id="6" creationId="{43ECE0D7-AE98-4ED6-AEA3-0E37E214649F}"/>
          </ac:spMkLst>
        </pc:spChg>
        <pc:spChg chg="add mod">
          <ac:chgData name="Oji, Shiyogo/大路 将吾" userId="2263b180-7f84-4151-9209-612f80531efe" providerId="ADAL" clId="{B8C009C1-94D2-44D9-A8BA-3E926B121999}" dt="2021-11-19T07:00:14.620" v="32403" actId="207"/>
          <ac:spMkLst>
            <pc:docMk/>
            <pc:sldMk cId="2653642031" sldId="293"/>
            <ac:spMk id="8" creationId="{BA051758-F947-423C-B02F-063BABF57677}"/>
          </ac:spMkLst>
        </pc:spChg>
        <pc:cxnChg chg="add del mod">
          <ac:chgData name="Oji, Shiyogo/大路 将吾" userId="2263b180-7f84-4151-9209-612f80531efe" providerId="ADAL" clId="{B8C009C1-94D2-44D9-A8BA-3E926B121999}" dt="2021-11-11T05:53:14.972" v="2003" actId="21"/>
          <ac:cxnSpMkLst>
            <pc:docMk/>
            <pc:sldMk cId="2653642031" sldId="293"/>
            <ac:cxnSpMk id="7" creationId="{D4170F57-0A31-4C1C-B496-3DAC64EBA858}"/>
          </ac:cxnSpMkLst>
        </pc:cxnChg>
      </pc:sldChg>
      <pc:sldChg chg="modSp add mod">
        <pc:chgData name="Oji, Shiyogo/大路 将吾" userId="2263b180-7f84-4151-9209-612f80531efe" providerId="ADAL" clId="{B8C009C1-94D2-44D9-A8BA-3E926B121999}" dt="2021-11-17T07:16:47.536" v="17944" actId="27636"/>
        <pc:sldMkLst>
          <pc:docMk/>
          <pc:sldMk cId="1763347128" sldId="294"/>
        </pc:sldMkLst>
        <pc:spChg chg="mod">
          <ac:chgData name="Oji, Shiyogo/大路 将吾" userId="2263b180-7f84-4151-9209-612f80531efe" providerId="ADAL" clId="{B8C009C1-94D2-44D9-A8BA-3E926B121999}" dt="2021-11-17T07:16:47.536" v="17944" actId="27636"/>
          <ac:spMkLst>
            <pc:docMk/>
            <pc:sldMk cId="1763347128" sldId="294"/>
            <ac:spMk id="3" creationId="{00000000-0000-0000-0000-000000000000}"/>
          </ac:spMkLst>
        </pc:spChg>
      </pc:sldChg>
      <pc:sldChg chg="addSp delSp modSp add mod ord">
        <pc:chgData name="Oji, Shiyogo/大路 将吾" userId="2263b180-7f84-4151-9209-612f80531efe" providerId="ADAL" clId="{B8C009C1-94D2-44D9-A8BA-3E926B121999}" dt="2021-11-17T07:16:53.934" v="17947" actId="14100"/>
        <pc:sldMkLst>
          <pc:docMk/>
          <pc:sldMk cId="469747835" sldId="295"/>
        </pc:sldMkLst>
        <pc:spChg chg="add del mod">
          <ac:chgData name="Oji, Shiyogo/大路 将吾" userId="2263b180-7f84-4151-9209-612f80531efe" providerId="ADAL" clId="{B8C009C1-94D2-44D9-A8BA-3E926B121999}" dt="2021-11-17T07:16:53.934" v="17947" actId="14100"/>
          <ac:spMkLst>
            <pc:docMk/>
            <pc:sldMk cId="469747835" sldId="295"/>
            <ac:spMk id="3" creationId="{00000000-0000-0000-0000-000000000000}"/>
          </ac:spMkLst>
        </pc:spChg>
        <pc:spChg chg="add del mod">
          <ac:chgData name="Oji, Shiyogo/大路 将吾" userId="2263b180-7f84-4151-9209-612f80531efe" providerId="ADAL" clId="{B8C009C1-94D2-44D9-A8BA-3E926B121999}" dt="2021-11-17T07:16:08.675" v="17928" actId="21"/>
          <ac:spMkLst>
            <pc:docMk/>
            <pc:sldMk cId="469747835" sldId="295"/>
            <ac:spMk id="6" creationId="{D2C41752-4E1C-4722-9642-E2578F8A789A}"/>
          </ac:spMkLst>
        </pc:spChg>
      </pc:sldChg>
      <pc:sldChg chg="modSp add mod">
        <pc:chgData name="Oji, Shiyogo/大路 将吾" userId="2263b180-7f84-4151-9209-612f80531efe" providerId="ADAL" clId="{B8C009C1-94D2-44D9-A8BA-3E926B121999}" dt="2021-11-22T02:27:13.674" v="32476" actId="115"/>
        <pc:sldMkLst>
          <pc:docMk/>
          <pc:sldMk cId="3839691457" sldId="296"/>
        </pc:sldMkLst>
        <pc:spChg chg="mod">
          <ac:chgData name="Oji, Shiyogo/大路 将吾" userId="2263b180-7f84-4151-9209-612f80531efe" providerId="ADAL" clId="{B8C009C1-94D2-44D9-A8BA-3E926B121999}" dt="2021-11-22T02:27:13.674" v="32476" actId="115"/>
          <ac:spMkLst>
            <pc:docMk/>
            <pc:sldMk cId="3839691457" sldId="296"/>
            <ac:spMk id="3" creationId="{00000000-0000-0000-0000-000000000000}"/>
          </ac:spMkLst>
        </pc:spChg>
      </pc:sldChg>
      <pc:sldChg chg="modSp add mod">
        <pc:chgData name="Oji, Shiyogo/大路 将吾" userId="2263b180-7f84-4151-9209-612f80531efe" providerId="ADAL" clId="{B8C009C1-94D2-44D9-A8BA-3E926B121999}" dt="2021-11-19T01:32:04.241" v="31057" actId="20577"/>
        <pc:sldMkLst>
          <pc:docMk/>
          <pc:sldMk cId="1720008486" sldId="297"/>
        </pc:sldMkLst>
        <pc:spChg chg="mod">
          <ac:chgData name="Oji, Shiyogo/大路 将吾" userId="2263b180-7f84-4151-9209-612f80531efe" providerId="ADAL" clId="{B8C009C1-94D2-44D9-A8BA-3E926B121999}" dt="2021-11-11T04:34:57.892" v="943" actId="20577"/>
          <ac:spMkLst>
            <pc:docMk/>
            <pc:sldMk cId="1720008486" sldId="297"/>
            <ac:spMk id="2" creationId="{00000000-0000-0000-0000-000000000000}"/>
          </ac:spMkLst>
        </pc:spChg>
        <pc:spChg chg="mod">
          <ac:chgData name="Oji, Shiyogo/大路 将吾" userId="2263b180-7f84-4151-9209-612f80531efe" providerId="ADAL" clId="{B8C009C1-94D2-44D9-A8BA-3E926B121999}" dt="2021-11-19T01:32:04.241" v="31057" actId="20577"/>
          <ac:spMkLst>
            <pc:docMk/>
            <pc:sldMk cId="1720008486" sldId="297"/>
            <ac:spMk id="3" creationId="{00000000-0000-0000-0000-000000000000}"/>
          </ac:spMkLst>
        </pc:spChg>
      </pc:sldChg>
      <pc:sldChg chg="addSp delSp modSp add mod replId">
        <pc:chgData name="Oji, Shiyogo/大路 将吾" userId="2263b180-7f84-4151-9209-612f80531efe" providerId="ADAL" clId="{B8C009C1-94D2-44D9-A8BA-3E926B121999}" dt="2021-11-19T06:20:06.344" v="32086" actId="1076"/>
        <pc:sldMkLst>
          <pc:docMk/>
          <pc:sldMk cId="2635451854" sldId="298"/>
        </pc:sldMkLst>
        <pc:spChg chg="mod">
          <ac:chgData name="Oji, Shiyogo/大路 将吾" userId="2263b180-7f84-4151-9209-612f80531efe" providerId="ADAL" clId="{B8C009C1-94D2-44D9-A8BA-3E926B121999}" dt="2021-11-19T01:21:15.420" v="30980" actId="313"/>
          <ac:spMkLst>
            <pc:docMk/>
            <pc:sldMk cId="2635451854" sldId="298"/>
            <ac:spMk id="2" creationId="{00000000-0000-0000-0000-000000000000}"/>
          </ac:spMkLst>
        </pc:spChg>
        <pc:spChg chg="mod">
          <ac:chgData name="Oji, Shiyogo/大路 将吾" userId="2263b180-7f84-4151-9209-612f80531efe" providerId="ADAL" clId="{B8C009C1-94D2-44D9-A8BA-3E926B121999}" dt="2021-11-19T01:25:10.889" v="30992" actId="313"/>
          <ac:spMkLst>
            <pc:docMk/>
            <pc:sldMk cId="2635451854" sldId="298"/>
            <ac:spMk id="3" creationId="{00000000-0000-0000-0000-000000000000}"/>
          </ac:spMkLst>
        </pc:spChg>
        <pc:spChg chg="add mod">
          <ac:chgData name="Oji, Shiyogo/大路 将吾" userId="2263b180-7f84-4151-9209-612f80531efe" providerId="ADAL" clId="{B8C009C1-94D2-44D9-A8BA-3E926B121999}" dt="2021-11-19T01:40:15.159" v="31107" actId="1076"/>
          <ac:spMkLst>
            <pc:docMk/>
            <pc:sldMk cId="2635451854" sldId="298"/>
            <ac:spMk id="5" creationId="{A4E54F72-50CB-4D33-AD4E-9BD80FA86F42}"/>
          </ac:spMkLst>
        </pc:spChg>
        <pc:spChg chg="add mod">
          <ac:chgData name="Oji, Shiyogo/大路 将吾" userId="2263b180-7f84-4151-9209-612f80531efe" providerId="ADAL" clId="{B8C009C1-94D2-44D9-A8BA-3E926B121999}" dt="2021-11-19T01:25:25.280" v="30995" actId="1076"/>
          <ac:spMkLst>
            <pc:docMk/>
            <pc:sldMk cId="2635451854" sldId="298"/>
            <ac:spMk id="6" creationId="{311F1041-83DC-4B4B-AEB2-3B681826EDB7}"/>
          </ac:spMkLst>
        </pc:spChg>
        <pc:spChg chg="add del mod">
          <ac:chgData name="Oji, Shiyogo/大路 将吾" userId="2263b180-7f84-4151-9209-612f80531efe" providerId="ADAL" clId="{B8C009C1-94D2-44D9-A8BA-3E926B121999}" dt="2021-11-19T00:55:58.652" v="30762" actId="478"/>
          <ac:spMkLst>
            <pc:docMk/>
            <pc:sldMk cId="2635451854" sldId="298"/>
            <ac:spMk id="10" creationId="{42FFC7F2-B209-4700-8D29-ACC30143D92C}"/>
          </ac:spMkLst>
        </pc:spChg>
        <pc:spChg chg="add mod">
          <ac:chgData name="Oji, Shiyogo/大路 将吾" userId="2263b180-7f84-4151-9209-612f80531efe" providerId="ADAL" clId="{B8C009C1-94D2-44D9-A8BA-3E926B121999}" dt="2021-11-19T06:20:06.344" v="32086" actId="1076"/>
          <ac:spMkLst>
            <pc:docMk/>
            <pc:sldMk cId="2635451854" sldId="298"/>
            <ac:spMk id="11" creationId="{16923EDA-81FA-4E93-980D-4CC472087195}"/>
          </ac:spMkLst>
        </pc:spChg>
        <pc:spChg chg="add mod">
          <ac:chgData name="Oji, Shiyogo/大路 将吾" userId="2263b180-7f84-4151-9209-612f80531efe" providerId="ADAL" clId="{B8C009C1-94D2-44D9-A8BA-3E926B121999}" dt="2021-11-19T01:40:26.702" v="31109" actId="1076"/>
          <ac:spMkLst>
            <pc:docMk/>
            <pc:sldMk cId="2635451854" sldId="298"/>
            <ac:spMk id="27" creationId="{C54B2CC7-8051-4461-8E1C-FC691EB574A4}"/>
          </ac:spMkLst>
        </pc:spChg>
        <pc:picChg chg="add del mod ord">
          <ac:chgData name="Oji, Shiyogo/大路 将吾" userId="2263b180-7f84-4151-9209-612f80531efe" providerId="ADAL" clId="{B8C009C1-94D2-44D9-A8BA-3E926B121999}" dt="2021-11-11T07:37:55.321" v="4323" actId="478"/>
          <ac:picMkLst>
            <pc:docMk/>
            <pc:sldMk cId="2635451854" sldId="298"/>
            <ac:picMk id="8" creationId="{C80FD32B-ECA3-49C4-AF20-4FD3D9772EED}"/>
          </ac:picMkLst>
        </pc:picChg>
        <pc:picChg chg="add mod ord">
          <ac:chgData name="Oji, Shiyogo/大路 将吾" userId="2263b180-7f84-4151-9209-612f80531efe" providerId="ADAL" clId="{B8C009C1-94D2-44D9-A8BA-3E926B121999}" dt="2021-11-19T01:40:07.398" v="31106" actId="1076"/>
          <ac:picMkLst>
            <pc:docMk/>
            <pc:sldMk cId="2635451854" sldId="298"/>
            <ac:picMk id="15" creationId="{39153933-0E48-488F-B602-C3B3BE13A820}"/>
          </ac:picMkLst>
        </pc:picChg>
        <pc:picChg chg="add del mod ord modCrop">
          <ac:chgData name="Oji, Shiyogo/大路 将吾" userId="2263b180-7f84-4151-9209-612f80531efe" providerId="ADAL" clId="{B8C009C1-94D2-44D9-A8BA-3E926B121999}" dt="2021-11-19T01:39:57.939" v="31103" actId="478"/>
          <ac:picMkLst>
            <pc:docMk/>
            <pc:sldMk cId="2635451854" sldId="298"/>
            <ac:picMk id="21" creationId="{8B452241-CE23-42E9-AF45-4765B8818EED}"/>
          </ac:picMkLst>
        </pc:picChg>
        <pc:cxnChg chg="add mod">
          <ac:chgData name="Oji, Shiyogo/大路 将吾" userId="2263b180-7f84-4151-9209-612f80531efe" providerId="ADAL" clId="{B8C009C1-94D2-44D9-A8BA-3E926B121999}" dt="2021-11-19T01:40:15.159" v="31107" actId="1076"/>
          <ac:cxnSpMkLst>
            <pc:docMk/>
            <pc:sldMk cId="2635451854" sldId="298"/>
            <ac:cxnSpMk id="7" creationId="{1B7878CF-5EE8-465B-BFF6-7BB5B59217FF}"/>
          </ac:cxnSpMkLst>
        </pc:cxnChg>
      </pc:sldChg>
      <pc:sldChg chg="modSp add mod">
        <pc:chgData name="Oji, Shiyogo/大路 将吾" userId="2263b180-7f84-4151-9209-612f80531efe" providerId="ADAL" clId="{B8C009C1-94D2-44D9-A8BA-3E926B121999}" dt="2021-11-23T00:04:50.076" v="32890" actId="6549"/>
        <pc:sldMkLst>
          <pc:docMk/>
          <pc:sldMk cId="2846137622" sldId="299"/>
        </pc:sldMkLst>
        <pc:spChg chg="mod">
          <ac:chgData name="Oji, Shiyogo/大路 将吾" userId="2263b180-7f84-4151-9209-612f80531efe" providerId="ADAL" clId="{B8C009C1-94D2-44D9-A8BA-3E926B121999}" dt="2021-11-23T00:04:50.076" v="32890" actId="6549"/>
          <ac:spMkLst>
            <pc:docMk/>
            <pc:sldMk cId="2846137622" sldId="299"/>
            <ac:spMk id="3" creationId="{00000000-0000-0000-0000-000000000000}"/>
          </ac:spMkLst>
        </pc:spChg>
      </pc:sldChg>
      <pc:sldChg chg="addSp delSp modSp add mod">
        <pc:chgData name="Oji, Shiyogo/大路 将吾" userId="2263b180-7f84-4151-9209-612f80531efe" providerId="ADAL" clId="{B8C009C1-94D2-44D9-A8BA-3E926B121999}" dt="2021-11-19T00:40:48.260" v="30519" actId="1076"/>
        <pc:sldMkLst>
          <pc:docMk/>
          <pc:sldMk cId="3036517354" sldId="300"/>
        </pc:sldMkLst>
        <pc:spChg chg="mod">
          <ac:chgData name="Oji, Shiyogo/大路 将吾" userId="2263b180-7f84-4151-9209-612f80531efe" providerId="ADAL" clId="{B8C009C1-94D2-44D9-A8BA-3E926B121999}" dt="2021-11-11T05:53:52.422" v="2033" actId="20577"/>
          <ac:spMkLst>
            <pc:docMk/>
            <pc:sldMk cId="3036517354" sldId="300"/>
            <ac:spMk id="2" creationId="{00000000-0000-0000-0000-000000000000}"/>
          </ac:spMkLst>
        </pc:spChg>
        <pc:spChg chg="mod">
          <ac:chgData name="Oji, Shiyogo/大路 将吾" userId="2263b180-7f84-4151-9209-612f80531efe" providerId="ADAL" clId="{B8C009C1-94D2-44D9-A8BA-3E926B121999}" dt="2021-11-11T06:01:45.076" v="2192" actId="20577"/>
          <ac:spMkLst>
            <pc:docMk/>
            <pc:sldMk cId="3036517354" sldId="300"/>
            <ac:spMk id="3" creationId="{00000000-0000-0000-0000-000000000000}"/>
          </ac:spMkLst>
        </pc:spChg>
        <pc:spChg chg="mod">
          <ac:chgData name="Oji, Shiyogo/大路 将吾" userId="2263b180-7f84-4151-9209-612f80531efe" providerId="ADAL" clId="{B8C009C1-94D2-44D9-A8BA-3E926B121999}" dt="2021-11-11T06:09:30.004" v="2516" actId="20577"/>
          <ac:spMkLst>
            <pc:docMk/>
            <pc:sldMk cId="3036517354" sldId="300"/>
            <ac:spMk id="8" creationId="{BA051758-F947-423C-B02F-063BABF57677}"/>
          </ac:spMkLst>
        </pc:spChg>
        <pc:spChg chg="add del mod">
          <ac:chgData name="Oji, Shiyogo/大路 将吾" userId="2263b180-7f84-4151-9209-612f80531efe" providerId="ADAL" clId="{B8C009C1-94D2-44D9-A8BA-3E926B121999}" dt="2021-11-11T06:03:11.345" v="2245" actId="14100"/>
          <ac:spMkLst>
            <pc:docMk/>
            <pc:sldMk cId="3036517354" sldId="300"/>
            <ac:spMk id="9" creationId="{90836E2E-0FB0-450C-8BCF-3E729F5B16B3}"/>
          </ac:spMkLst>
        </pc:spChg>
        <pc:spChg chg="add del mod">
          <ac:chgData name="Oji, Shiyogo/大路 将吾" userId="2263b180-7f84-4151-9209-612f80531efe" providerId="ADAL" clId="{B8C009C1-94D2-44D9-A8BA-3E926B121999}" dt="2021-11-19T00:40:48.260" v="30519" actId="1076"/>
          <ac:spMkLst>
            <pc:docMk/>
            <pc:sldMk cId="3036517354" sldId="300"/>
            <ac:spMk id="10" creationId="{4A8B0EE1-DB6F-405E-A2B3-01069CA94C52}"/>
          </ac:spMkLst>
        </pc:spChg>
        <pc:spChg chg="add mod">
          <ac:chgData name="Oji, Shiyogo/大路 将吾" userId="2263b180-7f84-4151-9209-612f80531efe" providerId="ADAL" clId="{B8C009C1-94D2-44D9-A8BA-3E926B121999}" dt="2021-11-19T00:40:23.125" v="30514" actId="14100"/>
          <ac:spMkLst>
            <pc:docMk/>
            <pc:sldMk cId="3036517354" sldId="300"/>
            <ac:spMk id="12" creationId="{62EB6521-6873-4972-A1E4-61719F494C05}"/>
          </ac:spMkLst>
        </pc:spChg>
        <pc:picChg chg="add mod ord">
          <ac:chgData name="Oji, Shiyogo/大路 将吾" userId="2263b180-7f84-4151-9209-612f80531efe" providerId="ADAL" clId="{B8C009C1-94D2-44D9-A8BA-3E926B121999}" dt="2021-11-11T06:00:40.850" v="2181" actId="1076"/>
          <ac:picMkLst>
            <pc:docMk/>
            <pc:sldMk cId="3036517354" sldId="300"/>
            <ac:picMk id="5" creationId="{1885F98A-F92F-40AF-9523-592C78A9CF1A}"/>
          </ac:picMkLst>
        </pc:picChg>
        <pc:cxnChg chg="add del mod">
          <ac:chgData name="Oji, Shiyogo/大路 将吾" userId="2263b180-7f84-4151-9209-612f80531efe" providerId="ADAL" clId="{B8C009C1-94D2-44D9-A8BA-3E926B121999}" dt="2021-11-19T00:40:48.260" v="30519" actId="1076"/>
          <ac:cxnSpMkLst>
            <pc:docMk/>
            <pc:sldMk cId="3036517354" sldId="300"/>
            <ac:cxnSpMk id="11" creationId="{1E2DBCD3-A965-46A2-91B8-907688BA563A}"/>
          </ac:cxnSpMkLst>
        </pc:cxnChg>
        <pc:cxnChg chg="add mod">
          <ac:chgData name="Oji, Shiyogo/大路 将吾" userId="2263b180-7f84-4151-9209-612f80531efe" providerId="ADAL" clId="{B8C009C1-94D2-44D9-A8BA-3E926B121999}" dt="2021-11-19T00:40:48.260" v="30519" actId="1076"/>
          <ac:cxnSpMkLst>
            <pc:docMk/>
            <pc:sldMk cId="3036517354" sldId="300"/>
            <ac:cxnSpMk id="13" creationId="{96082C77-2A11-4998-8B5F-4670968578D1}"/>
          </ac:cxnSpMkLst>
        </pc:cxnChg>
      </pc:sldChg>
      <pc:sldChg chg="delSp modSp add mod">
        <pc:chgData name="Oji, Shiyogo/大路 将吾" userId="2263b180-7f84-4151-9209-612f80531efe" providerId="ADAL" clId="{B8C009C1-94D2-44D9-A8BA-3E926B121999}" dt="2021-11-23T00:05:43.629" v="32900" actId="20577"/>
        <pc:sldMkLst>
          <pc:docMk/>
          <pc:sldMk cId="2599916642" sldId="301"/>
        </pc:sldMkLst>
        <pc:spChg chg="mod">
          <ac:chgData name="Oji, Shiyogo/大路 将吾" userId="2263b180-7f84-4151-9209-612f80531efe" providerId="ADAL" clId="{B8C009C1-94D2-44D9-A8BA-3E926B121999}" dt="2021-11-11T06:14:26.823" v="2717" actId="20577"/>
          <ac:spMkLst>
            <pc:docMk/>
            <pc:sldMk cId="2599916642" sldId="301"/>
            <ac:spMk id="3" creationId="{00000000-0000-0000-0000-000000000000}"/>
          </ac:spMkLst>
        </pc:spChg>
        <pc:spChg chg="del">
          <ac:chgData name="Oji, Shiyogo/大路 将吾" userId="2263b180-7f84-4151-9209-612f80531efe" providerId="ADAL" clId="{B8C009C1-94D2-44D9-A8BA-3E926B121999}" dt="2021-11-11T06:16:11.800" v="2776" actId="478"/>
          <ac:spMkLst>
            <pc:docMk/>
            <pc:sldMk cId="2599916642" sldId="301"/>
            <ac:spMk id="8" creationId="{BA051758-F947-423C-B02F-063BABF57677}"/>
          </ac:spMkLst>
        </pc:spChg>
        <pc:spChg chg="mod">
          <ac:chgData name="Oji, Shiyogo/大路 将吾" userId="2263b180-7f84-4151-9209-612f80531efe" providerId="ADAL" clId="{B8C009C1-94D2-44D9-A8BA-3E926B121999}" dt="2021-11-11T06:11:51.479" v="2578" actId="14100"/>
          <ac:spMkLst>
            <pc:docMk/>
            <pc:sldMk cId="2599916642" sldId="301"/>
            <ac:spMk id="9" creationId="{90836E2E-0FB0-450C-8BCF-3E729F5B16B3}"/>
          </ac:spMkLst>
        </pc:spChg>
        <pc:spChg chg="mod">
          <ac:chgData name="Oji, Shiyogo/大路 将吾" userId="2263b180-7f84-4151-9209-612f80531efe" providerId="ADAL" clId="{B8C009C1-94D2-44D9-A8BA-3E926B121999}" dt="2021-11-23T00:05:43.629" v="32900" actId="20577"/>
          <ac:spMkLst>
            <pc:docMk/>
            <pc:sldMk cId="2599916642" sldId="301"/>
            <ac:spMk id="10" creationId="{4A8B0EE1-DB6F-405E-A2B3-01069CA94C52}"/>
          </ac:spMkLst>
        </pc:spChg>
        <pc:cxnChg chg="mod">
          <ac:chgData name="Oji, Shiyogo/大路 将吾" userId="2263b180-7f84-4151-9209-612f80531efe" providerId="ADAL" clId="{B8C009C1-94D2-44D9-A8BA-3E926B121999}" dt="2021-11-11T06:16:14.816" v="2777" actId="1076"/>
          <ac:cxnSpMkLst>
            <pc:docMk/>
            <pc:sldMk cId="2599916642" sldId="301"/>
            <ac:cxnSpMk id="11" creationId="{1E2DBCD3-A965-46A2-91B8-907688BA563A}"/>
          </ac:cxnSpMkLst>
        </pc:cxnChg>
      </pc:sldChg>
      <pc:sldChg chg="addSp delSp modSp add mod">
        <pc:chgData name="Oji, Shiyogo/大路 将吾" userId="2263b180-7f84-4151-9209-612f80531efe" providerId="ADAL" clId="{B8C009C1-94D2-44D9-A8BA-3E926B121999}" dt="2021-11-19T06:31:45.414" v="32185" actId="14100"/>
        <pc:sldMkLst>
          <pc:docMk/>
          <pc:sldMk cId="1836475697" sldId="302"/>
        </pc:sldMkLst>
        <pc:spChg chg="mod">
          <ac:chgData name="Oji, Shiyogo/大路 将吾" userId="2263b180-7f84-4151-9209-612f80531efe" providerId="ADAL" clId="{B8C009C1-94D2-44D9-A8BA-3E926B121999}" dt="2021-11-18T00:44:19.741" v="18769" actId="20577"/>
          <ac:spMkLst>
            <pc:docMk/>
            <pc:sldMk cId="1836475697" sldId="302"/>
            <ac:spMk id="3" creationId="{00000000-0000-0000-0000-000000000000}"/>
          </ac:spMkLst>
        </pc:spChg>
        <pc:spChg chg="mod">
          <ac:chgData name="Oji, Shiyogo/大路 将吾" userId="2263b180-7f84-4151-9209-612f80531efe" providerId="ADAL" clId="{B8C009C1-94D2-44D9-A8BA-3E926B121999}" dt="2021-11-11T06:58:55.618" v="3381" actId="1035"/>
          <ac:spMkLst>
            <pc:docMk/>
            <pc:sldMk cId="1836475697" sldId="302"/>
            <ac:spMk id="9" creationId="{90836E2E-0FB0-450C-8BCF-3E729F5B16B3}"/>
          </ac:spMkLst>
        </pc:spChg>
        <pc:spChg chg="mod">
          <ac:chgData name="Oji, Shiyogo/大路 将吾" userId="2263b180-7f84-4151-9209-612f80531efe" providerId="ADAL" clId="{B8C009C1-94D2-44D9-A8BA-3E926B121999}" dt="2021-11-11T06:58:36.910" v="3362" actId="1076"/>
          <ac:spMkLst>
            <pc:docMk/>
            <pc:sldMk cId="1836475697" sldId="302"/>
            <ac:spMk id="10" creationId="{4A8B0EE1-DB6F-405E-A2B3-01069CA94C52}"/>
          </ac:spMkLst>
        </pc:spChg>
        <pc:spChg chg="add mod">
          <ac:chgData name="Oji, Shiyogo/大路 将吾" userId="2263b180-7f84-4151-9209-612f80531efe" providerId="ADAL" clId="{B8C009C1-94D2-44D9-A8BA-3E926B121999}" dt="2021-11-11T06:59:16.360" v="3405" actId="1037"/>
          <ac:spMkLst>
            <pc:docMk/>
            <pc:sldMk cId="1836475697" sldId="302"/>
            <ac:spMk id="13" creationId="{6490A88F-1152-4BC4-ACED-7CC26329ED13}"/>
          </ac:spMkLst>
        </pc:spChg>
        <pc:spChg chg="add mod">
          <ac:chgData name="Oji, Shiyogo/大路 将吾" userId="2263b180-7f84-4151-9209-612f80531efe" providerId="ADAL" clId="{B8C009C1-94D2-44D9-A8BA-3E926B121999}" dt="2021-11-11T06:59:16.360" v="3405" actId="1037"/>
          <ac:spMkLst>
            <pc:docMk/>
            <pc:sldMk cId="1836475697" sldId="302"/>
            <ac:spMk id="14" creationId="{F8B6737F-209E-4CF0-B845-658397AFAAAA}"/>
          </ac:spMkLst>
        </pc:spChg>
        <pc:spChg chg="add mod">
          <ac:chgData name="Oji, Shiyogo/大路 将吾" userId="2263b180-7f84-4151-9209-612f80531efe" providerId="ADAL" clId="{B8C009C1-94D2-44D9-A8BA-3E926B121999}" dt="2021-11-19T06:31:45.414" v="32185" actId="14100"/>
          <ac:spMkLst>
            <pc:docMk/>
            <pc:sldMk cId="1836475697" sldId="302"/>
            <ac:spMk id="20" creationId="{14A12782-5FA3-4E2D-8425-1267BFBFE6A2}"/>
          </ac:spMkLst>
        </pc:spChg>
        <pc:spChg chg="add mod">
          <ac:chgData name="Oji, Shiyogo/大路 将吾" userId="2263b180-7f84-4151-9209-612f80531efe" providerId="ADAL" clId="{B8C009C1-94D2-44D9-A8BA-3E926B121999}" dt="2021-11-19T00:48:36.311" v="30708" actId="1076"/>
          <ac:spMkLst>
            <pc:docMk/>
            <pc:sldMk cId="1836475697" sldId="302"/>
            <ac:spMk id="29" creationId="{4D30078C-0B7D-4EFE-9969-0E3B4393E7B7}"/>
          </ac:spMkLst>
        </pc:spChg>
        <pc:spChg chg="add mod">
          <ac:chgData name="Oji, Shiyogo/大路 将吾" userId="2263b180-7f84-4151-9209-612f80531efe" providerId="ADAL" clId="{B8C009C1-94D2-44D9-A8BA-3E926B121999}" dt="2021-11-11T06:58:48.761" v="3368" actId="1035"/>
          <ac:spMkLst>
            <pc:docMk/>
            <pc:sldMk cId="1836475697" sldId="302"/>
            <ac:spMk id="39" creationId="{1AE2F7D1-DF67-43BF-A71A-697F5A1BEA62}"/>
          </ac:spMkLst>
        </pc:spChg>
        <pc:picChg chg="del">
          <ac:chgData name="Oji, Shiyogo/大路 将吾" userId="2263b180-7f84-4151-9209-612f80531efe" providerId="ADAL" clId="{B8C009C1-94D2-44D9-A8BA-3E926B121999}" dt="2021-11-11T06:42:55.652" v="2880" actId="478"/>
          <ac:picMkLst>
            <pc:docMk/>
            <pc:sldMk cId="1836475697" sldId="302"/>
            <ac:picMk id="5" creationId="{1885F98A-F92F-40AF-9523-592C78A9CF1A}"/>
          </ac:picMkLst>
        </pc:picChg>
        <pc:picChg chg="add mod ord modCrop">
          <ac:chgData name="Oji, Shiyogo/大路 将吾" userId="2263b180-7f84-4151-9209-612f80531efe" providerId="ADAL" clId="{B8C009C1-94D2-44D9-A8BA-3E926B121999}" dt="2021-11-11T06:58:42.868" v="3363" actId="1076"/>
          <ac:picMkLst>
            <pc:docMk/>
            <pc:sldMk cId="1836475697" sldId="302"/>
            <ac:picMk id="6" creationId="{C12420FF-4F6F-444A-85D3-55B7B961059F}"/>
          </ac:picMkLst>
        </pc:picChg>
        <pc:cxnChg chg="mod">
          <ac:chgData name="Oji, Shiyogo/大路 将吾" userId="2263b180-7f84-4151-9209-612f80531efe" providerId="ADAL" clId="{B8C009C1-94D2-44D9-A8BA-3E926B121999}" dt="2021-11-11T06:58:55.618" v="3381" actId="1035"/>
          <ac:cxnSpMkLst>
            <pc:docMk/>
            <pc:sldMk cId="1836475697" sldId="302"/>
            <ac:cxnSpMk id="11" creationId="{1E2DBCD3-A965-46A2-91B8-907688BA563A}"/>
          </ac:cxnSpMkLst>
        </pc:cxnChg>
        <pc:cxnChg chg="add mod">
          <ac:chgData name="Oji, Shiyogo/大路 将吾" userId="2263b180-7f84-4151-9209-612f80531efe" providerId="ADAL" clId="{B8C009C1-94D2-44D9-A8BA-3E926B121999}" dt="2021-11-11T06:59:16.360" v="3405" actId="1037"/>
          <ac:cxnSpMkLst>
            <pc:docMk/>
            <pc:sldMk cId="1836475697" sldId="302"/>
            <ac:cxnSpMk id="15" creationId="{3E4C77A2-D6F3-4DB4-BE75-4EC7E6913249}"/>
          </ac:cxnSpMkLst>
        </pc:cxnChg>
        <pc:cxnChg chg="add mod">
          <ac:chgData name="Oji, Shiyogo/大路 将吾" userId="2263b180-7f84-4151-9209-612f80531efe" providerId="ADAL" clId="{B8C009C1-94D2-44D9-A8BA-3E926B121999}" dt="2021-11-19T00:48:36.311" v="30708" actId="1076"/>
          <ac:cxnSpMkLst>
            <pc:docMk/>
            <pc:sldMk cId="1836475697" sldId="302"/>
            <ac:cxnSpMk id="36" creationId="{29F030AF-253D-472F-B53E-C76A23C5A6A9}"/>
          </ac:cxnSpMkLst>
        </pc:cxnChg>
        <pc:cxnChg chg="add mod">
          <ac:chgData name="Oji, Shiyogo/大路 将吾" userId="2263b180-7f84-4151-9209-612f80531efe" providerId="ADAL" clId="{B8C009C1-94D2-44D9-A8BA-3E926B121999}" dt="2021-11-19T00:48:36.311" v="30708" actId="1076"/>
          <ac:cxnSpMkLst>
            <pc:docMk/>
            <pc:sldMk cId="1836475697" sldId="302"/>
            <ac:cxnSpMk id="40" creationId="{038DEC8A-BF04-4C11-B3D2-AADAF5B0E30D}"/>
          </ac:cxnSpMkLst>
        </pc:cxnChg>
      </pc:sldChg>
      <pc:sldChg chg="addSp delSp modSp add mod">
        <pc:chgData name="Oji, Shiyogo/大路 将吾" userId="2263b180-7f84-4151-9209-612f80531efe" providerId="ADAL" clId="{B8C009C1-94D2-44D9-A8BA-3E926B121999}" dt="2021-11-11T09:25:20.957" v="7133" actId="20577"/>
        <pc:sldMkLst>
          <pc:docMk/>
          <pc:sldMk cId="1875997164" sldId="303"/>
        </pc:sldMkLst>
        <pc:spChg chg="mod">
          <ac:chgData name="Oji, Shiyogo/大路 将吾" userId="2263b180-7f84-4151-9209-612f80531efe" providerId="ADAL" clId="{B8C009C1-94D2-44D9-A8BA-3E926B121999}" dt="2021-11-11T09:25:20.957" v="7133" actId="20577"/>
          <ac:spMkLst>
            <pc:docMk/>
            <pc:sldMk cId="1875997164" sldId="303"/>
            <ac:spMk id="2" creationId="{00000000-0000-0000-0000-000000000000}"/>
          </ac:spMkLst>
        </pc:spChg>
        <pc:spChg chg="mod">
          <ac:chgData name="Oji, Shiyogo/大路 将吾" userId="2263b180-7f84-4151-9209-612f80531efe" providerId="ADAL" clId="{B8C009C1-94D2-44D9-A8BA-3E926B121999}" dt="2021-11-11T06:56:40.732" v="3353" actId="20577"/>
          <ac:spMkLst>
            <pc:docMk/>
            <pc:sldMk cId="1875997164" sldId="303"/>
            <ac:spMk id="3" creationId="{00000000-0000-0000-0000-000000000000}"/>
          </ac:spMkLst>
        </pc:spChg>
        <pc:spChg chg="mod">
          <ac:chgData name="Oji, Shiyogo/大路 将吾" userId="2263b180-7f84-4151-9209-612f80531efe" providerId="ADAL" clId="{B8C009C1-94D2-44D9-A8BA-3E926B121999}" dt="2021-11-11T07:02:51.261" v="3501" actId="14100"/>
          <ac:spMkLst>
            <pc:docMk/>
            <pc:sldMk cId="1875997164" sldId="303"/>
            <ac:spMk id="9" creationId="{90836E2E-0FB0-450C-8BCF-3E729F5B16B3}"/>
          </ac:spMkLst>
        </pc:spChg>
        <pc:spChg chg="mod">
          <ac:chgData name="Oji, Shiyogo/大路 将吾" userId="2263b180-7f84-4151-9209-612f80531efe" providerId="ADAL" clId="{B8C009C1-94D2-44D9-A8BA-3E926B121999}" dt="2021-11-11T07:41:36.251" v="4473" actId="1076"/>
          <ac:spMkLst>
            <pc:docMk/>
            <pc:sldMk cId="1875997164" sldId="303"/>
            <ac:spMk id="10" creationId="{4A8B0EE1-DB6F-405E-A2B3-01069CA94C52}"/>
          </ac:spMkLst>
        </pc:spChg>
        <pc:spChg chg="del">
          <ac:chgData name="Oji, Shiyogo/大路 将吾" userId="2263b180-7f84-4151-9209-612f80531efe" providerId="ADAL" clId="{B8C009C1-94D2-44D9-A8BA-3E926B121999}" dt="2021-11-11T07:03:02.751" v="3502" actId="478"/>
          <ac:spMkLst>
            <pc:docMk/>
            <pc:sldMk cId="1875997164" sldId="303"/>
            <ac:spMk id="13" creationId="{6490A88F-1152-4BC4-ACED-7CC26329ED13}"/>
          </ac:spMkLst>
        </pc:spChg>
        <pc:spChg chg="mod">
          <ac:chgData name="Oji, Shiyogo/大路 将吾" userId="2263b180-7f84-4151-9209-612f80531efe" providerId="ADAL" clId="{B8C009C1-94D2-44D9-A8BA-3E926B121999}" dt="2021-11-11T07:03:12.588" v="3504" actId="14100"/>
          <ac:spMkLst>
            <pc:docMk/>
            <pc:sldMk cId="1875997164" sldId="303"/>
            <ac:spMk id="14" creationId="{F8B6737F-209E-4CF0-B845-658397AFAAAA}"/>
          </ac:spMkLst>
        </pc:spChg>
        <pc:spChg chg="mod">
          <ac:chgData name="Oji, Shiyogo/大路 将吾" userId="2263b180-7f84-4151-9209-612f80531efe" providerId="ADAL" clId="{B8C009C1-94D2-44D9-A8BA-3E926B121999}" dt="2021-11-11T07:04:23.580" v="3552" actId="1076"/>
          <ac:spMkLst>
            <pc:docMk/>
            <pc:sldMk cId="1875997164" sldId="303"/>
            <ac:spMk id="29" creationId="{4D30078C-0B7D-4EFE-9969-0E3B4393E7B7}"/>
          </ac:spMkLst>
        </pc:spChg>
        <pc:spChg chg="del">
          <ac:chgData name="Oji, Shiyogo/大路 将吾" userId="2263b180-7f84-4151-9209-612f80531efe" providerId="ADAL" clId="{B8C009C1-94D2-44D9-A8BA-3E926B121999}" dt="2021-11-11T07:01:40.106" v="3463" actId="478"/>
          <ac:spMkLst>
            <pc:docMk/>
            <pc:sldMk cId="1875997164" sldId="303"/>
            <ac:spMk id="39" creationId="{1AE2F7D1-DF67-43BF-A71A-697F5A1BEA62}"/>
          </ac:spMkLst>
        </pc:spChg>
        <pc:picChg chg="add mod ord modCrop">
          <ac:chgData name="Oji, Shiyogo/大路 将吾" userId="2263b180-7f84-4151-9209-612f80531efe" providerId="ADAL" clId="{B8C009C1-94D2-44D9-A8BA-3E926B121999}" dt="2021-11-11T07:01:33.933" v="3462" actId="732"/>
          <ac:picMkLst>
            <pc:docMk/>
            <pc:sldMk cId="1875997164" sldId="303"/>
            <ac:picMk id="5" creationId="{C2785363-B7AE-445D-8874-A949F29CE565}"/>
          </ac:picMkLst>
        </pc:picChg>
        <pc:picChg chg="del">
          <ac:chgData name="Oji, Shiyogo/大路 将吾" userId="2263b180-7f84-4151-9209-612f80531efe" providerId="ADAL" clId="{B8C009C1-94D2-44D9-A8BA-3E926B121999}" dt="2021-11-11T06:56:19.886" v="3345" actId="478"/>
          <ac:picMkLst>
            <pc:docMk/>
            <pc:sldMk cId="1875997164" sldId="303"/>
            <ac:picMk id="6" creationId="{C12420FF-4F6F-444A-85D3-55B7B961059F}"/>
          </ac:picMkLst>
        </pc:picChg>
        <pc:picChg chg="add mod ord">
          <ac:chgData name="Oji, Shiyogo/大路 将吾" userId="2263b180-7f84-4151-9209-612f80531efe" providerId="ADAL" clId="{B8C009C1-94D2-44D9-A8BA-3E926B121999}" dt="2021-11-11T07:02:08.909" v="3473" actId="1440"/>
          <ac:picMkLst>
            <pc:docMk/>
            <pc:sldMk cId="1875997164" sldId="303"/>
            <ac:picMk id="18" creationId="{04531555-BF25-4EC8-9367-022A5086BEF3}"/>
          </ac:picMkLst>
        </pc:picChg>
        <pc:cxnChg chg="mod">
          <ac:chgData name="Oji, Shiyogo/大路 将吾" userId="2263b180-7f84-4151-9209-612f80531efe" providerId="ADAL" clId="{B8C009C1-94D2-44D9-A8BA-3E926B121999}" dt="2021-11-11T07:41:36.251" v="4473" actId="1076"/>
          <ac:cxnSpMkLst>
            <pc:docMk/>
            <pc:sldMk cId="1875997164" sldId="303"/>
            <ac:cxnSpMk id="11" creationId="{1E2DBCD3-A965-46A2-91B8-907688BA563A}"/>
          </ac:cxnSpMkLst>
        </pc:cxnChg>
        <pc:cxnChg chg="del mod">
          <ac:chgData name="Oji, Shiyogo/大路 将吾" userId="2263b180-7f84-4151-9209-612f80531efe" providerId="ADAL" clId="{B8C009C1-94D2-44D9-A8BA-3E926B121999}" dt="2021-11-11T07:02:23.562" v="3478" actId="478"/>
          <ac:cxnSpMkLst>
            <pc:docMk/>
            <pc:sldMk cId="1875997164" sldId="303"/>
            <ac:cxnSpMk id="15" creationId="{3E4C77A2-D6F3-4DB4-BE75-4EC7E6913249}"/>
          </ac:cxnSpMkLst>
        </pc:cxnChg>
        <pc:cxnChg chg="mod">
          <ac:chgData name="Oji, Shiyogo/大路 将吾" userId="2263b180-7f84-4151-9209-612f80531efe" providerId="ADAL" clId="{B8C009C1-94D2-44D9-A8BA-3E926B121999}" dt="2021-11-11T07:04:23.580" v="3552" actId="1076"/>
          <ac:cxnSpMkLst>
            <pc:docMk/>
            <pc:sldMk cId="1875997164" sldId="303"/>
            <ac:cxnSpMk id="36" creationId="{29F030AF-253D-472F-B53E-C76A23C5A6A9}"/>
          </ac:cxnSpMkLst>
        </pc:cxnChg>
        <pc:cxnChg chg="del mod">
          <ac:chgData name="Oji, Shiyogo/大路 将吾" userId="2263b180-7f84-4151-9209-612f80531efe" providerId="ADAL" clId="{B8C009C1-94D2-44D9-A8BA-3E926B121999}" dt="2021-11-11T07:01:42.804" v="3464" actId="478"/>
          <ac:cxnSpMkLst>
            <pc:docMk/>
            <pc:sldMk cId="1875997164" sldId="303"/>
            <ac:cxnSpMk id="40" creationId="{038DEC8A-BF04-4C11-B3D2-AADAF5B0E30D}"/>
          </ac:cxnSpMkLst>
        </pc:cxnChg>
      </pc:sldChg>
      <pc:sldChg chg="addSp delSp modSp add mod">
        <pc:chgData name="Oji, Shiyogo/大路 将吾" userId="2263b180-7f84-4151-9209-612f80531efe" providerId="ADAL" clId="{B8C009C1-94D2-44D9-A8BA-3E926B121999}" dt="2021-11-19T01:33:09.716" v="31062" actId="20577"/>
        <pc:sldMkLst>
          <pc:docMk/>
          <pc:sldMk cId="899771735" sldId="304"/>
        </pc:sldMkLst>
        <pc:spChg chg="mod">
          <ac:chgData name="Oji, Shiyogo/大路 将吾" userId="2263b180-7f84-4151-9209-612f80531efe" providerId="ADAL" clId="{B8C009C1-94D2-44D9-A8BA-3E926B121999}" dt="2021-11-11T09:25:26.612" v="7134"/>
          <ac:spMkLst>
            <pc:docMk/>
            <pc:sldMk cId="899771735" sldId="304"/>
            <ac:spMk id="2" creationId="{00000000-0000-0000-0000-000000000000}"/>
          </ac:spMkLst>
        </pc:spChg>
        <pc:spChg chg="mod">
          <ac:chgData name="Oji, Shiyogo/大路 将吾" userId="2263b180-7f84-4151-9209-612f80531efe" providerId="ADAL" clId="{B8C009C1-94D2-44D9-A8BA-3E926B121999}" dt="2021-11-19T01:33:09.716" v="31062" actId="20577"/>
          <ac:spMkLst>
            <pc:docMk/>
            <pc:sldMk cId="899771735" sldId="304"/>
            <ac:spMk id="3" creationId="{00000000-0000-0000-0000-000000000000}"/>
          </ac:spMkLst>
        </pc:spChg>
        <pc:spChg chg="mod">
          <ac:chgData name="Oji, Shiyogo/大路 将吾" userId="2263b180-7f84-4151-9209-612f80531efe" providerId="ADAL" clId="{B8C009C1-94D2-44D9-A8BA-3E926B121999}" dt="2021-11-11T07:12:11.590" v="3801" actId="1035"/>
          <ac:spMkLst>
            <pc:docMk/>
            <pc:sldMk cId="899771735" sldId="304"/>
            <ac:spMk id="9" creationId="{90836E2E-0FB0-450C-8BCF-3E729F5B16B3}"/>
          </ac:spMkLst>
        </pc:spChg>
        <pc:spChg chg="mod">
          <ac:chgData name="Oji, Shiyogo/大路 将吾" userId="2263b180-7f84-4151-9209-612f80531efe" providerId="ADAL" clId="{B8C009C1-94D2-44D9-A8BA-3E926B121999}" dt="2021-11-19T00:59:45.785" v="30781" actId="20577"/>
          <ac:spMkLst>
            <pc:docMk/>
            <pc:sldMk cId="899771735" sldId="304"/>
            <ac:spMk id="10" creationId="{4A8B0EE1-DB6F-405E-A2B3-01069CA94C52}"/>
          </ac:spMkLst>
        </pc:spChg>
        <pc:spChg chg="mod">
          <ac:chgData name="Oji, Shiyogo/大路 将吾" userId="2263b180-7f84-4151-9209-612f80531efe" providerId="ADAL" clId="{B8C009C1-94D2-44D9-A8BA-3E926B121999}" dt="2021-11-11T07:13:19.044" v="3823" actId="14100"/>
          <ac:spMkLst>
            <pc:docMk/>
            <pc:sldMk cId="899771735" sldId="304"/>
            <ac:spMk id="14" creationId="{F8B6737F-209E-4CF0-B845-658397AFAAAA}"/>
          </ac:spMkLst>
        </pc:spChg>
        <pc:spChg chg="add del mod">
          <ac:chgData name="Oji, Shiyogo/大路 将吾" userId="2263b180-7f84-4151-9209-612f80531efe" providerId="ADAL" clId="{B8C009C1-94D2-44D9-A8BA-3E926B121999}" dt="2021-11-11T07:10:54.766" v="3774" actId="478"/>
          <ac:spMkLst>
            <pc:docMk/>
            <pc:sldMk cId="899771735" sldId="304"/>
            <ac:spMk id="24" creationId="{28E5AF4A-4D62-4989-86A8-6EBD4F04F0C9}"/>
          </ac:spMkLst>
        </pc:spChg>
        <pc:spChg chg="mod">
          <ac:chgData name="Oji, Shiyogo/大路 将吾" userId="2263b180-7f84-4151-9209-612f80531efe" providerId="ADAL" clId="{B8C009C1-94D2-44D9-A8BA-3E926B121999}" dt="2021-11-19T00:45:19.837" v="30547" actId="1076"/>
          <ac:spMkLst>
            <pc:docMk/>
            <pc:sldMk cId="899771735" sldId="304"/>
            <ac:spMk id="29" creationId="{4D30078C-0B7D-4EFE-9969-0E3B4393E7B7}"/>
          </ac:spMkLst>
        </pc:spChg>
        <pc:picChg chg="del">
          <ac:chgData name="Oji, Shiyogo/大路 将吾" userId="2263b180-7f84-4151-9209-612f80531efe" providerId="ADAL" clId="{B8C009C1-94D2-44D9-A8BA-3E926B121999}" dt="2021-11-11T07:05:37.377" v="3554" actId="478"/>
          <ac:picMkLst>
            <pc:docMk/>
            <pc:sldMk cId="899771735" sldId="304"/>
            <ac:picMk id="5" creationId="{C2785363-B7AE-445D-8874-A949F29CE565}"/>
          </ac:picMkLst>
        </pc:picChg>
        <pc:picChg chg="add del mod ord">
          <ac:chgData name="Oji, Shiyogo/大路 将吾" userId="2263b180-7f84-4151-9209-612f80531efe" providerId="ADAL" clId="{B8C009C1-94D2-44D9-A8BA-3E926B121999}" dt="2021-11-11T07:07:11.478" v="3560" actId="478"/>
          <ac:picMkLst>
            <pc:docMk/>
            <pc:sldMk cId="899771735" sldId="304"/>
            <ac:picMk id="6" creationId="{70A33D47-2DDB-43A8-BCEC-BDA2219A894F}"/>
          </ac:picMkLst>
        </pc:picChg>
        <pc:picChg chg="add del mod">
          <ac:chgData name="Oji, Shiyogo/大路 将吾" userId="2263b180-7f84-4151-9209-612f80531efe" providerId="ADAL" clId="{B8C009C1-94D2-44D9-A8BA-3E926B121999}" dt="2021-11-11T07:07:37.274" v="3564" actId="478"/>
          <ac:picMkLst>
            <pc:docMk/>
            <pc:sldMk cId="899771735" sldId="304"/>
            <ac:picMk id="8" creationId="{7D04527C-2EF4-4E48-9378-405EA7DBC6A5}"/>
          </ac:picMkLst>
        </pc:picChg>
        <pc:picChg chg="add mod ord">
          <ac:chgData name="Oji, Shiyogo/大路 将吾" userId="2263b180-7f84-4151-9209-612f80531efe" providerId="ADAL" clId="{B8C009C1-94D2-44D9-A8BA-3E926B121999}" dt="2021-11-11T07:12:06.163" v="3798" actId="1076"/>
          <ac:picMkLst>
            <pc:docMk/>
            <pc:sldMk cId="899771735" sldId="304"/>
            <ac:picMk id="13" creationId="{5E2BD3C2-33F8-4675-A765-D22055CB8CF2}"/>
          </ac:picMkLst>
        </pc:picChg>
        <pc:picChg chg="del">
          <ac:chgData name="Oji, Shiyogo/大路 将吾" userId="2263b180-7f84-4151-9209-612f80531efe" providerId="ADAL" clId="{B8C009C1-94D2-44D9-A8BA-3E926B121999}" dt="2021-11-11T07:07:44.553" v="3569" actId="478"/>
          <ac:picMkLst>
            <pc:docMk/>
            <pc:sldMk cId="899771735" sldId="304"/>
            <ac:picMk id="18" creationId="{04531555-BF25-4EC8-9367-022A5086BEF3}"/>
          </ac:picMkLst>
        </pc:picChg>
        <pc:cxnChg chg="mod">
          <ac:chgData name="Oji, Shiyogo/大路 将吾" userId="2263b180-7f84-4151-9209-612f80531efe" providerId="ADAL" clId="{B8C009C1-94D2-44D9-A8BA-3E926B121999}" dt="2021-11-19T00:45:17.742" v="30546" actId="1076"/>
          <ac:cxnSpMkLst>
            <pc:docMk/>
            <pc:sldMk cId="899771735" sldId="304"/>
            <ac:cxnSpMk id="11" creationId="{1E2DBCD3-A965-46A2-91B8-907688BA563A}"/>
          </ac:cxnSpMkLst>
        </pc:cxnChg>
        <pc:cxnChg chg="mod">
          <ac:chgData name="Oji, Shiyogo/大路 将吾" userId="2263b180-7f84-4151-9209-612f80531efe" providerId="ADAL" clId="{B8C009C1-94D2-44D9-A8BA-3E926B121999}" dt="2021-11-19T00:45:19.837" v="30547" actId="1076"/>
          <ac:cxnSpMkLst>
            <pc:docMk/>
            <pc:sldMk cId="899771735" sldId="304"/>
            <ac:cxnSpMk id="36" creationId="{29F030AF-253D-472F-B53E-C76A23C5A6A9}"/>
          </ac:cxnSpMkLst>
        </pc:cxnChg>
      </pc:sldChg>
      <pc:sldChg chg="addSp delSp modSp add mod">
        <pc:chgData name="Oji, Shiyogo/大路 将吾" userId="2263b180-7f84-4151-9209-612f80531efe" providerId="ADAL" clId="{B8C009C1-94D2-44D9-A8BA-3E926B121999}" dt="2021-11-19T07:17:24.701" v="32404" actId="1440"/>
        <pc:sldMkLst>
          <pc:docMk/>
          <pc:sldMk cId="1957626497" sldId="305"/>
        </pc:sldMkLst>
        <pc:spChg chg="mod">
          <ac:chgData name="Oji, Shiyogo/大路 将吾" userId="2263b180-7f84-4151-9209-612f80531efe" providerId="ADAL" clId="{B8C009C1-94D2-44D9-A8BA-3E926B121999}" dt="2021-11-11T09:25:29.147" v="7135"/>
          <ac:spMkLst>
            <pc:docMk/>
            <pc:sldMk cId="1957626497" sldId="305"/>
            <ac:spMk id="2" creationId="{00000000-0000-0000-0000-000000000000}"/>
          </ac:spMkLst>
        </pc:spChg>
        <pc:spChg chg="mod">
          <ac:chgData name="Oji, Shiyogo/大路 将吾" userId="2263b180-7f84-4151-9209-612f80531efe" providerId="ADAL" clId="{B8C009C1-94D2-44D9-A8BA-3E926B121999}" dt="2021-11-11T07:16:49.387" v="3933" actId="20577"/>
          <ac:spMkLst>
            <pc:docMk/>
            <pc:sldMk cId="1957626497" sldId="305"/>
            <ac:spMk id="3" creationId="{00000000-0000-0000-0000-000000000000}"/>
          </ac:spMkLst>
        </pc:spChg>
        <pc:spChg chg="mod">
          <ac:chgData name="Oji, Shiyogo/大路 将吾" userId="2263b180-7f84-4151-9209-612f80531efe" providerId="ADAL" clId="{B8C009C1-94D2-44D9-A8BA-3E926B121999}" dt="2021-11-11T07:19:24.515" v="4112" actId="14100"/>
          <ac:spMkLst>
            <pc:docMk/>
            <pc:sldMk cId="1957626497" sldId="305"/>
            <ac:spMk id="9" creationId="{90836E2E-0FB0-450C-8BCF-3E729F5B16B3}"/>
          </ac:spMkLst>
        </pc:spChg>
        <pc:spChg chg="mod">
          <ac:chgData name="Oji, Shiyogo/大路 将吾" userId="2263b180-7f84-4151-9209-612f80531efe" providerId="ADAL" clId="{B8C009C1-94D2-44D9-A8BA-3E926B121999}" dt="2021-11-11T07:20:17.119" v="4141" actId="20577"/>
          <ac:spMkLst>
            <pc:docMk/>
            <pc:sldMk cId="1957626497" sldId="305"/>
            <ac:spMk id="10" creationId="{4A8B0EE1-DB6F-405E-A2B3-01069CA94C52}"/>
          </ac:spMkLst>
        </pc:spChg>
        <pc:spChg chg="del">
          <ac:chgData name="Oji, Shiyogo/大路 将吾" userId="2263b180-7f84-4151-9209-612f80531efe" providerId="ADAL" clId="{B8C009C1-94D2-44D9-A8BA-3E926B121999}" dt="2021-11-11T07:17:11.347" v="3964" actId="478"/>
          <ac:spMkLst>
            <pc:docMk/>
            <pc:sldMk cId="1957626497" sldId="305"/>
            <ac:spMk id="14" creationId="{F8B6737F-209E-4CF0-B845-658397AFAAAA}"/>
          </ac:spMkLst>
        </pc:spChg>
        <pc:spChg chg="add mod">
          <ac:chgData name="Oji, Shiyogo/大路 将吾" userId="2263b180-7f84-4151-9209-612f80531efe" providerId="ADAL" clId="{B8C009C1-94D2-44D9-A8BA-3E926B121999}" dt="2021-11-11T07:19:34.547" v="4115" actId="14100"/>
          <ac:spMkLst>
            <pc:docMk/>
            <pc:sldMk cId="1957626497" sldId="305"/>
            <ac:spMk id="21" creationId="{0848AEE0-67CE-4B93-8A69-DC8721987C87}"/>
          </ac:spMkLst>
        </pc:spChg>
        <pc:spChg chg="del">
          <ac:chgData name="Oji, Shiyogo/大路 将吾" userId="2263b180-7f84-4151-9209-612f80531efe" providerId="ADAL" clId="{B8C009C1-94D2-44D9-A8BA-3E926B121999}" dt="2021-11-11T07:17:14.825" v="3966" actId="478"/>
          <ac:spMkLst>
            <pc:docMk/>
            <pc:sldMk cId="1957626497" sldId="305"/>
            <ac:spMk id="29" creationId="{4D30078C-0B7D-4EFE-9969-0E3B4393E7B7}"/>
          </ac:spMkLst>
        </pc:spChg>
        <pc:picChg chg="add mod ord">
          <ac:chgData name="Oji, Shiyogo/大路 将吾" userId="2263b180-7f84-4151-9209-612f80531efe" providerId="ADAL" clId="{B8C009C1-94D2-44D9-A8BA-3E926B121999}" dt="2021-11-19T07:17:24.701" v="32404" actId="1440"/>
          <ac:picMkLst>
            <pc:docMk/>
            <pc:sldMk cId="1957626497" sldId="305"/>
            <ac:picMk id="5" creationId="{B694BA50-2262-40CD-A5B0-F00DEDE79E00}"/>
          </ac:picMkLst>
        </pc:picChg>
        <pc:picChg chg="del">
          <ac:chgData name="Oji, Shiyogo/大路 将吾" userId="2263b180-7f84-4151-9209-612f80531efe" providerId="ADAL" clId="{B8C009C1-94D2-44D9-A8BA-3E926B121999}" dt="2021-11-11T07:16:02.534" v="3885" actId="478"/>
          <ac:picMkLst>
            <pc:docMk/>
            <pc:sldMk cId="1957626497" sldId="305"/>
            <ac:picMk id="13" creationId="{5E2BD3C2-33F8-4675-A765-D22055CB8CF2}"/>
          </ac:picMkLst>
        </pc:picChg>
        <pc:cxnChg chg="mod">
          <ac:chgData name="Oji, Shiyogo/大路 将吾" userId="2263b180-7f84-4151-9209-612f80531efe" providerId="ADAL" clId="{B8C009C1-94D2-44D9-A8BA-3E926B121999}" dt="2021-11-11T07:19:48.220" v="4119" actId="1076"/>
          <ac:cxnSpMkLst>
            <pc:docMk/>
            <pc:sldMk cId="1957626497" sldId="305"/>
            <ac:cxnSpMk id="11" creationId="{1E2DBCD3-A965-46A2-91B8-907688BA563A}"/>
          </ac:cxnSpMkLst>
        </pc:cxnChg>
        <pc:cxnChg chg="add mod">
          <ac:chgData name="Oji, Shiyogo/大路 将吾" userId="2263b180-7f84-4151-9209-612f80531efe" providerId="ADAL" clId="{B8C009C1-94D2-44D9-A8BA-3E926B121999}" dt="2021-11-11T07:19:48.220" v="4119" actId="1076"/>
          <ac:cxnSpMkLst>
            <pc:docMk/>
            <pc:sldMk cId="1957626497" sldId="305"/>
            <ac:cxnSpMk id="22" creationId="{288D7E86-0806-4B73-A978-96C94F246455}"/>
          </ac:cxnSpMkLst>
        </pc:cxnChg>
        <pc:cxnChg chg="del mod">
          <ac:chgData name="Oji, Shiyogo/大路 将吾" userId="2263b180-7f84-4151-9209-612f80531efe" providerId="ADAL" clId="{B8C009C1-94D2-44D9-A8BA-3E926B121999}" dt="2021-11-11T07:17:13.845" v="3965" actId="478"/>
          <ac:cxnSpMkLst>
            <pc:docMk/>
            <pc:sldMk cId="1957626497" sldId="305"/>
            <ac:cxnSpMk id="36" creationId="{29F030AF-253D-472F-B53E-C76A23C5A6A9}"/>
          </ac:cxnSpMkLst>
        </pc:cxnChg>
      </pc:sldChg>
      <pc:sldChg chg="addSp delSp modSp add mod">
        <pc:chgData name="Oji, Shiyogo/大路 将吾" userId="2263b180-7f84-4151-9209-612f80531efe" providerId="ADAL" clId="{B8C009C1-94D2-44D9-A8BA-3E926B121999}" dt="2021-11-19T06:20:30.452" v="32093" actId="20577"/>
        <pc:sldMkLst>
          <pc:docMk/>
          <pc:sldMk cId="2750135030" sldId="306"/>
        </pc:sldMkLst>
        <pc:spChg chg="mod">
          <ac:chgData name="Oji, Shiyogo/大路 将吾" userId="2263b180-7f84-4151-9209-612f80531efe" providerId="ADAL" clId="{B8C009C1-94D2-44D9-A8BA-3E926B121999}" dt="2021-11-19T01:21:20.804" v="30981" actId="313"/>
          <ac:spMkLst>
            <pc:docMk/>
            <pc:sldMk cId="2750135030" sldId="306"/>
            <ac:spMk id="2" creationId="{00000000-0000-0000-0000-000000000000}"/>
          </ac:spMkLst>
        </pc:spChg>
        <pc:spChg chg="mod">
          <ac:chgData name="Oji, Shiyogo/大路 将吾" userId="2263b180-7f84-4151-9209-612f80531efe" providerId="ADAL" clId="{B8C009C1-94D2-44D9-A8BA-3E926B121999}" dt="2021-11-11T07:49:57.001" v="4592" actId="20577"/>
          <ac:spMkLst>
            <pc:docMk/>
            <pc:sldMk cId="2750135030" sldId="306"/>
            <ac:spMk id="3" creationId="{00000000-0000-0000-0000-000000000000}"/>
          </ac:spMkLst>
        </pc:spChg>
        <pc:spChg chg="mod">
          <ac:chgData name="Oji, Shiyogo/大路 将吾" userId="2263b180-7f84-4151-9209-612f80531efe" providerId="ADAL" clId="{B8C009C1-94D2-44D9-A8BA-3E926B121999}" dt="2021-11-19T01:13:52.326" v="30916" actId="1037"/>
          <ac:spMkLst>
            <pc:docMk/>
            <pc:sldMk cId="2750135030" sldId="306"/>
            <ac:spMk id="5" creationId="{A4E54F72-50CB-4D33-AD4E-9BD80FA86F42}"/>
          </ac:spMkLst>
        </pc:spChg>
        <pc:spChg chg="mod">
          <ac:chgData name="Oji, Shiyogo/大路 将吾" userId="2263b180-7f84-4151-9209-612f80531efe" providerId="ADAL" clId="{B8C009C1-94D2-44D9-A8BA-3E926B121999}" dt="2021-11-19T01:13:01.582" v="30897" actId="1036"/>
          <ac:spMkLst>
            <pc:docMk/>
            <pc:sldMk cId="2750135030" sldId="306"/>
            <ac:spMk id="6" creationId="{311F1041-83DC-4B4B-AEB2-3B681826EDB7}"/>
          </ac:spMkLst>
        </pc:spChg>
        <pc:spChg chg="add mod">
          <ac:chgData name="Oji, Shiyogo/大路 将吾" userId="2263b180-7f84-4151-9209-612f80531efe" providerId="ADAL" clId="{B8C009C1-94D2-44D9-A8BA-3E926B121999}" dt="2021-11-19T06:20:30.452" v="32093" actId="20577"/>
          <ac:spMkLst>
            <pc:docMk/>
            <pc:sldMk cId="2750135030" sldId="306"/>
            <ac:spMk id="16" creationId="{8810BE0F-03FA-4E51-894F-C7A5F4B3BF1E}"/>
          </ac:spMkLst>
        </pc:spChg>
        <pc:spChg chg="add mod ord">
          <ac:chgData name="Oji, Shiyogo/大路 将吾" userId="2263b180-7f84-4151-9209-612f80531efe" providerId="ADAL" clId="{B8C009C1-94D2-44D9-A8BA-3E926B121999}" dt="2021-11-19T01:10:12.507" v="30854" actId="1076"/>
          <ac:spMkLst>
            <pc:docMk/>
            <pc:sldMk cId="2750135030" sldId="306"/>
            <ac:spMk id="18" creationId="{71AA69B4-3015-41C4-A156-ECF09A33A3D1}"/>
          </ac:spMkLst>
        </pc:spChg>
        <pc:spChg chg="add mod">
          <ac:chgData name="Oji, Shiyogo/大路 将吾" userId="2263b180-7f84-4151-9209-612f80531efe" providerId="ADAL" clId="{B8C009C1-94D2-44D9-A8BA-3E926B121999}" dt="2021-11-19T01:13:11.932" v="30905" actId="1036"/>
          <ac:spMkLst>
            <pc:docMk/>
            <pc:sldMk cId="2750135030" sldId="306"/>
            <ac:spMk id="19" creationId="{BA99BFD0-5840-42FE-BEBD-02478E620175}"/>
          </ac:spMkLst>
        </pc:spChg>
        <pc:spChg chg="add mod">
          <ac:chgData name="Oji, Shiyogo/大路 将吾" userId="2263b180-7f84-4151-9209-612f80531efe" providerId="ADAL" clId="{B8C009C1-94D2-44D9-A8BA-3E926B121999}" dt="2021-11-19T01:10:27.292" v="30856" actId="1076"/>
          <ac:spMkLst>
            <pc:docMk/>
            <pc:sldMk cId="2750135030" sldId="306"/>
            <ac:spMk id="24" creationId="{6055F669-6DBA-41AC-A468-A956272AB920}"/>
          </ac:spMkLst>
        </pc:spChg>
        <pc:spChg chg="mod">
          <ac:chgData name="Oji, Shiyogo/大路 将吾" userId="2263b180-7f84-4151-9209-612f80531efe" providerId="ADAL" clId="{B8C009C1-94D2-44D9-A8BA-3E926B121999}" dt="2021-11-19T01:11:19.877" v="30864" actId="1076"/>
          <ac:spMkLst>
            <pc:docMk/>
            <pc:sldMk cId="2750135030" sldId="306"/>
            <ac:spMk id="27" creationId="{C54B2CC7-8051-4461-8E1C-FC691EB574A4}"/>
          </ac:spMkLst>
        </pc:spChg>
        <pc:spChg chg="add mod">
          <ac:chgData name="Oji, Shiyogo/大路 将吾" userId="2263b180-7f84-4151-9209-612f80531efe" providerId="ADAL" clId="{B8C009C1-94D2-44D9-A8BA-3E926B121999}" dt="2021-11-19T01:13:30.254" v="30913" actId="1036"/>
          <ac:spMkLst>
            <pc:docMk/>
            <pc:sldMk cId="2750135030" sldId="306"/>
            <ac:spMk id="28" creationId="{F50B24E9-5CE3-4B2E-8AEB-5C5A2F92DC75}"/>
          </ac:spMkLst>
        </pc:spChg>
        <pc:picChg chg="add mod ord">
          <ac:chgData name="Oji, Shiyogo/大路 将吾" userId="2263b180-7f84-4151-9209-612f80531efe" providerId="ADAL" clId="{B8C009C1-94D2-44D9-A8BA-3E926B121999}" dt="2021-11-19T01:13:05.208" v="30898" actId="1076"/>
          <ac:picMkLst>
            <pc:docMk/>
            <pc:sldMk cId="2750135030" sldId="306"/>
            <ac:picMk id="8" creationId="{AB97BDE6-DE0B-4149-BBDB-194AA74E884F}"/>
          </ac:picMkLst>
        </pc:picChg>
        <pc:picChg chg="del">
          <ac:chgData name="Oji, Shiyogo/大路 将吾" userId="2263b180-7f84-4151-9209-612f80531efe" providerId="ADAL" clId="{B8C009C1-94D2-44D9-A8BA-3E926B121999}" dt="2021-11-11T07:48:56.015" v="4551" actId="478"/>
          <ac:picMkLst>
            <pc:docMk/>
            <pc:sldMk cId="2750135030" sldId="306"/>
            <ac:picMk id="21" creationId="{8B452241-CE23-42E9-AF45-4765B8818EED}"/>
          </ac:picMkLst>
        </pc:picChg>
        <pc:cxnChg chg="mod">
          <ac:chgData name="Oji, Shiyogo/大路 将吾" userId="2263b180-7f84-4151-9209-612f80531efe" providerId="ADAL" clId="{B8C009C1-94D2-44D9-A8BA-3E926B121999}" dt="2021-11-19T01:13:52.326" v="30916" actId="1037"/>
          <ac:cxnSpMkLst>
            <pc:docMk/>
            <pc:sldMk cId="2750135030" sldId="306"/>
            <ac:cxnSpMk id="7" creationId="{1B7878CF-5EE8-465B-BFF6-7BB5B59217FF}"/>
          </ac:cxnSpMkLst>
        </pc:cxnChg>
        <pc:cxnChg chg="add mod">
          <ac:chgData name="Oji, Shiyogo/大路 将吾" userId="2263b180-7f84-4151-9209-612f80531efe" providerId="ADAL" clId="{B8C009C1-94D2-44D9-A8BA-3E926B121999}" dt="2021-11-19T01:13:11.932" v="30905" actId="1036"/>
          <ac:cxnSpMkLst>
            <pc:docMk/>
            <pc:sldMk cId="2750135030" sldId="306"/>
            <ac:cxnSpMk id="20" creationId="{EA4E8E48-ED5F-4538-9E3D-BDD01BE1D925}"/>
          </ac:cxnSpMkLst>
        </pc:cxnChg>
        <pc:cxnChg chg="add mod">
          <ac:chgData name="Oji, Shiyogo/大路 将吾" userId="2263b180-7f84-4151-9209-612f80531efe" providerId="ADAL" clId="{B8C009C1-94D2-44D9-A8BA-3E926B121999}" dt="2021-11-19T01:13:30.254" v="30913" actId="1036"/>
          <ac:cxnSpMkLst>
            <pc:docMk/>
            <pc:sldMk cId="2750135030" sldId="306"/>
            <ac:cxnSpMk id="29" creationId="{A308FF98-D187-4656-A852-EFC88A0A987C}"/>
          </ac:cxnSpMkLst>
        </pc:cxnChg>
      </pc:sldChg>
      <pc:sldChg chg="addSp delSp modSp add mod">
        <pc:chgData name="Oji, Shiyogo/大路 将吾" userId="2263b180-7f84-4151-9209-612f80531efe" providerId="ADAL" clId="{B8C009C1-94D2-44D9-A8BA-3E926B121999}" dt="2021-11-19T01:28:23.162" v="31000" actId="14100"/>
        <pc:sldMkLst>
          <pc:docMk/>
          <pc:sldMk cId="446617052" sldId="307"/>
        </pc:sldMkLst>
        <pc:spChg chg="mod">
          <ac:chgData name="Oji, Shiyogo/大路 将吾" userId="2263b180-7f84-4151-9209-612f80531efe" providerId="ADAL" clId="{B8C009C1-94D2-44D9-A8BA-3E926B121999}" dt="2021-11-19T01:21:22.828" v="30982" actId="313"/>
          <ac:spMkLst>
            <pc:docMk/>
            <pc:sldMk cId="446617052" sldId="307"/>
            <ac:spMk id="2" creationId="{00000000-0000-0000-0000-000000000000}"/>
          </ac:spMkLst>
        </pc:spChg>
        <pc:spChg chg="mod">
          <ac:chgData name="Oji, Shiyogo/大路 将吾" userId="2263b180-7f84-4151-9209-612f80531efe" providerId="ADAL" clId="{B8C009C1-94D2-44D9-A8BA-3E926B121999}" dt="2021-11-19T01:14:54.771" v="30963" actId="20577"/>
          <ac:spMkLst>
            <pc:docMk/>
            <pc:sldMk cId="446617052" sldId="307"/>
            <ac:spMk id="3" creationId="{00000000-0000-0000-0000-000000000000}"/>
          </ac:spMkLst>
        </pc:spChg>
        <pc:spChg chg="mod">
          <ac:chgData name="Oji, Shiyogo/大路 将吾" userId="2263b180-7f84-4151-9209-612f80531efe" providerId="ADAL" clId="{B8C009C1-94D2-44D9-A8BA-3E926B121999}" dt="2021-11-11T08:23:12.069" v="5681" actId="14100"/>
          <ac:spMkLst>
            <pc:docMk/>
            <pc:sldMk cId="446617052" sldId="307"/>
            <ac:spMk id="5" creationId="{A4E54F72-50CB-4D33-AD4E-9BD80FA86F42}"/>
          </ac:spMkLst>
        </pc:spChg>
        <pc:spChg chg="mod">
          <ac:chgData name="Oji, Shiyogo/大路 将吾" userId="2263b180-7f84-4151-9209-612f80531efe" providerId="ADAL" clId="{B8C009C1-94D2-44D9-A8BA-3E926B121999}" dt="2021-11-11T08:22:57.220" v="5679" actId="1076"/>
          <ac:spMkLst>
            <pc:docMk/>
            <pc:sldMk cId="446617052" sldId="307"/>
            <ac:spMk id="6" creationId="{311F1041-83DC-4B4B-AEB2-3B681826EDB7}"/>
          </ac:spMkLst>
        </pc:spChg>
        <pc:spChg chg="mod">
          <ac:chgData name="Oji, Shiyogo/大路 将吾" userId="2263b180-7f84-4151-9209-612f80531efe" providerId="ADAL" clId="{B8C009C1-94D2-44D9-A8BA-3E926B121999}" dt="2021-11-19T01:28:23.162" v="31000" actId="14100"/>
          <ac:spMkLst>
            <pc:docMk/>
            <pc:sldMk cId="446617052" sldId="307"/>
            <ac:spMk id="18" creationId="{71AA69B4-3015-41C4-A156-ECF09A33A3D1}"/>
          </ac:spMkLst>
        </pc:spChg>
        <pc:spChg chg="del mod">
          <ac:chgData name="Oji, Shiyogo/大路 将吾" userId="2263b180-7f84-4151-9209-612f80531efe" providerId="ADAL" clId="{B8C009C1-94D2-44D9-A8BA-3E926B121999}" dt="2021-11-11T08:24:23.971" v="5703" actId="478"/>
          <ac:spMkLst>
            <pc:docMk/>
            <pc:sldMk cId="446617052" sldId="307"/>
            <ac:spMk id="19" creationId="{BA99BFD0-5840-42FE-BEBD-02478E620175}"/>
          </ac:spMkLst>
        </pc:spChg>
        <pc:spChg chg="mod">
          <ac:chgData name="Oji, Shiyogo/大路 将吾" userId="2263b180-7f84-4151-9209-612f80531efe" providerId="ADAL" clId="{B8C009C1-94D2-44D9-A8BA-3E926B121999}" dt="2021-11-11T08:37:17.729" v="6009" actId="20577"/>
          <ac:spMkLst>
            <pc:docMk/>
            <pc:sldMk cId="446617052" sldId="307"/>
            <ac:spMk id="24" creationId="{6055F669-6DBA-41AC-A468-A956272AB920}"/>
          </ac:spMkLst>
        </pc:spChg>
        <pc:spChg chg="del mod">
          <ac:chgData name="Oji, Shiyogo/大路 将吾" userId="2263b180-7f84-4151-9209-612f80531efe" providerId="ADAL" clId="{B8C009C1-94D2-44D9-A8BA-3E926B121999}" dt="2021-11-11T08:20:27.871" v="5665" actId="478"/>
          <ac:spMkLst>
            <pc:docMk/>
            <pc:sldMk cId="446617052" sldId="307"/>
            <ac:spMk id="27" creationId="{C54B2CC7-8051-4461-8E1C-FC691EB574A4}"/>
          </ac:spMkLst>
        </pc:spChg>
        <pc:spChg chg="del">
          <ac:chgData name="Oji, Shiyogo/大路 将吾" userId="2263b180-7f84-4151-9209-612f80531efe" providerId="ADAL" clId="{B8C009C1-94D2-44D9-A8BA-3E926B121999}" dt="2021-11-11T08:28:27.310" v="5757" actId="478"/>
          <ac:spMkLst>
            <pc:docMk/>
            <pc:sldMk cId="446617052" sldId="307"/>
            <ac:spMk id="28" creationId="{F50B24E9-5CE3-4B2E-8AEB-5C5A2F92DC75}"/>
          </ac:spMkLst>
        </pc:spChg>
        <pc:spChg chg="add mod">
          <ac:chgData name="Oji, Shiyogo/大路 将吾" userId="2263b180-7f84-4151-9209-612f80531efe" providerId="ADAL" clId="{B8C009C1-94D2-44D9-A8BA-3E926B121999}" dt="2021-11-11T08:23:38.282" v="5687" actId="1036"/>
          <ac:spMkLst>
            <pc:docMk/>
            <pc:sldMk cId="446617052" sldId="307"/>
            <ac:spMk id="30" creationId="{850D191B-B43A-454A-A9A7-F2673B462ED9}"/>
          </ac:spMkLst>
        </pc:spChg>
        <pc:spChg chg="add mod">
          <ac:chgData name="Oji, Shiyogo/大路 将吾" userId="2263b180-7f84-4151-9209-612f80531efe" providerId="ADAL" clId="{B8C009C1-94D2-44D9-A8BA-3E926B121999}" dt="2021-11-11T08:23:53.788" v="5695" actId="1036"/>
          <ac:spMkLst>
            <pc:docMk/>
            <pc:sldMk cId="446617052" sldId="307"/>
            <ac:spMk id="31" creationId="{CCEAC383-F468-466E-AC99-63BCDF6B51EA}"/>
          </ac:spMkLst>
        </pc:spChg>
        <pc:spChg chg="add mod">
          <ac:chgData name="Oji, Shiyogo/大路 将吾" userId="2263b180-7f84-4151-9209-612f80531efe" providerId="ADAL" clId="{B8C009C1-94D2-44D9-A8BA-3E926B121999}" dt="2021-11-11T08:25:38.355" v="5744" actId="14100"/>
          <ac:spMkLst>
            <pc:docMk/>
            <pc:sldMk cId="446617052" sldId="307"/>
            <ac:spMk id="39" creationId="{AB400C7D-4C06-4D5D-8F79-2E8FC9AFECAE}"/>
          </ac:spMkLst>
        </pc:spChg>
        <pc:picChg chg="del">
          <ac:chgData name="Oji, Shiyogo/大路 将吾" userId="2263b180-7f84-4151-9209-612f80531efe" providerId="ADAL" clId="{B8C009C1-94D2-44D9-A8BA-3E926B121999}" dt="2021-11-11T08:08:23.365" v="5249" actId="478"/>
          <ac:picMkLst>
            <pc:docMk/>
            <pc:sldMk cId="446617052" sldId="307"/>
            <ac:picMk id="8" creationId="{AB97BDE6-DE0B-4149-BBDB-194AA74E884F}"/>
          </ac:picMkLst>
        </pc:picChg>
        <pc:picChg chg="add del mod">
          <ac:chgData name="Oji, Shiyogo/大路 将吾" userId="2263b180-7f84-4151-9209-612f80531efe" providerId="ADAL" clId="{B8C009C1-94D2-44D9-A8BA-3E926B121999}" dt="2021-11-11T08:08:29.400" v="5252" actId="478"/>
          <ac:picMkLst>
            <pc:docMk/>
            <pc:sldMk cId="446617052" sldId="307"/>
            <ac:picMk id="9" creationId="{8099DF20-8D20-4233-9930-5302FD99EBC4}"/>
          </ac:picMkLst>
        </pc:picChg>
        <pc:picChg chg="add mod ord modCrop">
          <ac:chgData name="Oji, Shiyogo/大路 将吾" userId="2263b180-7f84-4151-9209-612f80531efe" providerId="ADAL" clId="{B8C009C1-94D2-44D9-A8BA-3E926B121999}" dt="2021-11-11T08:22:47.716" v="5677" actId="1076"/>
          <ac:picMkLst>
            <pc:docMk/>
            <pc:sldMk cId="446617052" sldId="307"/>
            <ac:picMk id="11" creationId="{54939C41-0A99-4253-A09F-1E8F1BC60957}"/>
          </ac:picMkLst>
        </pc:picChg>
        <pc:picChg chg="add del mod">
          <ac:chgData name="Oji, Shiyogo/大路 将吾" userId="2263b180-7f84-4151-9209-612f80531efe" providerId="ADAL" clId="{B8C009C1-94D2-44D9-A8BA-3E926B121999}" dt="2021-11-11T08:21:59.611" v="5669" actId="478"/>
          <ac:picMkLst>
            <pc:docMk/>
            <pc:sldMk cId="446617052" sldId="307"/>
            <ac:picMk id="13" creationId="{7BC84EA3-F37A-4D29-A3FE-107620DD0AA8}"/>
          </ac:picMkLst>
        </pc:picChg>
        <pc:picChg chg="add mod ord">
          <ac:chgData name="Oji, Shiyogo/大路 将吾" userId="2263b180-7f84-4151-9209-612f80531efe" providerId="ADAL" clId="{B8C009C1-94D2-44D9-A8BA-3E926B121999}" dt="2021-11-11T08:22:50.580" v="5678" actId="1076"/>
          <ac:picMkLst>
            <pc:docMk/>
            <pc:sldMk cId="446617052" sldId="307"/>
            <ac:picMk id="15" creationId="{808792B1-E951-4DC2-ABA4-F70FFBBD479A}"/>
          </ac:picMkLst>
        </pc:picChg>
        <pc:cxnChg chg="mod">
          <ac:chgData name="Oji, Shiyogo/大路 将吾" userId="2263b180-7f84-4151-9209-612f80531efe" providerId="ADAL" clId="{B8C009C1-94D2-44D9-A8BA-3E926B121999}" dt="2021-11-11T08:23:19.469" v="5683" actId="14100"/>
          <ac:cxnSpMkLst>
            <pc:docMk/>
            <pc:sldMk cId="446617052" sldId="307"/>
            <ac:cxnSpMk id="7" creationId="{1B7878CF-5EE8-465B-BFF6-7BB5B59217FF}"/>
          </ac:cxnSpMkLst>
        </pc:cxnChg>
        <pc:cxnChg chg="del mod">
          <ac:chgData name="Oji, Shiyogo/大路 将吾" userId="2263b180-7f84-4151-9209-612f80531efe" providerId="ADAL" clId="{B8C009C1-94D2-44D9-A8BA-3E926B121999}" dt="2021-11-11T08:24:24.833" v="5704" actId="478"/>
          <ac:cxnSpMkLst>
            <pc:docMk/>
            <pc:sldMk cId="446617052" sldId="307"/>
            <ac:cxnSpMk id="20" creationId="{EA4E8E48-ED5F-4538-9E3D-BDD01BE1D925}"/>
          </ac:cxnSpMkLst>
        </pc:cxnChg>
        <pc:cxnChg chg="del mod">
          <ac:chgData name="Oji, Shiyogo/大路 将吾" userId="2263b180-7f84-4151-9209-612f80531efe" providerId="ADAL" clId="{B8C009C1-94D2-44D9-A8BA-3E926B121999}" dt="2021-11-11T08:28:26.292" v="5756" actId="478"/>
          <ac:cxnSpMkLst>
            <pc:docMk/>
            <pc:sldMk cId="446617052" sldId="307"/>
            <ac:cxnSpMk id="29" creationId="{A308FF98-D187-4656-A852-EFC88A0A987C}"/>
          </ac:cxnSpMkLst>
        </pc:cxnChg>
        <pc:cxnChg chg="add mod">
          <ac:chgData name="Oji, Shiyogo/大路 将吾" userId="2263b180-7f84-4151-9209-612f80531efe" providerId="ADAL" clId="{B8C009C1-94D2-44D9-A8BA-3E926B121999}" dt="2021-11-11T08:24:07.363" v="5699" actId="14100"/>
          <ac:cxnSpMkLst>
            <pc:docMk/>
            <pc:sldMk cId="446617052" sldId="307"/>
            <ac:cxnSpMk id="32" creationId="{5F8CB110-418E-4B0B-9CDB-3952B31E6D60}"/>
          </ac:cxnSpMkLst>
        </pc:cxnChg>
        <pc:cxnChg chg="add mod">
          <ac:chgData name="Oji, Shiyogo/大路 将吾" userId="2263b180-7f84-4151-9209-612f80531efe" providerId="ADAL" clId="{B8C009C1-94D2-44D9-A8BA-3E926B121999}" dt="2021-11-11T08:24:15.492" v="5702" actId="14100"/>
          <ac:cxnSpMkLst>
            <pc:docMk/>
            <pc:sldMk cId="446617052" sldId="307"/>
            <ac:cxnSpMk id="33" creationId="{4A2EA134-F57D-44FE-A2D3-4310BB753E27}"/>
          </ac:cxnSpMkLst>
        </pc:cxnChg>
        <pc:cxnChg chg="add mod">
          <ac:chgData name="Oji, Shiyogo/大路 将吾" userId="2263b180-7f84-4151-9209-612f80531efe" providerId="ADAL" clId="{B8C009C1-94D2-44D9-A8BA-3E926B121999}" dt="2021-11-11T08:26:50.923" v="5747" actId="14100"/>
          <ac:cxnSpMkLst>
            <pc:docMk/>
            <pc:sldMk cId="446617052" sldId="307"/>
            <ac:cxnSpMk id="40" creationId="{6EF2EF7B-6B7B-4768-8FB1-785D257E4F61}"/>
          </ac:cxnSpMkLst>
        </pc:cxnChg>
      </pc:sldChg>
      <pc:sldChg chg="addSp delSp modSp add mod ord">
        <pc:chgData name="Oji, Shiyogo/大路 将吾" userId="2263b180-7f84-4151-9209-612f80531efe" providerId="ADAL" clId="{B8C009C1-94D2-44D9-A8BA-3E926B121999}" dt="2021-11-19T01:29:37.009" v="31002" actId="1076"/>
        <pc:sldMkLst>
          <pc:docMk/>
          <pc:sldMk cId="867135923" sldId="308"/>
        </pc:sldMkLst>
        <pc:spChg chg="mod">
          <ac:chgData name="Oji, Shiyogo/大路 将吾" userId="2263b180-7f84-4151-9209-612f80531efe" providerId="ADAL" clId="{B8C009C1-94D2-44D9-A8BA-3E926B121999}" dt="2021-11-19T01:22:22.051" v="30987" actId="313"/>
          <ac:spMkLst>
            <pc:docMk/>
            <pc:sldMk cId="867135923" sldId="308"/>
            <ac:spMk id="2" creationId="{00000000-0000-0000-0000-000000000000}"/>
          </ac:spMkLst>
        </pc:spChg>
        <pc:spChg chg="mod">
          <ac:chgData name="Oji, Shiyogo/大路 将吾" userId="2263b180-7f84-4151-9209-612f80531efe" providerId="ADAL" clId="{B8C009C1-94D2-44D9-A8BA-3E926B121999}" dt="2021-11-19T01:29:37.009" v="31002" actId="1076"/>
          <ac:spMkLst>
            <pc:docMk/>
            <pc:sldMk cId="867135923" sldId="308"/>
            <ac:spMk id="5" creationId="{A4E54F72-50CB-4D33-AD4E-9BD80FA86F42}"/>
          </ac:spMkLst>
        </pc:spChg>
        <pc:spChg chg="mod">
          <ac:chgData name="Oji, Shiyogo/大路 将吾" userId="2263b180-7f84-4151-9209-612f80531efe" providerId="ADAL" clId="{B8C009C1-94D2-44D9-A8BA-3E926B121999}" dt="2021-11-12T01:38:44.692" v="7340" actId="1076"/>
          <ac:spMkLst>
            <pc:docMk/>
            <pc:sldMk cId="867135923" sldId="308"/>
            <ac:spMk id="6" creationId="{311F1041-83DC-4B4B-AEB2-3B681826EDB7}"/>
          </ac:spMkLst>
        </pc:spChg>
        <pc:spChg chg="add del mod">
          <ac:chgData name="Oji, Shiyogo/大路 将吾" userId="2263b180-7f84-4151-9209-612f80531efe" providerId="ADAL" clId="{B8C009C1-94D2-44D9-A8BA-3E926B121999}" dt="2021-11-12T05:03:35.291" v="10273" actId="21"/>
          <ac:spMkLst>
            <pc:docMk/>
            <pc:sldMk cId="867135923" sldId="308"/>
            <ac:spMk id="15" creationId="{7E085E2A-243E-487E-A065-A0FB5C9B1704}"/>
          </ac:spMkLst>
        </pc:spChg>
        <pc:spChg chg="mod">
          <ac:chgData name="Oji, Shiyogo/大路 将吾" userId="2263b180-7f84-4151-9209-612f80531efe" providerId="ADAL" clId="{B8C009C1-94D2-44D9-A8BA-3E926B121999}" dt="2021-11-19T01:29:37.009" v="31002" actId="1076"/>
          <ac:spMkLst>
            <pc:docMk/>
            <pc:sldMk cId="867135923" sldId="308"/>
            <ac:spMk id="18" creationId="{71AA69B4-3015-41C4-A156-ECF09A33A3D1}"/>
          </ac:spMkLst>
        </pc:spChg>
        <pc:spChg chg="mod">
          <ac:chgData name="Oji, Shiyogo/大路 将吾" userId="2263b180-7f84-4151-9209-612f80531efe" providerId="ADAL" clId="{B8C009C1-94D2-44D9-A8BA-3E926B121999}" dt="2021-11-19T01:29:37.009" v="31002" actId="1076"/>
          <ac:spMkLst>
            <pc:docMk/>
            <pc:sldMk cId="867135923" sldId="308"/>
            <ac:spMk id="19" creationId="{BA99BFD0-5840-42FE-BEBD-02478E620175}"/>
          </ac:spMkLst>
        </pc:spChg>
        <pc:spChg chg="del">
          <ac:chgData name="Oji, Shiyogo/大路 将吾" userId="2263b180-7f84-4151-9209-612f80531efe" providerId="ADAL" clId="{B8C009C1-94D2-44D9-A8BA-3E926B121999}" dt="2021-11-11T08:48:16.766" v="6311" actId="478"/>
          <ac:spMkLst>
            <pc:docMk/>
            <pc:sldMk cId="867135923" sldId="308"/>
            <ac:spMk id="24" creationId="{6055F669-6DBA-41AC-A468-A956272AB920}"/>
          </ac:spMkLst>
        </pc:spChg>
        <pc:spChg chg="del">
          <ac:chgData name="Oji, Shiyogo/大路 将吾" userId="2263b180-7f84-4151-9209-612f80531efe" providerId="ADAL" clId="{B8C009C1-94D2-44D9-A8BA-3E926B121999}" dt="2021-11-11T08:47:37.871" v="6307" actId="478"/>
          <ac:spMkLst>
            <pc:docMk/>
            <pc:sldMk cId="867135923" sldId="308"/>
            <ac:spMk id="27" creationId="{C54B2CC7-8051-4461-8E1C-FC691EB574A4}"/>
          </ac:spMkLst>
        </pc:spChg>
        <pc:spChg chg="del">
          <ac:chgData name="Oji, Shiyogo/大路 将吾" userId="2263b180-7f84-4151-9209-612f80531efe" providerId="ADAL" clId="{B8C009C1-94D2-44D9-A8BA-3E926B121999}" dt="2021-11-11T08:48:15.615" v="6310" actId="478"/>
          <ac:spMkLst>
            <pc:docMk/>
            <pc:sldMk cId="867135923" sldId="308"/>
            <ac:spMk id="28" creationId="{F50B24E9-5CE3-4B2E-8AEB-5C5A2F92DC75}"/>
          </ac:spMkLst>
        </pc:spChg>
        <pc:picChg chg="del">
          <ac:chgData name="Oji, Shiyogo/大路 将吾" userId="2263b180-7f84-4151-9209-612f80531efe" providerId="ADAL" clId="{B8C009C1-94D2-44D9-A8BA-3E926B121999}" dt="2021-11-11T08:39:13.327" v="6012" actId="478"/>
          <ac:picMkLst>
            <pc:docMk/>
            <pc:sldMk cId="867135923" sldId="308"/>
            <ac:picMk id="8" creationId="{AB97BDE6-DE0B-4149-BBDB-194AA74E884F}"/>
          </ac:picMkLst>
        </pc:picChg>
        <pc:picChg chg="add del mod ord">
          <ac:chgData name="Oji, Shiyogo/大路 将吾" userId="2263b180-7f84-4151-9209-612f80531efe" providerId="ADAL" clId="{B8C009C1-94D2-44D9-A8BA-3E926B121999}" dt="2021-11-11T08:43:12.032" v="6087" actId="478"/>
          <ac:picMkLst>
            <pc:docMk/>
            <pc:sldMk cId="867135923" sldId="308"/>
            <ac:picMk id="9" creationId="{455FC955-66CC-4E7E-90B5-C6A6D5A67A18}"/>
          </ac:picMkLst>
        </pc:picChg>
        <pc:picChg chg="add mod ord">
          <ac:chgData name="Oji, Shiyogo/大路 将吾" userId="2263b180-7f84-4151-9209-612f80531efe" providerId="ADAL" clId="{B8C009C1-94D2-44D9-A8BA-3E926B121999}" dt="2021-11-19T01:29:37.009" v="31002" actId="1076"/>
          <ac:picMkLst>
            <pc:docMk/>
            <pc:sldMk cId="867135923" sldId="308"/>
            <ac:picMk id="11" creationId="{60B45047-1157-431E-A288-B119F5F59231}"/>
          </ac:picMkLst>
        </pc:picChg>
        <pc:cxnChg chg="mod">
          <ac:chgData name="Oji, Shiyogo/大路 将吾" userId="2263b180-7f84-4151-9209-612f80531efe" providerId="ADAL" clId="{B8C009C1-94D2-44D9-A8BA-3E926B121999}" dt="2021-11-19T01:29:37.009" v="31002" actId="1076"/>
          <ac:cxnSpMkLst>
            <pc:docMk/>
            <pc:sldMk cId="867135923" sldId="308"/>
            <ac:cxnSpMk id="7" creationId="{1B7878CF-5EE8-465B-BFF6-7BB5B59217FF}"/>
          </ac:cxnSpMkLst>
        </pc:cxnChg>
        <pc:cxnChg chg="mod">
          <ac:chgData name="Oji, Shiyogo/大路 将吾" userId="2263b180-7f84-4151-9209-612f80531efe" providerId="ADAL" clId="{B8C009C1-94D2-44D9-A8BA-3E926B121999}" dt="2021-11-19T01:29:37.009" v="31002" actId="1076"/>
          <ac:cxnSpMkLst>
            <pc:docMk/>
            <pc:sldMk cId="867135923" sldId="308"/>
            <ac:cxnSpMk id="20" creationId="{EA4E8E48-ED5F-4538-9E3D-BDD01BE1D925}"/>
          </ac:cxnSpMkLst>
        </pc:cxnChg>
        <pc:cxnChg chg="del mod">
          <ac:chgData name="Oji, Shiyogo/大路 将吾" userId="2263b180-7f84-4151-9209-612f80531efe" providerId="ADAL" clId="{B8C009C1-94D2-44D9-A8BA-3E926B121999}" dt="2021-11-11T08:48:17.701" v="6312" actId="478"/>
          <ac:cxnSpMkLst>
            <pc:docMk/>
            <pc:sldMk cId="867135923" sldId="308"/>
            <ac:cxnSpMk id="29" creationId="{A308FF98-D187-4656-A852-EFC88A0A987C}"/>
          </ac:cxnSpMkLst>
        </pc:cxnChg>
      </pc:sldChg>
      <pc:sldChg chg="addSp delSp modSp add mod ord">
        <pc:chgData name="Oji, Shiyogo/大路 将吾" userId="2263b180-7f84-4151-9209-612f80531efe" providerId="ADAL" clId="{B8C009C1-94D2-44D9-A8BA-3E926B121999}" dt="2021-11-19T01:41:06.902" v="31119" actId="1076"/>
        <pc:sldMkLst>
          <pc:docMk/>
          <pc:sldMk cId="3674103157" sldId="309"/>
        </pc:sldMkLst>
        <pc:spChg chg="mod">
          <ac:chgData name="Oji, Shiyogo/大路 将吾" userId="2263b180-7f84-4151-9209-612f80531efe" providerId="ADAL" clId="{B8C009C1-94D2-44D9-A8BA-3E926B121999}" dt="2021-11-19T01:22:19.130" v="30986" actId="313"/>
          <ac:spMkLst>
            <pc:docMk/>
            <pc:sldMk cId="3674103157" sldId="309"/>
            <ac:spMk id="2" creationId="{00000000-0000-0000-0000-000000000000}"/>
          </ac:spMkLst>
        </pc:spChg>
        <pc:spChg chg="mod">
          <ac:chgData name="Oji, Shiyogo/大路 将吾" userId="2263b180-7f84-4151-9209-612f80531efe" providerId="ADAL" clId="{B8C009C1-94D2-44D9-A8BA-3E926B121999}" dt="2021-11-11T08:33:11.995" v="5833" actId="20577"/>
          <ac:spMkLst>
            <pc:docMk/>
            <pc:sldMk cId="3674103157" sldId="309"/>
            <ac:spMk id="3" creationId="{00000000-0000-0000-0000-000000000000}"/>
          </ac:spMkLst>
        </pc:spChg>
        <pc:spChg chg="mod">
          <ac:chgData name="Oji, Shiyogo/大路 将吾" userId="2263b180-7f84-4151-9209-612f80531efe" providerId="ADAL" clId="{B8C009C1-94D2-44D9-A8BA-3E926B121999}" dt="2021-11-19T01:40:59.080" v="31118" actId="1035"/>
          <ac:spMkLst>
            <pc:docMk/>
            <pc:sldMk cId="3674103157" sldId="309"/>
            <ac:spMk id="5" creationId="{A4E54F72-50CB-4D33-AD4E-9BD80FA86F42}"/>
          </ac:spMkLst>
        </pc:spChg>
        <pc:spChg chg="mod">
          <ac:chgData name="Oji, Shiyogo/大路 将吾" userId="2263b180-7f84-4151-9209-612f80531efe" providerId="ADAL" clId="{B8C009C1-94D2-44D9-A8BA-3E926B121999}" dt="2021-11-19T01:41:06.902" v="31119" actId="1076"/>
          <ac:spMkLst>
            <pc:docMk/>
            <pc:sldMk cId="3674103157" sldId="309"/>
            <ac:spMk id="6" creationId="{311F1041-83DC-4B4B-AEB2-3B681826EDB7}"/>
          </ac:spMkLst>
        </pc:spChg>
        <pc:spChg chg="add del mod">
          <ac:chgData name="Oji, Shiyogo/大路 将吾" userId="2263b180-7f84-4151-9209-612f80531efe" providerId="ADAL" clId="{B8C009C1-94D2-44D9-A8BA-3E926B121999}" dt="2021-11-16T02:43:25.313" v="13478" actId="21"/>
          <ac:spMkLst>
            <pc:docMk/>
            <pc:sldMk cId="3674103157" sldId="309"/>
            <ac:spMk id="10" creationId="{FDEBD9DE-74DC-4506-AC72-5EAF5CC3C755}"/>
          </ac:spMkLst>
        </pc:spChg>
        <pc:spChg chg="mod">
          <ac:chgData name="Oji, Shiyogo/大路 将吾" userId="2263b180-7f84-4151-9209-612f80531efe" providerId="ADAL" clId="{B8C009C1-94D2-44D9-A8BA-3E926B121999}" dt="2021-11-11T08:36:05.281" v="6004" actId="1076"/>
          <ac:spMkLst>
            <pc:docMk/>
            <pc:sldMk cId="3674103157" sldId="309"/>
            <ac:spMk id="27" creationId="{C54B2CC7-8051-4461-8E1C-FC691EB574A4}"/>
          </ac:spMkLst>
        </pc:spChg>
        <pc:picChg chg="add mod ord">
          <ac:chgData name="Oji, Shiyogo/大路 将吾" userId="2263b180-7f84-4151-9209-612f80531efe" providerId="ADAL" clId="{B8C009C1-94D2-44D9-A8BA-3E926B121999}" dt="2021-11-19T01:40:40.276" v="31112" actId="167"/>
          <ac:picMkLst>
            <pc:docMk/>
            <pc:sldMk cId="3674103157" sldId="309"/>
            <ac:picMk id="13" creationId="{08537AA3-5C6F-4DA7-B70E-E1F6F11EB2A2}"/>
          </ac:picMkLst>
        </pc:picChg>
        <pc:picChg chg="del">
          <ac:chgData name="Oji, Shiyogo/大路 将吾" userId="2263b180-7f84-4151-9209-612f80531efe" providerId="ADAL" clId="{B8C009C1-94D2-44D9-A8BA-3E926B121999}" dt="2021-11-19T01:40:37.672" v="31110" actId="478"/>
          <ac:picMkLst>
            <pc:docMk/>
            <pc:sldMk cId="3674103157" sldId="309"/>
            <ac:picMk id="21" creationId="{8B452241-CE23-42E9-AF45-4765B8818EED}"/>
          </ac:picMkLst>
        </pc:picChg>
        <pc:cxnChg chg="mod">
          <ac:chgData name="Oji, Shiyogo/大路 将吾" userId="2263b180-7f84-4151-9209-612f80531efe" providerId="ADAL" clId="{B8C009C1-94D2-44D9-A8BA-3E926B121999}" dt="2021-11-19T01:41:06.902" v="31119" actId="1076"/>
          <ac:cxnSpMkLst>
            <pc:docMk/>
            <pc:sldMk cId="3674103157" sldId="309"/>
            <ac:cxnSpMk id="7" creationId="{1B7878CF-5EE8-465B-BFF6-7BB5B59217FF}"/>
          </ac:cxnSpMkLst>
        </pc:cxnChg>
      </pc:sldChg>
      <pc:sldChg chg="addSp delSp modSp add mod ord">
        <pc:chgData name="Oji, Shiyogo/大路 将吾" userId="2263b180-7f84-4151-9209-612f80531efe" providerId="ADAL" clId="{B8C009C1-94D2-44D9-A8BA-3E926B121999}" dt="2021-11-19T01:42:37.104" v="31125" actId="14100"/>
        <pc:sldMkLst>
          <pc:docMk/>
          <pc:sldMk cId="1637574947" sldId="310"/>
        </pc:sldMkLst>
        <pc:spChg chg="mod">
          <ac:chgData name="Oji, Shiyogo/大路 将吾" userId="2263b180-7f84-4151-9209-612f80531efe" providerId="ADAL" clId="{B8C009C1-94D2-44D9-A8BA-3E926B121999}" dt="2021-11-19T01:22:23.387" v="30988" actId="313"/>
          <ac:spMkLst>
            <pc:docMk/>
            <pc:sldMk cId="1637574947" sldId="310"/>
            <ac:spMk id="2" creationId="{00000000-0000-0000-0000-000000000000}"/>
          </ac:spMkLst>
        </pc:spChg>
        <pc:spChg chg="mod">
          <ac:chgData name="Oji, Shiyogo/大路 将吾" userId="2263b180-7f84-4151-9209-612f80531efe" providerId="ADAL" clId="{B8C009C1-94D2-44D9-A8BA-3E926B121999}" dt="2021-11-19T01:30:06.935" v="31010" actId="20577"/>
          <ac:spMkLst>
            <pc:docMk/>
            <pc:sldMk cId="1637574947" sldId="310"/>
            <ac:spMk id="3" creationId="{00000000-0000-0000-0000-000000000000}"/>
          </ac:spMkLst>
        </pc:spChg>
        <pc:spChg chg="mod">
          <ac:chgData name="Oji, Shiyogo/大路 将吾" userId="2263b180-7f84-4151-9209-612f80531efe" providerId="ADAL" clId="{B8C009C1-94D2-44D9-A8BA-3E926B121999}" dt="2021-11-19T01:42:37.104" v="31125" actId="14100"/>
          <ac:spMkLst>
            <pc:docMk/>
            <pc:sldMk cId="1637574947" sldId="310"/>
            <ac:spMk id="5" creationId="{A4E54F72-50CB-4D33-AD4E-9BD80FA86F42}"/>
          </ac:spMkLst>
        </pc:spChg>
        <pc:spChg chg="mod">
          <ac:chgData name="Oji, Shiyogo/大路 将吾" userId="2263b180-7f84-4151-9209-612f80531efe" providerId="ADAL" clId="{B8C009C1-94D2-44D9-A8BA-3E926B121999}" dt="2021-11-18T01:29:32.519" v="19245" actId="1076"/>
          <ac:spMkLst>
            <pc:docMk/>
            <pc:sldMk cId="1637574947" sldId="310"/>
            <ac:spMk id="6" creationId="{311F1041-83DC-4B4B-AEB2-3B681826EDB7}"/>
          </ac:spMkLst>
        </pc:spChg>
        <pc:spChg chg="mod ord">
          <ac:chgData name="Oji, Shiyogo/大路 将吾" userId="2263b180-7f84-4151-9209-612f80531efe" providerId="ADAL" clId="{B8C009C1-94D2-44D9-A8BA-3E926B121999}" dt="2021-11-19T01:05:57.369" v="30830" actId="1036"/>
          <ac:spMkLst>
            <pc:docMk/>
            <pc:sldMk cId="1637574947" sldId="310"/>
            <ac:spMk id="18" creationId="{71AA69B4-3015-41C4-A156-ECF09A33A3D1}"/>
          </ac:spMkLst>
        </pc:spChg>
        <pc:spChg chg="mod">
          <ac:chgData name="Oji, Shiyogo/大路 将吾" userId="2263b180-7f84-4151-9209-612f80531efe" providerId="ADAL" clId="{B8C009C1-94D2-44D9-A8BA-3E926B121999}" dt="2021-11-19T01:05:33.270" v="30822" actId="1076"/>
          <ac:spMkLst>
            <pc:docMk/>
            <pc:sldMk cId="1637574947" sldId="310"/>
            <ac:spMk id="24" creationId="{6055F669-6DBA-41AC-A468-A956272AB920}"/>
          </ac:spMkLst>
        </pc:spChg>
        <pc:spChg chg="del">
          <ac:chgData name="Oji, Shiyogo/大路 将吾" userId="2263b180-7f84-4151-9209-612f80531efe" providerId="ADAL" clId="{B8C009C1-94D2-44D9-A8BA-3E926B121999}" dt="2021-11-11T08:55:28.491" v="6407" actId="478"/>
          <ac:spMkLst>
            <pc:docMk/>
            <pc:sldMk cId="1637574947" sldId="310"/>
            <ac:spMk id="30" creationId="{850D191B-B43A-454A-A9A7-F2673B462ED9}"/>
          </ac:spMkLst>
        </pc:spChg>
        <pc:spChg chg="del">
          <ac:chgData name="Oji, Shiyogo/大路 将吾" userId="2263b180-7f84-4151-9209-612f80531efe" providerId="ADAL" clId="{B8C009C1-94D2-44D9-A8BA-3E926B121999}" dt="2021-11-11T08:58:21.805" v="6517" actId="478"/>
          <ac:spMkLst>
            <pc:docMk/>
            <pc:sldMk cId="1637574947" sldId="310"/>
            <ac:spMk id="31" creationId="{CCEAC383-F468-466E-AC99-63BCDF6B51EA}"/>
          </ac:spMkLst>
        </pc:spChg>
        <pc:spChg chg="add mod">
          <ac:chgData name="Oji, Shiyogo/大路 将吾" userId="2263b180-7f84-4151-9209-612f80531efe" providerId="ADAL" clId="{B8C009C1-94D2-44D9-A8BA-3E926B121999}" dt="2021-11-19T01:05:33.270" v="30822" actId="1076"/>
          <ac:spMkLst>
            <pc:docMk/>
            <pc:sldMk cId="1637574947" sldId="310"/>
            <ac:spMk id="35" creationId="{725E9EDF-4206-487D-B189-9D0A4341C92F}"/>
          </ac:spMkLst>
        </pc:spChg>
        <pc:spChg chg="mod">
          <ac:chgData name="Oji, Shiyogo/大路 将吾" userId="2263b180-7f84-4151-9209-612f80531efe" providerId="ADAL" clId="{B8C009C1-94D2-44D9-A8BA-3E926B121999}" dt="2021-11-19T01:05:33.270" v="30822" actId="1076"/>
          <ac:spMkLst>
            <pc:docMk/>
            <pc:sldMk cId="1637574947" sldId="310"/>
            <ac:spMk id="39" creationId="{AB400C7D-4C06-4D5D-8F79-2E8FC9AFECAE}"/>
          </ac:spMkLst>
        </pc:spChg>
        <pc:spChg chg="add mod">
          <ac:chgData name="Oji, Shiyogo/大路 将吾" userId="2263b180-7f84-4151-9209-612f80531efe" providerId="ADAL" clId="{B8C009C1-94D2-44D9-A8BA-3E926B121999}" dt="2021-11-19T01:05:24.030" v="30821" actId="1076"/>
          <ac:spMkLst>
            <pc:docMk/>
            <pc:sldMk cId="1637574947" sldId="310"/>
            <ac:spMk id="41" creationId="{9E281AF8-B853-45C4-A55B-B16C12F42891}"/>
          </ac:spMkLst>
        </pc:spChg>
        <pc:picChg chg="add ord">
          <ac:chgData name="Oji, Shiyogo/大路 将吾" userId="2263b180-7f84-4151-9209-612f80531efe" providerId="ADAL" clId="{B8C009C1-94D2-44D9-A8BA-3E926B121999}" dt="2021-11-19T01:42:17.534" v="31122" actId="167"/>
          <ac:picMkLst>
            <pc:docMk/>
            <pc:sldMk cId="1637574947" sldId="310"/>
            <ac:picMk id="8" creationId="{AEE1705C-45D7-440F-9A3C-2189CABECE0F}"/>
          </ac:picMkLst>
        </pc:picChg>
        <pc:picChg chg="add del mod modCrop">
          <ac:chgData name="Oji, Shiyogo/大路 将吾" userId="2263b180-7f84-4151-9209-612f80531efe" providerId="ADAL" clId="{B8C009C1-94D2-44D9-A8BA-3E926B121999}" dt="2021-11-11T08:50:36.594" v="6322" actId="478"/>
          <ac:picMkLst>
            <pc:docMk/>
            <pc:sldMk cId="1637574947" sldId="310"/>
            <ac:picMk id="8" creationId="{B87D6981-2C9E-4F57-9090-5CAF56C23630}"/>
          </ac:picMkLst>
        </pc:picChg>
        <pc:picChg chg="add del mod ord">
          <ac:chgData name="Oji, Shiyogo/大路 将吾" userId="2263b180-7f84-4151-9209-612f80531efe" providerId="ADAL" clId="{B8C009C1-94D2-44D9-A8BA-3E926B121999}" dt="2021-11-11T08:54:31.279" v="6352" actId="478"/>
          <ac:picMkLst>
            <pc:docMk/>
            <pc:sldMk cId="1637574947" sldId="310"/>
            <ac:picMk id="10" creationId="{E2B18A1C-89ED-44D7-9A00-5D088BE09B86}"/>
          </ac:picMkLst>
        </pc:picChg>
        <pc:picChg chg="del mod">
          <ac:chgData name="Oji, Shiyogo/大路 将吾" userId="2263b180-7f84-4151-9209-612f80531efe" providerId="ADAL" clId="{B8C009C1-94D2-44D9-A8BA-3E926B121999}" dt="2021-11-11T09:00:12.609" v="6555" actId="478"/>
          <ac:picMkLst>
            <pc:docMk/>
            <pc:sldMk cId="1637574947" sldId="310"/>
            <ac:picMk id="11" creationId="{54939C41-0A99-4253-A09F-1E8F1BC60957}"/>
          </ac:picMkLst>
        </pc:picChg>
        <pc:picChg chg="add mod ord modCrop">
          <ac:chgData name="Oji, Shiyogo/大路 将吾" userId="2263b180-7f84-4151-9209-612f80531efe" providerId="ADAL" clId="{B8C009C1-94D2-44D9-A8BA-3E926B121999}" dt="2021-11-19T01:05:33.270" v="30822" actId="1076"/>
          <ac:picMkLst>
            <pc:docMk/>
            <pc:sldMk cId="1637574947" sldId="310"/>
            <ac:picMk id="13" creationId="{D84B9853-A586-4A59-AF1B-538DA235FAD2}"/>
          </ac:picMkLst>
        </pc:picChg>
        <pc:picChg chg="del">
          <ac:chgData name="Oji, Shiyogo/大路 将吾" userId="2263b180-7f84-4151-9209-612f80531efe" providerId="ADAL" clId="{B8C009C1-94D2-44D9-A8BA-3E926B121999}" dt="2021-11-11T08:50:00.303" v="6318" actId="478"/>
          <ac:picMkLst>
            <pc:docMk/>
            <pc:sldMk cId="1637574947" sldId="310"/>
            <ac:picMk id="15" creationId="{808792B1-E951-4DC2-ABA4-F70FFBBD479A}"/>
          </ac:picMkLst>
        </pc:picChg>
        <pc:picChg chg="add del mod ord">
          <ac:chgData name="Oji, Shiyogo/大路 将吾" userId="2263b180-7f84-4151-9209-612f80531efe" providerId="ADAL" clId="{B8C009C1-94D2-44D9-A8BA-3E926B121999}" dt="2021-11-19T01:42:13.691" v="31120" actId="478"/>
          <ac:picMkLst>
            <pc:docMk/>
            <pc:sldMk cId="1637574947" sldId="310"/>
            <ac:picMk id="16" creationId="{10EF6CF2-2D54-4D60-A023-B4115ABEAF17}"/>
          </ac:picMkLst>
        </pc:picChg>
        <pc:cxnChg chg="del mod">
          <ac:chgData name="Oji, Shiyogo/大路 将吾" userId="2263b180-7f84-4151-9209-612f80531efe" providerId="ADAL" clId="{B8C009C1-94D2-44D9-A8BA-3E926B121999}" dt="2021-11-11T08:55:27.161" v="6406" actId="478"/>
          <ac:cxnSpMkLst>
            <pc:docMk/>
            <pc:sldMk cId="1637574947" sldId="310"/>
            <ac:cxnSpMk id="7" creationId="{1B7878CF-5EE8-465B-BFF6-7BB5B59217FF}"/>
          </ac:cxnSpMkLst>
        </pc:cxnChg>
        <pc:cxnChg chg="add mod">
          <ac:chgData name="Oji, Shiyogo/大路 将吾" userId="2263b180-7f84-4151-9209-612f80531efe" providerId="ADAL" clId="{B8C009C1-94D2-44D9-A8BA-3E926B121999}" dt="2021-11-19T01:05:57.369" v="30830" actId="1036"/>
          <ac:cxnSpMkLst>
            <pc:docMk/>
            <pc:sldMk cId="1637574947" sldId="310"/>
            <ac:cxnSpMk id="21" creationId="{AC39D1FC-AA4A-4F02-9FA4-59DA210E129A}"/>
          </ac:cxnSpMkLst>
        </pc:cxnChg>
        <pc:cxnChg chg="add mod">
          <ac:chgData name="Oji, Shiyogo/大路 将吾" userId="2263b180-7f84-4151-9209-612f80531efe" providerId="ADAL" clId="{B8C009C1-94D2-44D9-A8BA-3E926B121999}" dt="2021-11-19T01:42:37.104" v="31125" actId="14100"/>
          <ac:cxnSpMkLst>
            <pc:docMk/>
            <pc:sldMk cId="1637574947" sldId="310"/>
            <ac:cxnSpMk id="27" creationId="{6C9A96F9-EDA7-4B0E-85D8-B4E97A58E1AF}"/>
          </ac:cxnSpMkLst>
        </pc:cxnChg>
        <pc:cxnChg chg="del mod">
          <ac:chgData name="Oji, Shiyogo/大路 将吾" userId="2263b180-7f84-4151-9209-612f80531efe" providerId="ADAL" clId="{B8C009C1-94D2-44D9-A8BA-3E926B121999}" dt="2021-11-11T08:55:29.385" v="6408" actId="478"/>
          <ac:cxnSpMkLst>
            <pc:docMk/>
            <pc:sldMk cId="1637574947" sldId="310"/>
            <ac:cxnSpMk id="32" creationId="{5F8CB110-418E-4B0B-9CDB-3952B31E6D60}"/>
          </ac:cxnSpMkLst>
        </pc:cxnChg>
        <pc:cxnChg chg="del mod">
          <ac:chgData name="Oji, Shiyogo/大路 将吾" userId="2263b180-7f84-4151-9209-612f80531efe" providerId="ADAL" clId="{B8C009C1-94D2-44D9-A8BA-3E926B121999}" dt="2021-11-11T08:55:30.090" v="6409" actId="478"/>
          <ac:cxnSpMkLst>
            <pc:docMk/>
            <pc:sldMk cId="1637574947" sldId="310"/>
            <ac:cxnSpMk id="33" creationId="{4A2EA134-F57D-44FE-A2D3-4310BB753E27}"/>
          </ac:cxnSpMkLst>
        </pc:cxnChg>
        <pc:cxnChg chg="add del mod">
          <ac:chgData name="Oji, Shiyogo/大路 将吾" userId="2263b180-7f84-4151-9209-612f80531efe" providerId="ADAL" clId="{B8C009C1-94D2-44D9-A8BA-3E926B121999}" dt="2021-11-19T01:05:45.020" v="30824" actId="478"/>
          <ac:cxnSpMkLst>
            <pc:docMk/>
            <pc:sldMk cId="1637574947" sldId="310"/>
            <ac:cxnSpMk id="34" creationId="{04A4866F-BD4E-4E88-AC7D-D9FD629597C4}"/>
          </ac:cxnSpMkLst>
        </pc:cxnChg>
        <pc:cxnChg chg="add mod">
          <ac:chgData name="Oji, Shiyogo/大路 将吾" userId="2263b180-7f84-4151-9209-612f80531efe" providerId="ADAL" clId="{B8C009C1-94D2-44D9-A8BA-3E926B121999}" dt="2021-11-19T01:05:33.270" v="30822" actId="1076"/>
          <ac:cxnSpMkLst>
            <pc:docMk/>
            <pc:sldMk cId="1637574947" sldId="310"/>
            <ac:cxnSpMk id="36" creationId="{1B454028-111E-4C2F-B06F-69B7DC524201}"/>
          </ac:cxnSpMkLst>
        </pc:cxnChg>
        <pc:cxnChg chg="del mod">
          <ac:chgData name="Oji, Shiyogo/大路 将吾" userId="2263b180-7f84-4151-9209-612f80531efe" providerId="ADAL" clId="{B8C009C1-94D2-44D9-A8BA-3E926B121999}" dt="2021-11-11T08:55:25.832" v="6405" actId="478"/>
          <ac:cxnSpMkLst>
            <pc:docMk/>
            <pc:sldMk cId="1637574947" sldId="310"/>
            <ac:cxnSpMk id="40" creationId="{6EF2EF7B-6B7B-4768-8FB1-785D257E4F61}"/>
          </ac:cxnSpMkLst>
        </pc:cxnChg>
      </pc:sldChg>
      <pc:sldChg chg="addSp delSp modSp add mod">
        <pc:chgData name="Oji, Shiyogo/大路 将吾" userId="2263b180-7f84-4151-9209-612f80531efe" providerId="ADAL" clId="{B8C009C1-94D2-44D9-A8BA-3E926B121999}" dt="2021-11-19T01:31:42.634" v="31023" actId="1076"/>
        <pc:sldMkLst>
          <pc:docMk/>
          <pc:sldMk cId="4110343099" sldId="311"/>
        </pc:sldMkLst>
        <pc:spChg chg="mod">
          <ac:chgData name="Oji, Shiyogo/大路 将吾" userId="2263b180-7f84-4151-9209-612f80531efe" providerId="ADAL" clId="{B8C009C1-94D2-44D9-A8BA-3E926B121999}" dt="2021-11-19T01:22:25.722" v="30989" actId="313"/>
          <ac:spMkLst>
            <pc:docMk/>
            <pc:sldMk cId="4110343099" sldId="311"/>
            <ac:spMk id="2" creationId="{00000000-0000-0000-0000-000000000000}"/>
          </ac:spMkLst>
        </pc:spChg>
        <pc:spChg chg="mod">
          <ac:chgData name="Oji, Shiyogo/大路 将吾" userId="2263b180-7f84-4151-9209-612f80531efe" providerId="ADAL" clId="{B8C009C1-94D2-44D9-A8BA-3E926B121999}" dt="2021-11-11T09:05:07.562" v="6728" actId="20577"/>
          <ac:spMkLst>
            <pc:docMk/>
            <pc:sldMk cId="4110343099" sldId="311"/>
            <ac:spMk id="3" creationId="{00000000-0000-0000-0000-000000000000}"/>
          </ac:spMkLst>
        </pc:spChg>
        <pc:spChg chg="mod">
          <ac:chgData name="Oji, Shiyogo/大路 将吾" userId="2263b180-7f84-4151-9209-612f80531efe" providerId="ADAL" clId="{B8C009C1-94D2-44D9-A8BA-3E926B121999}" dt="2021-11-11T09:12:12.444" v="6975" actId="14100"/>
          <ac:spMkLst>
            <pc:docMk/>
            <pc:sldMk cId="4110343099" sldId="311"/>
            <ac:spMk id="5" creationId="{A4E54F72-50CB-4D33-AD4E-9BD80FA86F42}"/>
          </ac:spMkLst>
        </pc:spChg>
        <pc:spChg chg="mod">
          <ac:chgData name="Oji, Shiyogo/大路 将吾" userId="2263b180-7f84-4151-9209-612f80531efe" providerId="ADAL" clId="{B8C009C1-94D2-44D9-A8BA-3E926B121999}" dt="2021-11-12T01:41:01.899" v="7375" actId="20577"/>
          <ac:spMkLst>
            <pc:docMk/>
            <pc:sldMk cId="4110343099" sldId="311"/>
            <ac:spMk id="6" creationId="{311F1041-83DC-4B4B-AEB2-3B681826EDB7}"/>
          </ac:spMkLst>
        </pc:spChg>
        <pc:spChg chg="del">
          <ac:chgData name="Oji, Shiyogo/大路 将吾" userId="2263b180-7f84-4151-9209-612f80531efe" providerId="ADAL" clId="{B8C009C1-94D2-44D9-A8BA-3E926B121999}" dt="2021-11-11T09:11:24.083" v="6961" actId="478"/>
          <ac:spMkLst>
            <pc:docMk/>
            <pc:sldMk cId="4110343099" sldId="311"/>
            <ac:spMk id="18" creationId="{71AA69B4-3015-41C4-A156-ECF09A33A3D1}"/>
          </ac:spMkLst>
        </pc:spChg>
        <pc:spChg chg="mod">
          <ac:chgData name="Oji, Shiyogo/大路 将吾" userId="2263b180-7f84-4151-9209-612f80531efe" providerId="ADAL" clId="{B8C009C1-94D2-44D9-A8BA-3E926B121999}" dt="2021-11-11T09:11:48.915" v="6969" actId="1076"/>
          <ac:spMkLst>
            <pc:docMk/>
            <pc:sldMk cId="4110343099" sldId="311"/>
            <ac:spMk id="24" creationId="{6055F669-6DBA-41AC-A468-A956272AB920}"/>
          </ac:spMkLst>
        </pc:spChg>
        <pc:spChg chg="mod">
          <ac:chgData name="Oji, Shiyogo/大路 将吾" userId="2263b180-7f84-4151-9209-612f80531efe" providerId="ADAL" clId="{B8C009C1-94D2-44D9-A8BA-3E926B121999}" dt="2021-11-11T09:17:13.564" v="7078" actId="1076"/>
          <ac:spMkLst>
            <pc:docMk/>
            <pc:sldMk cId="4110343099" sldId="311"/>
            <ac:spMk id="35" creationId="{725E9EDF-4206-487D-B189-9D0A4341C92F}"/>
          </ac:spMkLst>
        </pc:spChg>
        <pc:spChg chg="add mod">
          <ac:chgData name="Oji, Shiyogo/大路 将吾" userId="2263b180-7f84-4151-9209-612f80531efe" providerId="ADAL" clId="{B8C009C1-94D2-44D9-A8BA-3E926B121999}" dt="2021-11-11T09:12:17.533" v="6977" actId="1076"/>
          <ac:spMkLst>
            <pc:docMk/>
            <pc:sldMk cId="4110343099" sldId="311"/>
            <ac:spMk id="37" creationId="{4D2D364A-5D19-4BFA-B49D-3E925F3ECAE9}"/>
          </ac:spMkLst>
        </pc:spChg>
        <pc:spChg chg="del">
          <ac:chgData name="Oji, Shiyogo/大路 将吾" userId="2263b180-7f84-4151-9209-612f80531efe" providerId="ADAL" clId="{B8C009C1-94D2-44D9-A8BA-3E926B121999}" dt="2021-11-11T09:10:15.045" v="6930" actId="478"/>
          <ac:spMkLst>
            <pc:docMk/>
            <pc:sldMk cId="4110343099" sldId="311"/>
            <ac:spMk id="39" creationId="{AB400C7D-4C06-4D5D-8F79-2E8FC9AFECAE}"/>
          </ac:spMkLst>
        </pc:spChg>
        <pc:spChg chg="add del mod">
          <ac:chgData name="Oji, Shiyogo/大路 将吾" userId="2263b180-7f84-4151-9209-612f80531efe" providerId="ADAL" clId="{B8C009C1-94D2-44D9-A8BA-3E926B121999}" dt="2021-11-19T01:31:42.634" v="31023" actId="1076"/>
          <ac:spMkLst>
            <pc:docMk/>
            <pc:sldMk cId="4110343099" sldId="311"/>
            <ac:spMk id="41" creationId="{9E281AF8-B853-45C4-A55B-B16C12F42891}"/>
          </ac:spMkLst>
        </pc:spChg>
        <pc:picChg chg="add mod ord">
          <ac:chgData name="Oji, Shiyogo/大路 将吾" userId="2263b180-7f84-4151-9209-612f80531efe" providerId="ADAL" clId="{B8C009C1-94D2-44D9-A8BA-3E926B121999}" dt="2021-11-11T09:11:56.379" v="6971" actId="1076"/>
          <ac:picMkLst>
            <pc:docMk/>
            <pc:sldMk cId="4110343099" sldId="311"/>
            <ac:picMk id="7" creationId="{2AB2BE31-A4DA-400E-8179-64F9CA55BDBA}"/>
          </ac:picMkLst>
        </pc:picChg>
        <pc:picChg chg="del">
          <ac:chgData name="Oji, Shiyogo/大路 将吾" userId="2263b180-7f84-4151-9209-612f80531efe" providerId="ADAL" clId="{B8C009C1-94D2-44D9-A8BA-3E926B121999}" dt="2021-11-11T09:07:42.541" v="6730" actId="478"/>
          <ac:picMkLst>
            <pc:docMk/>
            <pc:sldMk cId="4110343099" sldId="311"/>
            <ac:picMk id="13" creationId="{D84B9853-A586-4A59-AF1B-538DA235FAD2}"/>
          </ac:picMkLst>
        </pc:picChg>
        <pc:picChg chg="del">
          <ac:chgData name="Oji, Shiyogo/大路 将吾" userId="2263b180-7f84-4151-9209-612f80531efe" providerId="ADAL" clId="{B8C009C1-94D2-44D9-A8BA-3E926B121999}" dt="2021-11-11T09:07:41.915" v="6729" actId="478"/>
          <ac:picMkLst>
            <pc:docMk/>
            <pc:sldMk cId="4110343099" sldId="311"/>
            <ac:picMk id="16" creationId="{10EF6CF2-2D54-4D60-A023-B4115ABEAF17}"/>
          </ac:picMkLst>
        </pc:picChg>
        <pc:cxnChg chg="mod">
          <ac:chgData name="Oji, Shiyogo/大路 将吾" userId="2263b180-7f84-4151-9209-612f80531efe" providerId="ADAL" clId="{B8C009C1-94D2-44D9-A8BA-3E926B121999}" dt="2021-11-11T09:12:12.444" v="6975" actId="14100"/>
          <ac:cxnSpMkLst>
            <pc:docMk/>
            <pc:sldMk cId="4110343099" sldId="311"/>
            <ac:cxnSpMk id="27" creationId="{6C9A96F9-EDA7-4B0E-85D8-B4E97A58E1AF}"/>
          </ac:cxnSpMkLst>
        </pc:cxnChg>
        <pc:cxnChg chg="del mod">
          <ac:chgData name="Oji, Shiyogo/大路 将吾" userId="2263b180-7f84-4151-9209-612f80531efe" providerId="ADAL" clId="{B8C009C1-94D2-44D9-A8BA-3E926B121999}" dt="2021-11-11T09:11:25.517" v="6962" actId="478"/>
          <ac:cxnSpMkLst>
            <pc:docMk/>
            <pc:sldMk cId="4110343099" sldId="311"/>
            <ac:cxnSpMk id="34" creationId="{04A4866F-BD4E-4E88-AC7D-D9FD629597C4}"/>
          </ac:cxnSpMkLst>
        </pc:cxnChg>
        <pc:cxnChg chg="mod">
          <ac:chgData name="Oji, Shiyogo/大路 将吾" userId="2263b180-7f84-4151-9209-612f80531efe" providerId="ADAL" clId="{B8C009C1-94D2-44D9-A8BA-3E926B121999}" dt="2021-11-11T09:17:13.564" v="7078" actId="1076"/>
          <ac:cxnSpMkLst>
            <pc:docMk/>
            <pc:sldMk cId="4110343099" sldId="311"/>
            <ac:cxnSpMk id="36" creationId="{1B454028-111E-4C2F-B06F-69B7DC524201}"/>
          </ac:cxnSpMkLst>
        </pc:cxnChg>
        <pc:cxnChg chg="add mod">
          <ac:chgData name="Oji, Shiyogo/大路 将吾" userId="2263b180-7f84-4151-9209-612f80531efe" providerId="ADAL" clId="{B8C009C1-94D2-44D9-A8BA-3E926B121999}" dt="2021-11-11T09:12:23.827" v="6980" actId="14100"/>
          <ac:cxnSpMkLst>
            <pc:docMk/>
            <pc:sldMk cId="4110343099" sldId="311"/>
            <ac:cxnSpMk id="38" creationId="{C60E2D05-690A-4EFB-BAAC-559BC78ED1B9}"/>
          </ac:cxnSpMkLst>
        </pc:cxnChg>
      </pc:sldChg>
      <pc:sldChg chg="modSp add mod ord">
        <pc:chgData name="Oji, Shiyogo/大路 将吾" userId="2263b180-7f84-4151-9209-612f80531efe" providerId="ADAL" clId="{B8C009C1-94D2-44D9-A8BA-3E926B121999}" dt="2021-11-12T07:53:51.395" v="13169"/>
        <pc:sldMkLst>
          <pc:docMk/>
          <pc:sldMk cId="973599395" sldId="312"/>
        </pc:sldMkLst>
        <pc:spChg chg="mod">
          <ac:chgData name="Oji, Shiyogo/大路 将吾" userId="2263b180-7f84-4151-9209-612f80531efe" providerId="ADAL" clId="{B8C009C1-94D2-44D9-A8BA-3E926B121999}" dt="2021-11-11T09:20:59.828" v="7095" actId="20577"/>
          <ac:spMkLst>
            <pc:docMk/>
            <pc:sldMk cId="973599395" sldId="312"/>
            <ac:spMk id="2" creationId="{00000000-0000-0000-0000-000000000000}"/>
          </ac:spMkLst>
        </pc:spChg>
        <pc:spChg chg="mod">
          <ac:chgData name="Oji, Shiyogo/大路 将吾" userId="2263b180-7f84-4151-9209-612f80531efe" providerId="ADAL" clId="{B8C009C1-94D2-44D9-A8BA-3E926B121999}" dt="2021-11-12T07:53:51.395" v="13169"/>
          <ac:spMkLst>
            <pc:docMk/>
            <pc:sldMk cId="973599395" sldId="312"/>
            <ac:spMk id="3" creationId="{00000000-0000-0000-0000-000000000000}"/>
          </ac:spMkLst>
        </pc:spChg>
      </pc:sldChg>
      <pc:sldChg chg="addSp delSp modSp add mod ord">
        <pc:chgData name="Oji, Shiyogo/大路 将吾" userId="2263b180-7f84-4151-9209-612f80531efe" providerId="ADAL" clId="{B8C009C1-94D2-44D9-A8BA-3E926B121999}" dt="2021-11-19T02:05:20.903" v="31678" actId="1076"/>
        <pc:sldMkLst>
          <pc:docMk/>
          <pc:sldMk cId="1340074477" sldId="313"/>
        </pc:sldMkLst>
        <pc:spChg chg="mod">
          <ac:chgData name="Oji, Shiyogo/大路 将吾" userId="2263b180-7f84-4151-9209-612f80531efe" providerId="ADAL" clId="{B8C009C1-94D2-44D9-A8BA-3E926B121999}" dt="2021-11-11T09:38:44.906" v="7288"/>
          <ac:spMkLst>
            <pc:docMk/>
            <pc:sldMk cId="1340074477" sldId="313"/>
            <ac:spMk id="2" creationId="{00000000-0000-0000-0000-000000000000}"/>
          </ac:spMkLst>
        </pc:spChg>
        <pc:spChg chg="mod">
          <ac:chgData name="Oji, Shiyogo/大路 将吾" userId="2263b180-7f84-4151-9209-612f80531efe" providerId="ADAL" clId="{B8C009C1-94D2-44D9-A8BA-3E926B121999}" dt="2021-11-11T09:44:47.290" v="7316" actId="20577"/>
          <ac:spMkLst>
            <pc:docMk/>
            <pc:sldMk cId="1340074477" sldId="313"/>
            <ac:spMk id="3" creationId="{00000000-0000-0000-0000-000000000000}"/>
          </ac:spMkLst>
        </pc:spChg>
        <pc:spChg chg="mod">
          <ac:chgData name="Oji, Shiyogo/大路 将吾" userId="2263b180-7f84-4151-9209-612f80531efe" providerId="ADAL" clId="{B8C009C1-94D2-44D9-A8BA-3E926B121999}" dt="2021-11-12T01:56:15.269" v="7550" actId="14100"/>
          <ac:spMkLst>
            <pc:docMk/>
            <pc:sldMk cId="1340074477" sldId="313"/>
            <ac:spMk id="5" creationId="{A4E54F72-50CB-4D33-AD4E-9BD80FA86F42}"/>
          </ac:spMkLst>
        </pc:spChg>
        <pc:spChg chg="mod topLvl">
          <ac:chgData name="Oji, Shiyogo/大路 将吾" userId="2263b180-7f84-4151-9209-612f80531efe" providerId="ADAL" clId="{B8C009C1-94D2-44D9-A8BA-3E926B121999}" dt="2021-11-19T02:05:14.165" v="31677" actId="164"/>
          <ac:spMkLst>
            <pc:docMk/>
            <pc:sldMk cId="1340074477" sldId="313"/>
            <ac:spMk id="6" creationId="{311F1041-83DC-4B4B-AEB2-3B681826EDB7}"/>
          </ac:spMkLst>
        </pc:spChg>
        <pc:spChg chg="del mod">
          <ac:chgData name="Oji, Shiyogo/大路 将吾" userId="2263b180-7f84-4151-9209-612f80531efe" providerId="ADAL" clId="{B8C009C1-94D2-44D9-A8BA-3E926B121999}" dt="2021-11-12T01:58:02.055" v="7571" actId="478"/>
          <ac:spMkLst>
            <pc:docMk/>
            <pc:sldMk cId="1340074477" sldId="313"/>
            <ac:spMk id="18" creationId="{71AA69B4-3015-41C4-A156-ECF09A33A3D1}"/>
          </ac:spMkLst>
        </pc:spChg>
        <pc:spChg chg="del">
          <ac:chgData name="Oji, Shiyogo/大路 将吾" userId="2263b180-7f84-4151-9209-612f80531efe" providerId="ADAL" clId="{B8C009C1-94D2-44D9-A8BA-3E926B121999}" dt="2021-11-12T01:58:05.145" v="7572" actId="478"/>
          <ac:spMkLst>
            <pc:docMk/>
            <pc:sldMk cId="1340074477" sldId="313"/>
            <ac:spMk id="24" creationId="{6055F669-6DBA-41AC-A468-A956272AB920}"/>
          </ac:spMkLst>
        </pc:spChg>
        <pc:spChg chg="del">
          <ac:chgData name="Oji, Shiyogo/大路 将吾" userId="2263b180-7f84-4151-9209-612f80531efe" providerId="ADAL" clId="{B8C009C1-94D2-44D9-A8BA-3E926B121999}" dt="2021-11-12T01:57:17.019" v="7558" actId="478"/>
          <ac:spMkLst>
            <pc:docMk/>
            <pc:sldMk cId="1340074477" sldId="313"/>
            <ac:spMk id="30" creationId="{850D191B-B43A-454A-A9A7-F2673B462ED9}"/>
          </ac:spMkLst>
        </pc:spChg>
        <pc:spChg chg="del">
          <ac:chgData name="Oji, Shiyogo/大路 将吾" userId="2263b180-7f84-4151-9209-612f80531efe" providerId="ADAL" clId="{B8C009C1-94D2-44D9-A8BA-3E926B121999}" dt="2021-11-12T01:56:27.682" v="7553" actId="478"/>
          <ac:spMkLst>
            <pc:docMk/>
            <pc:sldMk cId="1340074477" sldId="313"/>
            <ac:spMk id="31" creationId="{CCEAC383-F468-466E-AC99-63BCDF6B51EA}"/>
          </ac:spMkLst>
        </pc:spChg>
        <pc:spChg chg="mod">
          <ac:chgData name="Oji, Shiyogo/大路 将吾" userId="2263b180-7f84-4151-9209-612f80531efe" providerId="ADAL" clId="{B8C009C1-94D2-44D9-A8BA-3E926B121999}" dt="2021-11-12T01:56:23.244" v="7552" actId="14100"/>
          <ac:spMkLst>
            <pc:docMk/>
            <pc:sldMk cId="1340074477" sldId="313"/>
            <ac:spMk id="39" creationId="{AB400C7D-4C06-4D5D-8F79-2E8FC9AFECAE}"/>
          </ac:spMkLst>
        </pc:spChg>
        <pc:spChg chg="add mod">
          <ac:chgData name="Oji, Shiyogo/大路 将吾" userId="2263b180-7f84-4151-9209-612f80531efe" providerId="ADAL" clId="{B8C009C1-94D2-44D9-A8BA-3E926B121999}" dt="2021-11-12T02:06:14.034" v="7962"/>
          <ac:spMkLst>
            <pc:docMk/>
            <pc:sldMk cId="1340074477" sldId="313"/>
            <ac:spMk id="44" creationId="{AA626775-F2A0-4F06-B776-124E58AE859B}"/>
          </ac:spMkLst>
        </pc:spChg>
        <pc:spChg chg="add mod">
          <ac:chgData name="Oji, Shiyogo/大路 将吾" userId="2263b180-7f84-4151-9209-612f80531efe" providerId="ADAL" clId="{B8C009C1-94D2-44D9-A8BA-3E926B121999}" dt="2021-11-19T02:03:03.778" v="31658" actId="20577"/>
          <ac:spMkLst>
            <pc:docMk/>
            <pc:sldMk cId="1340074477" sldId="313"/>
            <ac:spMk id="45" creationId="{76F80C64-83D7-45E5-A53A-B26A0389D1A5}"/>
          </ac:spMkLst>
        </pc:spChg>
        <pc:grpChg chg="add mod">
          <ac:chgData name="Oji, Shiyogo/大路 将吾" userId="2263b180-7f84-4151-9209-612f80531efe" providerId="ADAL" clId="{B8C009C1-94D2-44D9-A8BA-3E926B121999}" dt="2021-11-19T02:05:20.903" v="31678" actId="1076"/>
          <ac:grpSpMkLst>
            <pc:docMk/>
            <pc:sldMk cId="1340074477" sldId="313"/>
            <ac:grpSpMk id="4" creationId="{DE019702-C25A-4646-8FDF-6C6E22C2CB1C}"/>
          </ac:grpSpMkLst>
        </pc:grpChg>
        <pc:grpChg chg="add del mod">
          <ac:chgData name="Oji, Shiyogo/大路 将吾" userId="2263b180-7f84-4151-9209-612f80531efe" providerId="ADAL" clId="{B8C009C1-94D2-44D9-A8BA-3E926B121999}" dt="2021-11-19T02:04:53.351" v="31672" actId="165"/>
          <ac:grpSpMkLst>
            <pc:docMk/>
            <pc:sldMk cId="1340074477" sldId="313"/>
            <ac:grpSpMk id="43" creationId="{462D56AF-51BD-4AE2-93F8-36016C026D1B}"/>
          </ac:grpSpMkLst>
        </pc:grpChg>
        <pc:picChg chg="add del mod ord modCrop">
          <ac:chgData name="Oji, Shiyogo/大路 将吾" userId="2263b180-7f84-4151-9209-612f80531efe" providerId="ADAL" clId="{B8C009C1-94D2-44D9-A8BA-3E926B121999}" dt="2021-11-12T01:46:08.940" v="7381" actId="478"/>
          <ac:picMkLst>
            <pc:docMk/>
            <pc:sldMk cId="1340074477" sldId="313"/>
            <ac:picMk id="8" creationId="{3DB5874A-B1C4-442C-88E6-A947EA2A1228}"/>
          </ac:picMkLst>
        </pc:picChg>
        <pc:picChg chg="add del mod ord modCrop">
          <ac:chgData name="Oji, Shiyogo/大路 将吾" userId="2263b180-7f84-4151-9209-612f80531efe" providerId="ADAL" clId="{B8C009C1-94D2-44D9-A8BA-3E926B121999}" dt="2021-11-12T01:54:42.557" v="7539" actId="478"/>
          <ac:picMkLst>
            <pc:docMk/>
            <pc:sldMk cId="1340074477" sldId="313"/>
            <ac:picMk id="10" creationId="{03EB1143-D11E-4ACE-9934-72C659B5C652}"/>
          </ac:picMkLst>
        </pc:picChg>
        <pc:picChg chg="del">
          <ac:chgData name="Oji, Shiyogo/大路 将吾" userId="2263b180-7f84-4151-9209-612f80531efe" providerId="ADAL" clId="{B8C009C1-94D2-44D9-A8BA-3E926B121999}" dt="2021-11-12T01:54:43.093" v="7540" actId="478"/>
          <ac:picMkLst>
            <pc:docMk/>
            <pc:sldMk cId="1340074477" sldId="313"/>
            <ac:picMk id="11" creationId="{54939C41-0A99-4253-A09F-1E8F1BC60957}"/>
          </ac:picMkLst>
        </pc:picChg>
        <pc:picChg chg="add del mod topLvl">
          <ac:chgData name="Oji, Shiyogo/大路 将吾" userId="2263b180-7f84-4151-9209-612f80531efe" providerId="ADAL" clId="{B8C009C1-94D2-44D9-A8BA-3E926B121999}" dt="2021-11-19T02:05:14.165" v="31677" actId="164"/>
          <ac:picMkLst>
            <pc:docMk/>
            <pc:sldMk cId="1340074477" sldId="313"/>
            <ac:picMk id="13" creationId="{FF53DED4-8AF3-48C8-847B-822402110692}"/>
          </ac:picMkLst>
        </pc:picChg>
        <pc:picChg chg="del">
          <ac:chgData name="Oji, Shiyogo/大路 将吾" userId="2263b180-7f84-4151-9209-612f80531efe" providerId="ADAL" clId="{B8C009C1-94D2-44D9-A8BA-3E926B121999}" dt="2021-11-12T01:45:32.115" v="7376" actId="478"/>
          <ac:picMkLst>
            <pc:docMk/>
            <pc:sldMk cId="1340074477" sldId="313"/>
            <ac:picMk id="15" creationId="{808792B1-E951-4DC2-ABA4-F70FFBBD479A}"/>
          </ac:picMkLst>
        </pc:picChg>
        <pc:picChg chg="add del mod ord modCrop">
          <ac:chgData name="Oji, Shiyogo/大路 将吾" userId="2263b180-7f84-4151-9209-612f80531efe" providerId="ADAL" clId="{B8C009C1-94D2-44D9-A8BA-3E926B121999}" dt="2021-11-12T01:57:44.442" v="7568" actId="1076"/>
          <ac:picMkLst>
            <pc:docMk/>
            <pc:sldMk cId="1340074477" sldId="313"/>
            <ac:picMk id="16" creationId="{824B5AA5-F6EB-486B-BABB-35C743F172A6}"/>
          </ac:picMkLst>
        </pc:picChg>
        <pc:cxnChg chg="mod">
          <ac:chgData name="Oji, Shiyogo/大路 将吾" userId="2263b180-7f84-4151-9209-612f80531efe" providerId="ADAL" clId="{B8C009C1-94D2-44D9-A8BA-3E926B121999}" dt="2021-11-19T02:05:20.903" v="31678" actId="1076"/>
          <ac:cxnSpMkLst>
            <pc:docMk/>
            <pc:sldMk cId="1340074477" sldId="313"/>
            <ac:cxnSpMk id="7" creationId="{1B7878CF-5EE8-465B-BFF6-7BB5B59217FF}"/>
          </ac:cxnSpMkLst>
        </pc:cxnChg>
        <pc:cxnChg chg="del mod">
          <ac:chgData name="Oji, Shiyogo/大路 将吾" userId="2263b180-7f84-4151-9209-612f80531efe" providerId="ADAL" clId="{B8C009C1-94D2-44D9-A8BA-3E926B121999}" dt="2021-11-12T01:57:18.214" v="7559" actId="478"/>
          <ac:cxnSpMkLst>
            <pc:docMk/>
            <pc:sldMk cId="1340074477" sldId="313"/>
            <ac:cxnSpMk id="32" creationId="{5F8CB110-418E-4B0B-9CDB-3952B31E6D60}"/>
          </ac:cxnSpMkLst>
        </pc:cxnChg>
        <pc:cxnChg chg="del mod">
          <ac:chgData name="Oji, Shiyogo/大路 将吾" userId="2263b180-7f84-4151-9209-612f80531efe" providerId="ADAL" clId="{B8C009C1-94D2-44D9-A8BA-3E926B121999}" dt="2021-11-12T01:57:19.201" v="7560" actId="478"/>
          <ac:cxnSpMkLst>
            <pc:docMk/>
            <pc:sldMk cId="1340074477" sldId="313"/>
            <ac:cxnSpMk id="33" creationId="{4A2EA134-F57D-44FE-A2D3-4310BB753E27}"/>
          </ac:cxnSpMkLst>
        </pc:cxnChg>
        <pc:cxnChg chg="mod">
          <ac:chgData name="Oji, Shiyogo/大路 将吾" userId="2263b180-7f84-4151-9209-612f80531efe" providerId="ADAL" clId="{B8C009C1-94D2-44D9-A8BA-3E926B121999}" dt="2021-11-19T02:05:20.903" v="31678" actId="1076"/>
          <ac:cxnSpMkLst>
            <pc:docMk/>
            <pc:sldMk cId="1340074477" sldId="313"/>
            <ac:cxnSpMk id="40" creationId="{6EF2EF7B-6B7B-4768-8FB1-785D257E4F61}"/>
          </ac:cxnSpMkLst>
        </pc:cxnChg>
      </pc:sldChg>
      <pc:sldChg chg="addSp delSp modSp add mod">
        <pc:chgData name="Oji, Shiyogo/大路 将吾" userId="2263b180-7f84-4151-9209-612f80531efe" providerId="ADAL" clId="{B8C009C1-94D2-44D9-A8BA-3E926B121999}" dt="2021-11-19T00:53:30.030" v="30740" actId="1076"/>
        <pc:sldMkLst>
          <pc:docMk/>
          <pc:sldMk cId="3273289858" sldId="314"/>
        </pc:sldMkLst>
        <pc:spChg chg="mod">
          <ac:chgData name="Oji, Shiyogo/大路 将吾" userId="2263b180-7f84-4151-9209-612f80531efe" providerId="ADAL" clId="{B8C009C1-94D2-44D9-A8BA-3E926B121999}" dt="2021-11-11T09:29:45.627" v="7163" actId="20577"/>
          <ac:spMkLst>
            <pc:docMk/>
            <pc:sldMk cId="3273289858" sldId="314"/>
            <ac:spMk id="3" creationId="{00000000-0000-0000-0000-000000000000}"/>
          </ac:spMkLst>
        </pc:spChg>
        <pc:spChg chg="mod">
          <ac:chgData name="Oji, Shiyogo/大路 将吾" userId="2263b180-7f84-4151-9209-612f80531efe" providerId="ADAL" clId="{B8C009C1-94D2-44D9-A8BA-3E926B121999}" dt="2021-11-11T09:33:53.394" v="7241" actId="14100"/>
          <ac:spMkLst>
            <pc:docMk/>
            <pc:sldMk cId="3273289858" sldId="314"/>
            <ac:spMk id="9" creationId="{90836E2E-0FB0-450C-8BCF-3E729F5B16B3}"/>
          </ac:spMkLst>
        </pc:spChg>
        <pc:spChg chg="del">
          <ac:chgData name="Oji, Shiyogo/大路 将吾" userId="2263b180-7f84-4151-9209-612f80531efe" providerId="ADAL" clId="{B8C009C1-94D2-44D9-A8BA-3E926B121999}" dt="2021-11-11T09:31:28.037" v="7168" actId="478"/>
          <ac:spMkLst>
            <pc:docMk/>
            <pc:sldMk cId="3273289858" sldId="314"/>
            <ac:spMk id="10" creationId="{4A8B0EE1-DB6F-405E-A2B3-01069CA94C52}"/>
          </ac:spMkLst>
        </pc:spChg>
        <pc:spChg chg="add del mod">
          <ac:chgData name="Oji, Shiyogo/大路 将吾" userId="2263b180-7f84-4151-9209-612f80531efe" providerId="ADAL" clId="{B8C009C1-94D2-44D9-A8BA-3E926B121999}" dt="2021-11-11T09:32:05.018" v="7172" actId="478"/>
          <ac:spMkLst>
            <pc:docMk/>
            <pc:sldMk cId="3273289858" sldId="314"/>
            <ac:spMk id="13" creationId="{A6AFC7A0-B3CB-4339-83B0-6A525E6A68BC}"/>
          </ac:spMkLst>
        </pc:spChg>
        <pc:spChg chg="add mod">
          <ac:chgData name="Oji, Shiyogo/大路 将吾" userId="2263b180-7f84-4151-9209-612f80531efe" providerId="ADAL" clId="{B8C009C1-94D2-44D9-A8BA-3E926B121999}" dt="2021-11-19T00:53:30.030" v="30740" actId="1076"/>
          <ac:spMkLst>
            <pc:docMk/>
            <pc:sldMk cId="3273289858" sldId="314"/>
            <ac:spMk id="14" creationId="{EFB1B50E-5142-4A9E-952D-4B8294B3C0B9}"/>
          </ac:spMkLst>
        </pc:spChg>
        <pc:spChg chg="add mod">
          <ac:chgData name="Oji, Shiyogo/大路 将吾" userId="2263b180-7f84-4151-9209-612f80531efe" providerId="ADAL" clId="{B8C009C1-94D2-44D9-A8BA-3E926B121999}" dt="2021-11-19T00:53:30.030" v="30740" actId="1076"/>
          <ac:spMkLst>
            <pc:docMk/>
            <pc:sldMk cId="3273289858" sldId="314"/>
            <ac:spMk id="15" creationId="{EB096D98-5C19-4A20-9C76-0A06CB96C2C8}"/>
          </ac:spMkLst>
        </pc:spChg>
        <pc:spChg chg="mod">
          <ac:chgData name="Oji, Shiyogo/大路 将吾" userId="2263b180-7f84-4151-9209-612f80531efe" providerId="ADAL" clId="{B8C009C1-94D2-44D9-A8BA-3E926B121999}" dt="2021-11-11T09:34:03.442" v="7243" actId="14100"/>
          <ac:spMkLst>
            <pc:docMk/>
            <pc:sldMk cId="3273289858" sldId="314"/>
            <ac:spMk id="21" creationId="{0848AEE0-67CE-4B93-8A69-DC8721987C87}"/>
          </ac:spMkLst>
        </pc:spChg>
        <pc:spChg chg="add mod">
          <ac:chgData name="Oji, Shiyogo/大路 将吾" userId="2263b180-7f84-4151-9209-612f80531efe" providerId="ADAL" clId="{B8C009C1-94D2-44D9-A8BA-3E926B121999}" dt="2021-11-11T09:34:43.377" v="7257" actId="14100"/>
          <ac:spMkLst>
            <pc:docMk/>
            <pc:sldMk cId="3273289858" sldId="314"/>
            <ac:spMk id="25" creationId="{782934A7-B98A-454B-B3D4-E947D9B65276}"/>
          </ac:spMkLst>
        </pc:spChg>
        <pc:picChg chg="del">
          <ac:chgData name="Oji, Shiyogo/大路 将吾" userId="2263b180-7f84-4151-9209-612f80531efe" providerId="ADAL" clId="{B8C009C1-94D2-44D9-A8BA-3E926B121999}" dt="2021-11-11T09:31:01.994" v="7164" actId="478"/>
          <ac:picMkLst>
            <pc:docMk/>
            <pc:sldMk cId="3273289858" sldId="314"/>
            <ac:picMk id="5" creationId="{B694BA50-2262-40CD-A5B0-F00DEDE79E00}"/>
          </ac:picMkLst>
        </pc:picChg>
        <pc:picChg chg="add mod ord">
          <ac:chgData name="Oji, Shiyogo/大路 将吾" userId="2263b180-7f84-4151-9209-612f80531efe" providerId="ADAL" clId="{B8C009C1-94D2-44D9-A8BA-3E926B121999}" dt="2021-11-11T09:31:11.252" v="7167" actId="167"/>
          <ac:picMkLst>
            <pc:docMk/>
            <pc:sldMk cId="3273289858" sldId="314"/>
            <ac:picMk id="6" creationId="{0A74C873-3831-4033-A41E-FEDBAF99876E}"/>
          </ac:picMkLst>
        </pc:picChg>
        <pc:cxnChg chg="mod">
          <ac:chgData name="Oji, Shiyogo/大路 将吾" userId="2263b180-7f84-4151-9209-612f80531efe" providerId="ADAL" clId="{B8C009C1-94D2-44D9-A8BA-3E926B121999}" dt="2021-11-19T00:53:30.030" v="30740" actId="1076"/>
          <ac:cxnSpMkLst>
            <pc:docMk/>
            <pc:sldMk cId="3273289858" sldId="314"/>
            <ac:cxnSpMk id="11" creationId="{1E2DBCD3-A965-46A2-91B8-907688BA563A}"/>
          </ac:cxnSpMkLst>
        </pc:cxnChg>
        <pc:cxnChg chg="mod">
          <ac:chgData name="Oji, Shiyogo/大路 将吾" userId="2263b180-7f84-4151-9209-612f80531efe" providerId="ADAL" clId="{B8C009C1-94D2-44D9-A8BA-3E926B121999}" dt="2021-11-19T00:53:30.030" v="30740" actId="1076"/>
          <ac:cxnSpMkLst>
            <pc:docMk/>
            <pc:sldMk cId="3273289858" sldId="314"/>
            <ac:cxnSpMk id="22" creationId="{288D7E86-0806-4B73-A978-96C94F246455}"/>
          </ac:cxnSpMkLst>
        </pc:cxnChg>
        <pc:cxnChg chg="add mod">
          <ac:chgData name="Oji, Shiyogo/大路 将吾" userId="2263b180-7f84-4151-9209-612f80531efe" providerId="ADAL" clId="{B8C009C1-94D2-44D9-A8BA-3E926B121999}" dt="2021-11-19T00:53:30.030" v="30740" actId="1076"/>
          <ac:cxnSpMkLst>
            <pc:docMk/>
            <pc:sldMk cId="3273289858" sldId="314"/>
            <ac:cxnSpMk id="23" creationId="{DF054584-F124-49EA-A4C0-3B69F9962DC0}"/>
          </ac:cxnSpMkLst>
        </pc:cxnChg>
        <pc:cxnChg chg="add mod">
          <ac:chgData name="Oji, Shiyogo/大路 将吾" userId="2263b180-7f84-4151-9209-612f80531efe" providerId="ADAL" clId="{B8C009C1-94D2-44D9-A8BA-3E926B121999}" dt="2021-11-19T00:53:30.030" v="30740" actId="1076"/>
          <ac:cxnSpMkLst>
            <pc:docMk/>
            <pc:sldMk cId="3273289858" sldId="314"/>
            <ac:cxnSpMk id="27" creationId="{55367340-69B3-4EA6-897C-A9C181B2D370}"/>
          </ac:cxnSpMkLst>
        </pc:cxnChg>
      </pc:sldChg>
      <pc:sldChg chg="addSp delSp modSp add mod">
        <pc:chgData name="Oji, Shiyogo/大路 将吾" userId="2263b180-7f84-4151-9209-612f80531efe" providerId="ADAL" clId="{B8C009C1-94D2-44D9-A8BA-3E926B121999}" dt="2021-11-19T02:06:31.630" v="31689" actId="20577"/>
        <pc:sldMkLst>
          <pc:docMk/>
          <pc:sldMk cId="3612368624" sldId="315"/>
        </pc:sldMkLst>
        <pc:spChg chg="mod">
          <ac:chgData name="Oji, Shiyogo/大路 将吾" userId="2263b180-7f84-4151-9209-612f80531efe" providerId="ADAL" clId="{B8C009C1-94D2-44D9-A8BA-3E926B121999}" dt="2021-11-12T01:59:14.771" v="7617" actId="20577"/>
          <ac:spMkLst>
            <pc:docMk/>
            <pc:sldMk cId="3612368624" sldId="315"/>
            <ac:spMk id="3" creationId="{00000000-0000-0000-0000-000000000000}"/>
          </ac:spMkLst>
        </pc:spChg>
        <pc:spChg chg="del mod">
          <ac:chgData name="Oji, Shiyogo/大路 将吾" userId="2263b180-7f84-4151-9209-612f80531efe" providerId="ADAL" clId="{B8C009C1-94D2-44D9-A8BA-3E926B121999}" dt="2021-11-12T04:07:17.166" v="8710" actId="478"/>
          <ac:spMkLst>
            <pc:docMk/>
            <pc:sldMk cId="3612368624" sldId="315"/>
            <ac:spMk id="5" creationId="{A4E54F72-50CB-4D33-AD4E-9BD80FA86F42}"/>
          </ac:spMkLst>
        </pc:spChg>
        <pc:spChg chg="mod ord topLvl">
          <ac:chgData name="Oji, Shiyogo/大路 将吾" userId="2263b180-7f84-4151-9209-612f80531efe" providerId="ADAL" clId="{B8C009C1-94D2-44D9-A8BA-3E926B121999}" dt="2021-11-19T02:06:26.335" v="31685" actId="20577"/>
          <ac:spMkLst>
            <pc:docMk/>
            <pc:sldMk cId="3612368624" sldId="315"/>
            <ac:spMk id="6" creationId="{311F1041-83DC-4B4B-AEB2-3B681826EDB7}"/>
          </ac:spMkLst>
        </pc:spChg>
        <pc:spChg chg="add del mod">
          <ac:chgData name="Oji, Shiyogo/大路 将吾" userId="2263b180-7f84-4151-9209-612f80531efe" providerId="ADAL" clId="{B8C009C1-94D2-44D9-A8BA-3E926B121999}" dt="2021-11-12T04:08:04.379" v="8715" actId="478"/>
          <ac:spMkLst>
            <pc:docMk/>
            <pc:sldMk cId="3612368624" sldId="315"/>
            <ac:spMk id="14" creationId="{A6E59899-5B7D-412E-8535-FC569DC17E2D}"/>
          </ac:spMkLst>
        </pc:spChg>
        <pc:spChg chg="add del mod">
          <ac:chgData name="Oji, Shiyogo/大路 将吾" userId="2263b180-7f84-4151-9209-612f80531efe" providerId="ADAL" clId="{B8C009C1-94D2-44D9-A8BA-3E926B121999}" dt="2021-11-12T04:16:36.406" v="8903" actId="478"/>
          <ac:spMkLst>
            <pc:docMk/>
            <pc:sldMk cId="3612368624" sldId="315"/>
            <ac:spMk id="15" creationId="{7508EB18-B142-4A16-BB17-8A34B05F109D}"/>
          </ac:spMkLst>
        </pc:spChg>
        <pc:spChg chg="add mod">
          <ac:chgData name="Oji, Shiyogo/大路 将吾" userId="2263b180-7f84-4151-9209-612f80531efe" providerId="ADAL" clId="{B8C009C1-94D2-44D9-A8BA-3E926B121999}" dt="2021-11-12T04:13:04.852" v="8861" actId="1037"/>
          <ac:spMkLst>
            <pc:docMk/>
            <pc:sldMk cId="3612368624" sldId="315"/>
            <ac:spMk id="34" creationId="{A3938C0F-951F-4BF1-B8BD-033EE7EDD7DA}"/>
          </ac:spMkLst>
        </pc:spChg>
        <pc:spChg chg="add mod">
          <ac:chgData name="Oji, Shiyogo/大路 将吾" userId="2263b180-7f84-4151-9209-612f80531efe" providerId="ADAL" clId="{B8C009C1-94D2-44D9-A8BA-3E926B121999}" dt="2021-11-19T02:06:31.630" v="31689" actId="20577"/>
          <ac:spMkLst>
            <pc:docMk/>
            <pc:sldMk cId="3612368624" sldId="315"/>
            <ac:spMk id="35" creationId="{F4206761-693D-491C-98EF-72E05E172E19}"/>
          </ac:spMkLst>
        </pc:spChg>
        <pc:spChg chg="mod">
          <ac:chgData name="Oji, Shiyogo/大路 将吾" userId="2263b180-7f84-4151-9209-612f80531efe" providerId="ADAL" clId="{B8C009C1-94D2-44D9-A8BA-3E926B121999}" dt="2021-11-12T04:12:46.405" v="8855" actId="1076"/>
          <ac:spMkLst>
            <pc:docMk/>
            <pc:sldMk cId="3612368624" sldId="315"/>
            <ac:spMk id="39" creationId="{AB400C7D-4C06-4D5D-8F79-2E8FC9AFECAE}"/>
          </ac:spMkLst>
        </pc:spChg>
        <pc:spChg chg="add mod">
          <ac:chgData name="Oji, Shiyogo/大路 将吾" userId="2263b180-7f84-4151-9209-612f80531efe" providerId="ADAL" clId="{B8C009C1-94D2-44D9-A8BA-3E926B121999}" dt="2021-11-12T04:15:15.204" v="8896" actId="14100"/>
          <ac:spMkLst>
            <pc:docMk/>
            <pc:sldMk cId="3612368624" sldId="315"/>
            <ac:spMk id="49" creationId="{028E126C-D479-4098-B7D0-C7D84A69E7FC}"/>
          </ac:spMkLst>
        </pc:spChg>
        <pc:grpChg chg="del">
          <ac:chgData name="Oji, Shiyogo/大路 将吾" userId="2263b180-7f84-4151-9209-612f80531efe" providerId="ADAL" clId="{B8C009C1-94D2-44D9-A8BA-3E926B121999}" dt="2021-11-12T02:54:12.254" v="8424" actId="478"/>
          <ac:grpSpMkLst>
            <pc:docMk/>
            <pc:sldMk cId="3612368624" sldId="315"/>
            <ac:grpSpMk id="43" creationId="{462D56AF-51BD-4AE2-93F8-36016C026D1B}"/>
          </ac:grpSpMkLst>
        </pc:grpChg>
        <pc:picChg chg="add del mod ord modCrop">
          <ac:chgData name="Oji, Shiyogo/大路 将吾" userId="2263b180-7f84-4151-9209-612f80531efe" providerId="ADAL" clId="{B8C009C1-94D2-44D9-A8BA-3E926B121999}" dt="2021-11-12T04:12:39.077" v="8853" actId="1076"/>
          <ac:picMkLst>
            <pc:docMk/>
            <pc:sldMk cId="3612368624" sldId="315"/>
            <ac:picMk id="8" creationId="{05F93BF5-529A-4FD4-A91D-A4B2A7852DC7}"/>
          </ac:picMkLst>
        </pc:picChg>
        <pc:picChg chg="add mod ord modCrop">
          <ac:chgData name="Oji, Shiyogo/大路 将吾" userId="2263b180-7f84-4151-9209-612f80531efe" providerId="ADAL" clId="{B8C009C1-94D2-44D9-A8BA-3E926B121999}" dt="2021-11-12T04:12:41.508" v="8854" actId="1076"/>
          <ac:picMkLst>
            <pc:docMk/>
            <pc:sldMk cId="3612368624" sldId="315"/>
            <ac:picMk id="10" creationId="{E1EE28CB-83D5-48C3-BA80-6820D394AC58}"/>
          </ac:picMkLst>
        </pc:picChg>
        <pc:picChg chg="del topLvl">
          <ac:chgData name="Oji, Shiyogo/大路 将吾" userId="2263b180-7f84-4151-9209-612f80531efe" providerId="ADAL" clId="{B8C009C1-94D2-44D9-A8BA-3E926B121999}" dt="2021-11-12T02:54:12.254" v="8424" actId="478"/>
          <ac:picMkLst>
            <pc:docMk/>
            <pc:sldMk cId="3612368624" sldId="315"/>
            <ac:picMk id="13" creationId="{FF53DED4-8AF3-48C8-847B-822402110692}"/>
          </ac:picMkLst>
        </pc:picChg>
        <pc:picChg chg="del">
          <ac:chgData name="Oji, Shiyogo/大路 将吾" userId="2263b180-7f84-4151-9209-612f80531efe" providerId="ADAL" clId="{B8C009C1-94D2-44D9-A8BA-3E926B121999}" dt="2021-11-12T02:53:33.792" v="8416" actId="478"/>
          <ac:picMkLst>
            <pc:docMk/>
            <pc:sldMk cId="3612368624" sldId="315"/>
            <ac:picMk id="16" creationId="{824B5AA5-F6EB-486B-BABB-35C743F172A6}"/>
          </ac:picMkLst>
        </pc:picChg>
        <pc:cxnChg chg="del mod">
          <ac:chgData name="Oji, Shiyogo/大路 将吾" userId="2263b180-7f84-4151-9209-612f80531efe" providerId="ADAL" clId="{B8C009C1-94D2-44D9-A8BA-3E926B121999}" dt="2021-11-12T04:07:12.542" v="8707" actId="478"/>
          <ac:cxnSpMkLst>
            <pc:docMk/>
            <pc:sldMk cId="3612368624" sldId="315"/>
            <ac:cxnSpMk id="7" creationId="{1B7878CF-5EE8-465B-BFF6-7BB5B59217FF}"/>
          </ac:cxnSpMkLst>
        </pc:cxnChg>
        <pc:cxnChg chg="mod">
          <ac:chgData name="Oji, Shiyogo/大路 将吾" userId="2263b180-7f84-4151-9209-612f80531efe" providerId="ADAL" clId="{B8C009C1-94D2-44D9-A8BA-3E926B121999}" dt="2021-11-12T05:06:14.300" v="10325" actId="1076"/>
          <ac:cxnSpMkLst>
            <pc:docMk/>
            <pc:sldMk cId="3612368624" sldId="315"/>
            <ac:cxnSpMk id="40" creationId="{6EF2EF7B-6B7B-4768-8FB1-785D257E4F61}"/>
          </ac:cxnSpMkLst>
        </pc:cxnChg>
        <pc:cxnChg chg="add mod">
          <ac:chgData name="Oji, Shiyogo/大路 将吾" userId="2263b180-7f84-4151-9209-612f80531efe" providerId="ADAL" clId="{B8C009C1-94D2-44D9-A8BA-3E926B121999}" dt="2021-11-12T06:04:42.272" v="11054" actId="1076"/>
          <ac:cxnSpMkLst>
            <pc:docMk/>
            <pc:sldMk cId="3612368624" sldId="315"/>
            <ac:cxnSpMk id="46" creationId="{9F7853E5-622C-459A-B31D-0E2EEF65EA66}"/>
          </ac:cxnSpMkLst>
        </pc:cxnChg>
        <pc:cxnChg chg="add mod">
          <ac:chgData name="Oji, Shiyogo/大路 将吾" userId="2263b180-7f84-4151-9209-612f80531efe" providerId="ADAL" clId="{B8C009C1-94D2-44D9-A8BA-3E926B121999}" dt="2021-11-12T06:04:42.272" v="11054" actId="1076"/>
          <ac:cxnSpMkLst>
            <pc:docMk/>
            <pc:sldMk cId="3612368624" sldId="315"/>
            <ac:cxnSpMk id="50" creationId="{5EEADE71-7EF5-4BA9-8F5A-65639736EA7B}"/>
          </ac:cxnSpMkLst>
        </pc:cxnChg>
      </pc:sldChg>
      <pc:sldChg chg="addSp delSp modSp add mod">
        <pc:chgData name="Oji, Shiyogo/大路 将吾" userId="2263b180-7f84-4151-9209-612f80531efe" providerId="ADAL" clId="{B8C009C1-94D2-44D9-A8BA-3E926B121999}" dt="2021-11-19T02:05:55.570" v="31683" actId="313"/>
        <pc:sldMkLst>
          <pc:docMk/>
          <pc:sldMk cId="3828315882" sldId="316"/>
        </pc:sldMkLst>
        <pc:spChg chg="mod">
          <ac:chgData name="Oji, Shiyogo/大路 将吾" userId="2263b180-7f84-4151-9209-612f80531efe" providerId="ADAL" clId="{B8C009C1-94D2-44D9-A8BA-3E926B121999}" dt="2021-11-19T02:04:04.504" v="31663" actId="20577"/>
          <ac:spMkLst>
            <pc:docMk/>
            <pc:sldMk cId="3828315882" sldId="316"/>
            <ac:spMk id="3" creationId="{00000000-0000-0000-0000-000000000000}"/>
          </ac:spMkLst>
        </pc:spChg>
        <pc:spChg chg="del mod">
          <ac:chgData name="Oji, Shiyogo/大路 将吾" userId="2263b180-7f84-4151-9209-612f80531efe" providerId="ADAL" clId="{B8C009C1-94D2-44D9-A8BA-3E926B121999}" dt="2021-11-12T02:19:59.358" v="8290" actId="478"/>
          <ac:spMkLst>
            <pc:docMk/>
            <pc:sldMk cId="3828315882" sldId="316"/>
            <ac:spMk id="5" creationId="{A4E54F72-50CB-4D33-AD4E-9BD80FA86F42}"/>
          </ac:spMkLst>
        </pc:spChg>
        <pc:spChg chg="mod topLvl">
          <ac:chgData name="Oji, Shiyogo/大路 将吾" userId="2263b180-7f84-4151-9209-612f80531efe" providerId="ADAL" clId="{B8C009C1-94D2-44D9-A8BA-3E926B121999}" dt="2021-11-19T02:05:55.570" v="31683" actId="313"/>
          <ac:spMkLst>
            <pc:docMk/>
            <pc:sldMk cId="3828315882" sldId="316"/>
            <ac:spMk id="6" creationId="{311F1041-83DC-4B4B-AEB2-3B681826EDB7}"/>
          </ac:spMkLst>
        </pc:spChg>
        <pc:spChg chg="add mod">
          <ac:chgData name="Oji, Shiyogo/大路 将吾" userId="2263b180-7f84-4151-9209-612f80531efe" providerId="ADAL" clId="{B8C009C1-94D2-44D9-A8BA-3E926B121999}" dt="2021-11-12T02:51:36.449" v="8415" actId="1036"/>
          <ac:spMkLst>
            <pc:docMk/>
            <pc:sldMk cId="3828315882" sldId="316"/>
            <ac:spMk id="27" creationId="{6217E9AE-3729-44D9-B47B-EB4EA0CD6780}"/>
          </ac:spMkLst>
        </pc:spChg>
        <pc:spChg chg="add mod">
          <ac:chgData name="Oji, Shiyogo/大路 将吾" userId="2263b180-7f84-4151-9209-612f80531efe" providerId="ADAL" clId="{B8C009C1-94D2-44D9-A8BA-3E926B121999}" dt="2021-11-12T02:51:36.449" v="8415" actId="1036"/>
          <ac:spMkLst>
            <pc:docMk/>
            <pc:sldMk cId="3828315882" sldId="316"/>
            <ac:spMk id="30" creationId="{0C35DF3F-4B72-484D-A9CF-CD9703E77074}"/>
          </ac:spMkLst>
        </pc:spChg>
        <pc:spChg chg="del">
          <ac:chgData name="Oji, Shiyogo/大路 将吾" userId="2263b180-7f84-4151-9209-612f80531efe" providerId="ADAL" clId="{B8C009C1-94D2-44D9-A8BA-3E926B121999}" dt="2021-11-12T02:20:02.260" v="8293" actId="478"/>
          <ac:spMkLst>
            <pc:docMk/>
            <pc:sldMk cId="3828315882" sldId="316"/>
            <ac:spMk id="39" creationId="{AB400C7D-4C06-4D5D-8F79-2E8FC9AFECAE}"/>
          </ac:spMkLst>
        </pc:spChg>
        <pc:spChg chg="mod ord">
          <ac:chgData name="Oji, Shiyogo/大路 将吾" userId="2263b180-7f84-4151-9209-612f80531efe" providerId="ADAL" clId="{B8C009C1-94D2-44D9-A8BA-3E926B121999}" dt="2021-11-18T01:49:27.932" v="19612" actId="20577"/>
          <ac:spMkLst>
            <pc:docMk/>
            <pc:sldMk cId="3828315882" sldId="316"/>
            <ac:spMk id="44" creationId="{AA626775-F2A0-4F06-B776-124E58AE859B}"/>
          </ac:spMkLst>
        </pc:spChg>
        <pc:spChg chg="del mod">
          <ac:chgData name="Oji, Shiyogo/大路 将吾" userId="2263b180-7f84-4151-9209-612f80531efe" providerId="ADAL" clId="{B8C009C1-94D2-44D9-A8BA-3E926B121999}" dt="2021-11-12T02:19:38.274" v="8286" actId="478"/>
          <ac:spMkLst>
            <pc:docMk/>
            <pc:sldMk cId="3828315882" sldId="316"/>
            <ac:spMk id="45" creationId="{76F80C64-83D7-45E5-A53A-B26A0389D1A5}"/>
          </ac:spMkLst>
        </pc:spChg>
        <pc:grpChg chg="del">
          <ac:chgData name="Oji, Shiyogo/大路 将吾" userId="2263b180-7f84-4151-9209-612f80531efe" providerId="ADAL" clId="{B8C009C1-94D2-44D9-A8BA-3E926B121999}" dt="2021-11-12T02:15:34.944" v="7967" actId="478"/>
          <ac:grpSpMkLst>
            <pc:docMk/>
            <pc:sldMk cId="3828315882" sldId="316"/>
            <ac:grpSpMk id="43" creationId="{462D56AF-51BD-4AE2-93F8-36016C026D1B}"/>
          </ac:grpSpMkLst>
        </pc:grpChg>
        <pc:picChg chg="add mod ord">
          <ac:chgData name="Oji, Shiyogo/大路 将吾" userId="2263b180-7f84-4151-9209-612f80531efe" providerId="ADAL" clId="{B8C009C1-94D2-44D9-A8BA-3E926B121999}" dt="2021-11-12T02:51:36.449" v="8415" actId="1036"/>
          <ac:picMkLst>
            <pc:docMk/>
            <pc:sldMk cId="3828315882" sldId="316"/>
            <ac:picMk id="8" creationId="{096AA1B4-8124-4772-A15E-529C912AD297}"/>
          </ac:picMkLst>
        </pc:picChg>
        <pc:picChg chg="del topLvl">
          <ac:chgData name="Oji, Shiyogo/大路 将吾" userId="2263b180-7f84-4151-9209-612f80531efe" providerId="ADAL" clId="{B8C009C1-94D2-44D9-A8BA-3E926B121999}" dt="2021-11-12T02:15:34.944" v="7967" actId="478"/>
          <ac:picMkLst>
            <pc:docMk/>
            <pc:sldMk cId="3828315882" sldId="316"/>
            <ac:picMk id="13" creationId="{FF53DED4-8AF3-48C8-847B-822402110692}"/>
          </ac:picMkLst>
        </pc:picChg>
        <pc:picChg chg="del">
          <ac:chgData name="Oji, Shiyogo/大路 将吾" userId="2263b180-7f84-4151-9209-612f80531efe" providerId="ADAL" clId="{B8C009C1-94D2-44D9-A8BA-3E926B121999}" dt="2021-11-12T02:15:15.389" v="7964" actId="478"/>
          <ac:picMkLst>
            <pc:docMk/>
            <pc:sldMk cId="3828315882" sldId="316"/>
            <ac:picMk id="16" creationId="{824B5AA5-F6EB-486B-BABB-35C743F172A6}"/>
          </ac:picMkLst>
        </pc:picChg>
        <pc:picChg chg="add mod ord">
          <ac:chgData name="Oji, Shiyogo/大路 将吾" userId="2263b180-7f84-4151-9209-612f80531efe" providerId="ADAL" clId="{B8C009C1-94D2-44D9-A8BA-3E926B121999}" dt="2021-11-12T02:51:36.449" v="8415" actId="1036"/>
          <ac:picMkLst>
            <pc:docMk/>
            <pc:sldMk cId="3828315882" sldId="316"/>
            <ac:picMk id="19" creationId="{2A8E9FA5-8A54-4A62-BECC-581B8D431BA2}"/>
          </ac:picMkLst>
        </pc:picChg>
        <pc:cxnChg chg="del mod">
          <ac:chgData name="Oji, Shiyogo/大路 将吾" userId="2263b180-7f84-4151-9209-612f80531efe" providerId="ADAL" clId="{B8C009C1-94D2-44D9-A8BA-3E926B121999}" dt="2021-11-12T02:20:00.542" v="8291" actId="478"/>
          <ac:cxnSpMkLst>
            <pc:docMk/>
            <pc:sldMk cId="3828315882" sldId="316"/>
            <ac:cxnSpMk id="7" creationId="{1B7878CF-5EE8-465B-BFF6-7BB5B59217FF}"/>
          </ac:cxnSpMkLst>
        </pc:cxnChg>
        <pc:cxnChg chg="add mod">
          <ac:chgData name="Oji, Shiyogo/大路 将吾" userId="2263b180-7f84-4151-9209-612f80531efe" providerId="ADAL" clId="{B8C009C1-94D2-44D9-A8BA-3E926B121999}" dt="2021-11-12T02:51:36.449" v="8415" actId="1036"/>
          <ac:cxnSpMkLst>
            <pc:docMk/>
            <pc:sldMk cId="3828315882" sldId="316"/>
            <ac:cxnSpMk id="28" creationId="{B7037DDB-B899-4916-A35F-5C1C11488988}"/>
          </ac:cxnSpMkLst>
        </pc:cxnChg>
        <pc:cxnChg chg="add mod">
          <ac:chgData name="Oji, Shiyogo/大路 将吾" userId="2263b180-7f84-4151-9209-612f80531efe" providerId="ADAL" clId="{B8C009C1-94D2-44D9-A8BA-3E926B121999}" dt="2021-11-12T02:51:36.449" v="8415" actId="1036"/>
          <ac:cxnSpMkLst>
            <pc:docMk/>
            <pc:sldMk cId="3828315882" sldId="316"/>
            <ac:cxnSpMk id="31" creationId="{FBFA4477-A910-45C8-B978-8DB73734FE9F}"/>
          </ac:cxnSpMkLst>
        </pc:cxnChg>
        <pc:cxnChg chg="del mod">
          <ac:chgData name="Oji, Shiyogo/大路 将吾" userId="2263b180-7f84-4151-9209-612f80531efe" providerId="ADAL" clId="{B8C009C1-94D2-44D9-A8BA-3E926B121999}" dt="2021-11-12T02:20:01.314" v="8292" actId="478"/>
          <ac:cxnSpMkLst>
            <pc:docMk/>
            <pc:sldMk cId="3828315882" sldId="316"/>
            <ac:cxnSpMk id="40" creationId="{6EF2EF7B-6B7B-4768-8FB1-785D257E4F61}"/>
          </ac:cxnSpMkLst>
        </pc:cxnChg>
      </pc:sldChg>
      <pc:sldChg chg="addSp delSp modSp add mod">
        <pc:chgData name="Oji, Shiyogo/大路 将吾" userId="2263b180-7f84-4151-9209-612f80531efe" providerId="ADAL" clId="{B8C009C1-94D2-44D9-A8BA-3E926B121999}" dt="2021-11-23T00:28:43.713" v="33055" actId="1076"/>
        <pc:sldMkLst>
          <pc:docMk/>
          <pc:sldMk cId="24761672" sldId="317"/>
        </pc:sldMkLst>
        <pc:spChg chg="mod">
          <ac:chgData name="Oji, Shiyogo/大路 将吾" userId="2263b180-7f84-4151-9209-612f80531efe" providerId="ADAL" clId="{B8C009C1-94D2-44D9-A8BA-3E926B121999}" dt="2021-11-12T04:17:37.638" v="8935" actId="20577"/>
          <ac:spMkLst>
            <pc:docMk/>
            <pc:sldMk cId="24761672" sldId="317"/>
            <ac:spMk id="2" creationId="{00000000-0000-0000-0000-000000000000}"/>
          </ac:spMkLst>
        </pc:spChg>
        <pc:spChg chg="mod">
          <ac:chgData name="Oji, Shiyogo/大路 将吾" userId="2263b180-7f84-4151-9209-612f80531efe" providerId="ADAL" clId="{B8C009C1-94D2-44D9-A8BA-3E926B121999}" dt="2021-11-12T05:08:11.797" v="10349" actId="20577"/>
          <ac:spMkLst>
            <pc:docMk/>
            <pc:sldMk cId="24761672" sldId="317"/>
            <ac:spMk id="3" creationId="{00000000-0000-0000-0000-000000000000}"/>
          </ac:spMkLst>
        </pc:spChg>
        <pc:spChg chg="mod">
          <ac:chgData name="Oji, Shiyogo/大路 将吾" userId="2263b180-7f84-4151-9209-612f80531efe" providerId="ADAL" clId="{B8C009C1-94D2-44D9-A8BA-3E926B121999}" dt="2021-11-12T07:09:38.571" v="12231" actId="20577"/>
          <ac:spMkLst>
            <pc:docMk/>
            <pc:sldMk cId="24761672" sldId="317"/>
            <ac:spMk id="6" creationId="{311F1041-83DC-4B4B-AEB2-3B681826EDB7}"/>
          </ac:spMkLst>
        </pc:spChg>
        <pc:spChg chg="add mod">
          <ac:chgData name="Oji, Shiyogo/大路 将吾" userId="2263b180-7f84-4151-9209-612f80531efe" providerId="ADAL" clId="{B8C009C1-94D2-44D9-A8BA-3E926B121999}" dt="2021-11-23T00:28:43.713" v="33055" actId="1076"/>
          <ac:spMkLst>
            <pc:docMk/>
            <pc:sldMk cId="24761672" sldId="317"/>
            <ac:spMk id="16" creationId="{EA6941BD-40FE-4FAE-9AFA-A90781A57847}"/>
          </ac:spMkLst>
        </pc:spChg>
        <pc:spChg chg="mod">
          <ac:chgData name="Oji, Shiyogo/大路 将吾" userId="2263b180-7f84-4151-9209-612f80531efe" providerId="ADAL" clId="{B8C009C1-94D2-44D9-A8BA-3E926B121999}" dt="2021-11-23T00:28:43.713" v="33055" actId="1076"/>
          <ac:spMkLst>
            <pc:docMk/>
            <pc:sldMk cId="24761672" sldId="317"/>
            <ac:spMk id="34" creationId="{A3938C0F-951F-4BF1-B8BD-033EE7EDD7DA}"/>
          </ac:spMkLst>
        </pc:spChg>
        <pc:spChg chg="mod">
          <ac:chgData name="Oji, Shiyogo/大路 将吾" userId="2263b180-7f84-4151-9209-612f80531efe" providerId="ADAL" clId="{B8C009C1-94D2-44D9-A8BA-3E926B121999}" dt="2021-11-23T00:28:43.713" v="33055" actId="1076"/>
          <ac:spMkLst>
            <pc:docMk/>
            <pc:sldMk cId="24761672" sldId="317"/>
            <ac:spMk id="35" creationId="{F4206761-693D-491C-98EF-72E05E172E19}"/>
          </ac:spMkLst>
        </pc:spChg>
        <pc:spChg chg="mod">
          <ac:chgData name="Oji, Shiyogo/大路 将吾" userId="2263b180-7f84-4151-9209-612f80531efe" providerId="ADAL" clId="{B8C009C1-94D2-44D9-A8BA-3E926B121999}" dt="2021-11-23T00:28:43.713" v="33055" actId="1076"/>
          <ac:spMkLst>
            <pc:docMk/>
            <pc:sldMk cId="24761672" sldId="317"/>
            <ac:spMk id="39" creationId="{AB400C7D-4C06-4D5D-8F79-2E8FC9AFECAE}"/>
          </ac:spMkLst>
        </pc:spChg>
        <pc:spChg chg="add mod">
          <ac:chgData name="Oji, Shiyogo/大路 将吾" userId="2263b180-7f84-4151-9209-612f80531efe" providerId="ADAL" clId="{B8C009C1-94D2-44D9-A8BA-3E926B121999}" dt="2021-11-23T00:28:43.713" v="33055" actId="1076"/>
          <ac:spMkLst>
            <pc:docMk/>
            <pc:sldMk cId="24761672" sldId="317"/>
            <ac:spMk id="44" creationId="{67061BD3-8B92-4BC9-8D7F-BB537B84CB09}"/>
          </ac:spMkLst>
        </pc:spChg>
        <pc:spChg chg="del">
          <ac:chgData name="Oji, Shiyogo/大路 将吾" userId="2263b180-7f84-4151-9209-612f80531efe" providerId="ADAL" clId="{B8C009C1-94D2-44D9-A8BA-3E926B121999}" dt="2021-11-12T04:52:51.033" v="9810" actId="478"/>
          <ac:spMkLst>
            <pc:docMk/>
            <pc:sldMk cId="24761672" sldId="317"/>
            <ac:spMk id="49" creationId="{028E126C-D479-4098-B7D0-C7D84A69E7FC}"/>
          </ac:spMkLst>
        </pc:spChg>
        <pc:spChg chg="add mod">
          <ac:chgData name="Oji, Shiyogo/大路 将吾" userId="2263b180-7f84-4151-9209-612f80531efe" providerId="ADAL" clId="{B8C009C1-94D2-44D9-A8BA-3E926B121999}" dt="2021-11-23T00:28:43.713" v="33055" actId="1076"/>
          <ac:spMkLst>
            <pc:docMk/>
            <pc:sldMk cId="24761672" sldId="317"/>
            <ac:spMk id="51" creationId="{EA9E2D50-A066-48F1-AF1D-6B50E407B2A8}"/>
          </ac:spMkLst>
        </pc:spChg>
        <pc:spChg chg="add mod">
          <ac:chgData name="Oji, Shiyogo/大路 将吾" userId="2263b180-7f84-4151-9209-612f80531efe" providerId="ADAL" clId="{B8C009C1-94D2-44D9-A8BA-3E926B121999}" dt="2021-11-23T00:28:43.713" v="33055" actId="1076"/>
          <ac:spMkLst>
            <pc:docMk/>
            <pc:sldMk cId="24761672" sldId="317"/>
            <ac:spMk id="52" creationId="{F749587C-F2A6-4EFA-A1FA-52F878D62016}"/>
          </ac:spMkLst>
        </pc:spChg>
        <pc:picChg chg="add del mod ord">
          <ac:chgData name="Oji, Shiyogo/大路 将吾" userId="2263b180-7f84-4151-9209-612f80531efe" providerId="ADAL" clId="{B8C009C1-94D2-44D9-A8BA-3E926B121999}" dt="2021-11-12T04:37:25.815" v="9496" actId="478"/>
          <ac:picMkLst>
            <pc:docMk/>
            <pc:sldMk cId="24761672" sldId="317"/>
            <ac:picMk id="5" creationId="{40C94AA7-F815-47BF-9F59-C3EBD2B45DCB}"/>
          </ac:picMkLst>
        </pc:picChg>
        <pc:picChg chg="add mod ord">
          <ac:chgData name="Oji, Shiyogo/大路 将吾" userId="2263b180-7f84-4151-9209-612f80531efe" providerId="ADAL" clId="{B8C009C1-94D2-44D9-A8BA-3E926B121999}" dt="2021-11-23T00:28:43.713" v="33055" actId="1076"/>
          <ac:picMkLst>
            <pc:docMk/>
            <pc:sldMk cId="24761672" sldId="317"/>
            <ac:picMk id="5" creationId="{EF2758B1-B67F-4BAE-93CD-F04B1A68031A}"/>
          </ac:picMkLst>
        </pc:picChg>
        <pc:picChg chg="del">
          <ac:chgData name="Oji, Shiyogo/大路 将吾" userId="2263b180-7f84-4151-9209-612f80531efe" providerId="ADAL" clId="{B8C009C1-94D2-44D9-A8BA-3E926B121999}" dt="2021-11-12T04:35:20.232" v="9445" actId="478"/>
          <ac:picMkLst>
            <pc:docMk/>
            <pc:sldMk cId="24761672" sldId="317"/>
            <ac:picMk id="8" creationId="{05F93BF5-529A-4FD4-A91D-A4B2A7852DC7}"/>
          </ac:picMkLst>
        </pc:picChg>
        <pc:picChg chg="del">
          <ac:chgData name="Oji, Shiyogo/大路 将吾" userId="2263b180-7f84-4151-9209-612f80531efe" providerId="ADAL" clId="{B8C009C1-94D2-44D9-A8BA-3E926B121999}" dt="2021-11-12T04:35:20.846" v="9446" actId="478"/>
          <ac:picMkLst>
            <pc:docMk/>
            <pc:sldMk cId="24761672" sldId="317"/>
            <ac:picMk id="10" creationId="{E1EE28CB-83D5-48C3-BA80-6820D394AC58}"/>
          </ac:picMkLst>
        </pc:picChg>
        <pc:picChg chg="add del mod ord">
          <ac:chgData name="Oji, Shiyogo/大路 将吾" userId="2263b180-7f84-4151-9209-612f80531efe" providerId="ADAL" clId="{B8C009C1-94D2-44D9-A8BA-3E926B121999}" dt="2021-11-17T02:43:35.846" v="15149" actId="478"/>
          <ac:picMkLst>
            <pc:docMk/>
            <pc:sldMk cId="24761672" sldId="317"/>
            <ac:picMk id="15" creationId="{B322D544-066B-451A-8650-9DB8F52AA0AA}"/>
          </ac:picMkLst>
        </pc:picChg>
        <pc:cxnChg chg="mod">
          <ac:chgData name="Oji, Shiyogo/大路 将吾" userId="2263b180-7f84-4151-9209-612f80531efe" providerId="ADAL" clId="{B8C009C1-94D2-44D9-A8BA-3E926B121999}" dt="2021-11-23T00:28:43.713" v="33055" actId="1076"/>
          <ac:cxnSpMkLst>
            <pc:docMk/>
            <pc:sldMk cId="24761672" sldId="317"/>
            <ac:cxnSpMk id="40" creationId="{6EF2EF7B-6B7B-4768-8FB1-785D257E4F61}"/>
          </ac:cxnSpMkLst>
        </pc:cxnChg>
        <pc:cxnChg chg="mod">
          <ac:chgData name="Oji, Shiyogo/大路 将吾" userId="2263b180-7f84-4151-9209-612f80531efe" providerId="ADAL" clId="{B8C009C1-94D2-44D9-A8BA-3E926B121999}" dt="2021-11-23T00:28:43.713" v="33055" actId="1076"/>
          <ac:cxnSpMkLst>
            <pc:docMk/>
            <pc:sldMk cId="24761672" sldId="317"/>
            <ac:cxnSpMk id="46" creationId="{9F7853E5-622C-459A-B31D-0E2EEF65EA66}"/>
          </ac:cxnSpMkLst>
        </pc:cxnChg>
        <pc:cxnChg chg="del mod">
          <ac:chgData name="Oji, Shiyogo/大路 将吾" userId="2263b180-7f84-4151-9209-612f80531efe" providerId="ADAL" clId="{B8C009C1-94D2-44D9-A8BA-3E926B121999}" dt="2021-11-12T04:52:52.058" v="9811" actId="478"/>
          <ac:cxnSpMkLst>
            <pc:docMk/>
            <pc:sldMk cId="24761672" sldId="317"/>
            <ac:cxnSpMk id="50" creationId="{5EEADE71-7EF5-4BA9-8F5A-65639736EA7B}"/>
          </ac:cxnSpMkLst>
        </pc:cxnChg>
        <pc:cxnChg chg="add mod">
          <ac:chgData name="Oji, Shiyogo/大路 将吾" userId="2263b180-7f84-4151-9209-612f80531efe" providerId="ADAL" clId="{B8C009C1-94D2-44D9-A8BA-3E926B121999}" dt="2021-11-23T00:28:43.713" v="33055" actId="1076"/>
          <ac:cxnSpMkLst>
            <pc:docMk/>
            <pc:sldMk cId="24761672" sldId="317"/>
            <ac:cxnSpMk id="54" creationId="{6B3AF4D9-B367-43A7-9C0D-F716D7004A83}"/>
          </ac:cxnSpMkLst>
        </pc:cxnChg>
      </pc:sldChg>
      <pc:sldChg chg="addSp delSp modSp add mod">
        <pc:chgData name="Oji, Shiyogo/大路 将吾" userId="2263b180-7f84-4151-9209-612f80531efe" providerId="ADAL" clId="{B8C009C1-94D2-44D9-A8BA-3E926B121999}" dt="2021-11-19T02:10:17.003" v="31853" actId="20577"/>
        <pc:sldMkLst>
          <pc:docMk/>
          <pc:sldMk cId="3604695598" sldId="318"/>
        </pc:sldMkLst>
        <pc:spChg chg="mod">
          <ac:chgData name="Oji, Shiyogo/大路 将吾" userId="2263b180-7f84-4151-9209-612f80531efe" providerId="ADAL" clId="{B8C009C1-94D2-44D9-A8BA-3E926B121999}" dt="2021-11-12T05:24:54.733" v="10802" actId="20577"/>
          <ac:spMkLst>
            <pc:docMk/>
            <pc:sldMk cId="3604695598" sldId="318"/>
            <ac:spMk id="3" creationId="{00000000-0000-0000-0000-000000000000}"/>
          </ac:spMkLst>
        </pc:spChg>
        <pc:spChg chg="del">
          <ac:chgData name="Oji, Shiyogo/大路 将吾" userId="2263b180-7f84-4151-9209-612f80531efe" providerId="ADAL" clId="{B8C009C1-94D2-44D9-A8BA-3E926B121999}" dt="2021-11-12T05:12:44.509" v="10423" actId="478"/>
          <ac:spMkLst>
            <pc:docMk/>
            <pc:sldMk cId="3604695598" sldId="318"/>
            <ac:spMk id="6" creationId="{311F1041-83DC-4B4B-AEB2-3B681826EDB7}"/>
          </ac:spMkLst>
        </pc:spChg>
        <pc:spChg chg="mod">
          <ac:chgData name="Oji, Shiyogo/大路 将吾" userId="2263b180-7f84-4151-9209-612f80531efe" providerId="ADAL" clId="{B8C009C1-94D2-44D9-A8BA-3E926B121999}" dt="2021-11-17T02:47:17.683" v="15172" actId="14100"/>
          <ac:spMkLst>
            <pc:docMk/>
            <pc:sldMk cId="3604695598" sldId="318"/>
            <ac:spMk id="34" creationId="{A3938C0F-951F-4BF1-B8BD-033EE7EDD7DA}"/>
          </ac:spMkLst>
        </pc:spChg>
        <pc:spChg chg="mod">
          <ac:chgData name="Oji, Shiyogo/大路 将吾" userId="2263b180-7f84-4151-9209-612f80531efe" providerId="ADAL" clId="{B8C009C1-94D2-44D9-A8BA-3E926B121999}" dt="2021-11-19T02:10:17.003" v="31853" actId="20577"/>
          <ac:spMkLst>
            <pc:docMk/>
            <pc:sldMk cId="3604695598" sldId="318"/>
            <ac:spMk id="35" creationId="{F4206761-693D-491C-98EF-72E05E172E19}"/>
          </ac:spMkLst>
        </pc:spChg>
        <pc:spChg chg="add mod">
          <ac:chgData name="Oji, Shiyogo/大路 将吾" userId="2263b180-7f84-4151-9209-612f80531efe" providerId="ADAL" clId="{B8C009C1-94D2-44D9-A8BA-3E926B121999}" dt="2021-11-19T01:07:19.601" v="30831" actId="313"/>
          <ac:spMkLst>
            <pc:docMk/>
            <pc:sldMk cId="3604695598" sldId="318"/>
            <ac:spMk id="36" creationId="{551A414A-C9AD-4817-9984-EC75AA83363F}"/>
          </ac:spMkLst>
        </pc:spChg>
        <pc:spChg chg="add mod">
          <ac:chgData name="Oji, Shiyogo/大路 将吾" userId="2263b180-7f84-4151-9209-612f80531efe" providerId="ADAL" clId="{B8C009C1-94D2-44D9-A8BA-3E926B121999}" dt="2021-11-17T02:47:29.819" v="15174" actId="14100"/>
          <ac:spMkLst>
            <pc:docMk/>
            <pc:sldMk cId="3604695598" sldId="318"/>
            <ac:spMk id="37" creationId="{FCC86FE4-1510-4601-A23E-2CAC3F1049AD}"/>
          </ac:spMkLst>
        </pc:spChg>
        <pc:spChg chg="mod">
          <ac:chgData name="Oji, Shiyogo/大路 将吾" userId="2263b180-7f84-4151-9209-612f80531efe" providerId="ADAL" clId="{B8C009C1-94D2-44D9-A8BA-3E926B121999}" dt="2021-11-17T02:48:28.231" v="15181" actId="1035"/>
          <ac:spMkLst>
            <pc:docMk/>
            <pc:sldMk cId="3604695598" sldId="318"/>
            <ac:spMk id="39" creationId="{AB400C7D-4C06-4D5D-8F79-2E8FC9AFECAE}"/>
          </ac:spMkLst>
        </pc:spChg>
        <pc:spChg chg="del mod">
          <ac:chgData name="Oji, Shiyogo/大路 将吾" userId="2263b180-7f84-4151-9209-612f80531efe" providerId="ADAL" clId="{B8C009C1-94D2-44D9-A8BA-3E926B121999}" dt="2021-11-12T05:17:02.631" v="10606" actId="478"/>
          <ac:spMkLst>
            <pc:docMk/>
            <pc:sldMk cId="3604695598" sldId="318"/>
            <ac:spMk id="44" creationId="{67061BD3-8B92-4BC9-8D7F-BB537B84CB09}"/>
          </ac:spMkLst>
        </pc:spChg>
        <pc:spChg chg="del">
          <ac:chgData name="Oji, Shiyogo/大路 将吾" userId="2263b180-7f84-4151-9209-612f80531efe" providerId="ADAL" clId="{B8C009C1-94D2-44D9-A8BA-3E926B121999}" dt="2021-11-12T05:17:08.184" v="10608" actId="478"/>
          <ac:spMkLst>
            <pc:docMk/>
            <pc:sldMk cId="3604695598" sldId="318"/>
            <ac:spMk id="51" creationId="{EA9E2D50-A066-48F1-AF1D-6B50E407B2A8}"/>
          </ac:spMkLst>
        </pc:spChg>
        <pc:spChg chg="mod">
          <ac:chgData name="Oji, Shiyogo/大路 将吾" userId="2263b180-7f84-4151-9209-612f80531efe" providerId="ADAL" clId="{B8C009C1-94D2-44D9-A8BA-3E926B121999}" dt="2021-11-12T06:11:46.578" v="11186" actId="20577"/>
          <ac:spMkLst>
            <pc:docMk/>
            <pc:sldMk cId="3604695598" sldId="318"/>
            <ac:spMk id="52" creationId="{F749587C-F2A6-4EFA-A1FA-52F878D62016}"/>
          </ac:spMkLst>
        </pc:spChg>
        <pc:picChg chg="add del mod ord">
          <ac:chgData name="Oji, Shiyogo/大路 将吾" userId="2263b180-7f84-4151-9209-612f80531efe" providerId="ADAL" clId="{B8C009C1-94D2-44D9-A8BA-3E926B121999}" dt="2021-11-17T02:46:51.910" v="15161" actId="478"/>
          <ac:picMkLst>
            <pc:docMk/>
            <pc:sldMk cId="3604695598" sldId="318"/>
            <ac:picMk id="5" creationId="{405602FA-0954-4EB5-B820-5FA0235DEF64}"/>
          </ac:picMkLst>
        </pc:picChg>
        <pc:picChg chg="add mod ord">
          <ac:chgData name="Oji, Shiyogo/大路 将吾" userId="2263b180-7f84-4151-9209-612f80531efe" providerId="ADAL" clId="{B8C009C1-94D2-44D9-A8BA-3E926B121999}" dt="2021-11-17T02:47:02.944" v="15170" actId="1035"/>
          <ac:picMkLst>
            <pc:docMk/>
            <pc:sldMk cId="3604695598" sldId="318"/>
            <ac:picMk id="6" creationId="{89B168E2-2494-4E4E-B46D-635EF0532BE4}"/>
          </ac:picMkLst>
        </pc:picChg>
        <pc:picChg chg="del">
          <ac:chgData name="Oji, Shiyogo/大路 将吾" userId="2263b180-7f84-4151-9209-612f80531efe" providerId="ADAL" clId="{B8C009C1-94D2-44D9-A8BA-3E926B121999}" dt="2021-11-12T05:08:44.056" v="10357" actId="478"/>
          <ac:picMkLst>
            <pc:docMk/>
            <pc:sldMk cId="3604695598" sldId="318"/>
            <ac:picMk id="15" creationId="{B322D544-066B-451A-8650-9DB8F52AA0AA}"/>
          </ac:picMkLst>
        </pc:picChg>
        <pc:cxnChg chg="add mod">
          <ac:chgData name="Oji, Shiyogo/大路 将吾" userId="2263b180-7f84-4151-9209-612f80531efe" providerId="ADAL" clId="{B8C009C1-94D2-44D9-A8BA-3E926B121999}" dt="2021-11-17T02:47:29.819" v="15174" actId="14100"/>
          <ac:cxnSpMkLst>
            <pc:docMk/>
            <pc:sldMk cId="3604695598" sldId="318"/>
            <ac:cxnSpMk id="38" creationId="{373C1B3C-1774-4149-96D0-9183EAA9968A}"/>
          </ac:cxnSpMkLst>
        </pc:cxnChg>
        <pc:cxnChg chg="mod">
          <ac:chgData name="Oji, Shiyogo/大路 将吾" userId="2263b180-7f84-4151-9209-612f80531efe" providerId="ADAL" clId="{B8C009C1-94D2-44D9-A8BA-3E926B121999}" dt="2021-11-19T02:10:08.480" v="31819" actId="20577"/>
          <ac:cxnSpMkLst>
            <pc:docMk/>
            <pc:sldMk cId="3604695598" sldId="318"/>
            <ac:cxnSpMk id="40" creationId="{6EF2EF7B-6B7B-4768-8FB1-785D257E4F61}"/>
          </ac:cxnSpMkLst>
        </pc:cxnChg>
        <pc:cxnChg chg="del mod">
          <ac:chgData name="Oji, Shiyogo/大路 将吾" userId="2263b180-7f84-4151-9209-612f80531efe" providerId="ADAL" clId="{B8C009C1-94D2-44D9-A8BA-3E926B121999}" dt="2021-11-12T05:17:06.621" v="10607" actId="478"/>
          <ac:cxnSpMkLst>
            <pc:docMk/>
            <pc:sldMk cId="3604695598" sldId="318"/>
            <ac:cxnSpMk id="46" creationId="{9F7853E5-622C-459A-B31D-0E2EEF65EA66}"/>
          </ac:cxnSpMkLst>
        </pc:cxnChg>
        <pc:cxnChg chg="mod">
          <ac:chgData name="Oji, Shiyogo/大路 将吾" userId="2263b180-7f84-4151-9209-612f80531efe" providerId="ADAL" clId="{B8C009C1-94D2-44D9-A8BA-3E926B121999}" dt="2021-11-17T02:47:17.683" v="15172" actId="14100"/>
          <ac:cxnSpMkLst>
            <pc:docMk/>
            <pc:sldMk cId="3604695598" sldId="318"/>
            <ac:cxnSpMk id="54" creationId="{6B3AF4D9-B367-43A7-9C0D-F716D7004A83}"/>
          </ac:cxnSpMkLst>
        </pc:cxnChg>
      </pc:sldChg>
      <pc:sldChg chg="modSp add mod ord">
        <pc:chgData name="Oji, Shiyogo/大路 将吾" userId="2263b180-7f84-4151-9209-612f80531efe" providerId="ADAL" clId="{B8C009C1-94D2-44D9-A8BA-3E926B121999}" dt="2021-11-12T05:39:10.974" v="10821"/>
        <pc:sldMkLst>
          <pc:docMk/>
          <pc:sldMk cId="3595147585" sldId="319"/>
        </pc:sldMkLst>
        <pc:spChg chg="mod">
          <ac:chgData name="Oji, Shiyogo/大路 将吾" userId="2263b180-7f84-4151-9209-612f80531efe" providerId="ADAL" clId="{B8C009C1-94D2-44D9-A8BA-3E926B121999}" dt="2021-11-12T05:37:57.532" v="10813"/>
          <ac:spMkLst>
            <pc:docMk/>
            <pc:sldMk cId="3595147585" sldId="319"/>
            <ac:spMk id="2" creationId="{00000000-0000-0000-0000-000000000000}"/>
          </ac:spMkLst>
        </pc:spChg>
        <pc:spChg chg="mod">
          <ac:chgData name="Oji, Shiyogo/大路 将吾" userId="2263b180-7f84-4151-9209-612f80531efe" providerId="ADAL" clId="{B8C009C1-94D2-44D9-A8BA-3E926B121999}" dt="2021-11-12T05:39:10.974" v="10821"/>
          <ac:spMkLst>
            <pc:docMk/>
            <pc:sldMk cId="3595147585" sldId="319"/>
            <ac:spMk id="3" creationId="{00000000-0000-0000-0000-000000000000}"/>
          </ac:spMkLst>
        </pc:spChg>
      </pc:sldChg>
      <pc:sldChg chg="addSp delSp modSp add mod ord">
        <pc:chgData name="Oji, Shiyogo/大路 将吾" userId="2263b180-7f84-4151-9209-612f80531efe" providerId="ADAL" clId="{B8C009C1-94D2-44D9-A8BA-3E926B121999}" dt="2021-11-17T02:52:40.753" v="15230" actId="1035"/>
        <pc:sldMkLst>
          <pc:docMk/>
          <pc:sldMk cId="1691496115" sldId="320"/>
        </pc:sldMkLst>
        <pc:spChg chg="mod">
          <ac:chgData name="Oji, Shiyogo/大路 将吾" userId="2263b180-7f84-4151-9209-612f80531efe" providerId="ADAL" clId="{B8C009C1-94D2-44D9-A8BA-3E926B121999}" dt="2021-11-12T05:49:08.678" v="10827"/>
          <ac:spMkLst>
            <pc:docMk/>
            <pc:sldMk cId="1691496115" sldId="320"/>
            <ac:spMk id="2" creationId="{00000000-0000-0000-0000-000000000000}"/>
          </ac:spMkLst>
        </pc:spChg>
        <pc:spChg chg="mod">
          <ac:chgData name="Oji, Shiyogo/大路 将吾" userId="2263b180-7f84-4151-9209-612f80531efe" providerId="ADAL" clId="{B8C009C1-94D2-44D9-A8BA-3E926B121999}" dt="2021-11-17T02:52:40.753" v="15230" actId="1035"/>
          <ac:spMkLst>
            <pc:docMk/>
            <pc:sldMk cId="1691496115" sldId="320"/>
            <ac:spMk id="5" creationId="{A4E54F72-50CB-4D33-AD4E-9BD80FA86F42}"/>
          </ac:spMkLst>
        </pc:spChg>
        <pc:spChg chg="mod topLvl">
          <ac:chgData name="Oji, Shiyogo/大路 将吾" userId="2263b180-7f84-4151-9209-612f80531efe" providerId="ADAL" clId="{B8C009C1-94D2-44D9-A8BA-3E926B121999}" dt="2021-11-17T02:52:17.589" v="15212" actId="20577"/>
          <ac:spMkLst>
            <pc:docMk/>
            <pc:sldMk cId="1691496115" sldId="320"/>
            <ac:spMk id="6" creationId="{311F1041-83DC-4B4B-AEB2-3B681826EDB7}"/>
          </ac:spMkLst>
        </pc:spChg>
        <pc:spChg chg="mod topLvl">
          <ac:chgData name="Oji, Shiyogo/大路 将吾" userId="2263b180-7f84-4151-9209-612f80531efe" providerId="ADAL" clId="{B8C009C1-94D2-44D9-A8BA-3E926B121999}" dt="2021-11-12T06:12:46.052" v="11196" actId="1076"/>
          <ac:spMkLst>
            <pc:docMk/>
            <pc:sldMk cId="1691496115" sldId="320"/>
            <ac:spMk id="28" creationId="{353415A8-C1E7-42B9-BFF6-902A2DE4C481}"/>
          </ac:spMkLst>
        </pc:spChg>
        <pc:spChg chg="del">
          <ac:chgData name="Oji, Shiyogo/大路 将吾" userId="2263b180-7f84-4151-9209-612f80531efe" providerId="ADAL" clId="{B8C009C1-94D2-44D9-A8BA-3E926B121999}" dt="2021-11-12T06:14:21.891" v="11215" actId="478"/>
          <ac:spMkLst>
            <pc:docMk/>
            <pc:sldMk cId="1691496115" sldId="320"/>
            <ac:spMk id="39" creationId="{AB400C7D-4C06-4D5D-8F79-2E8FC9AFECAE}"/>
          </ac:spMkLst>
        </pc:spChg>
        <pc:spChg chg="add mod">
          <ac:chgData name="Oji, Shiyogo/大路 将吾" userId="2263b180-7f84-4151-9209-612f80531efe" providerId="ADAL" clId="{B8C009C1-94D2-44D9-A8BA-3E926B121999}" dt="2021-11-17T02:49:53.243" v="15197" actId="20577"/>
          <ac:spMkLst>
            <pc:docMk/>
            <pc:sldMk cId="1691496115" sldId="320"/>
            <ac:spMk id="41" creationId="{575D6ED2-700C-4464-80DD-80208CF1A970}"/>
          </ac:spMkLst>
        </pc:spChg>
        <pc:spChg chg="del">
          <ac:chgData name="Oji, Shiyogo/大路 将吾" userId="2263b180-7f84-4151-9209-612f80531efe" providerId="ADAL" clId="{B8C009C1-94D2-44D9-A8BA-3E926B121999}" dt="2021-11-12T05:58:54.418" v="10841" actId="478"/>
          <ac:spMkLst>
            <pc:docMk/>
            <pc:sldMk cId="1691496115" sldId="320"/>
            <ac:spMk id="44" creationId="{AA626775-F2A0-4F06-B776-124E58AE859B}"/>
          </ac:spMkLst>
        </pc:spChg>
        <pc:spChg chg="del mod">
          <ac:chgData name="Oji, Shiyogo/大路 将吾" userId="2263b180-7f84-4151-9209-612f80531efe" providerId="ADAL" clId="{B8C009C1-94D2-44D9-A8BA-3E926B121999}" dt="2021-11-12T06:23:52.510" v="11602" actId="478"/>
          <ac:spMkLst>
            <pc:docMk/>
            <pc:sldMk cId="1691496115" sldId="320"/>
            <ac:spMk id="45" creationId="{76F80C64-83D7-45E5-A53A-B26A0389D1A5}"/>
          </ac:spMkLst>
        </pc:spChg>
        <pc:grpChg chg="add mod">
          <ac:chgData name="Oji, Shiyogo/大路 将吾" userId="2263b180-7f84-4151-9209-612f80531efe" providerId="ADAL" clId="{B8C009C1-94D2-44D9-A8BA-3E926B121999}" dt="2021-11-12T06:14:39.836" v="11217" actId="1076"/>
          <ac:grpSpMkLst>
            <pc:docMk/>
            <pc:sldMk cId="1691496115" sldId="320"/>
            <ac:grpSpMk id="21" creationId="{0BD12F83-8FA2-413F-A32D-42CFB816DBCA}"/>
          </ac:grpSpMkLst>
        </pc:grpChg>
        <pc:grpChg chg="add del mod">
          <ac:chgData name="Oji, Shiyogo/大路 将吾" userId="2263b180-7f84-4151-9209-612f80531efe" providerId="ADAL" clId="{B8C009C1-94D2-44D9-A8BA-3E926B121999}" dt="2021-11-12T06:12:22.703" v="11189" actId="165"/>
          <ac:grpSpMkLst>
            <pc:docMk/>
            <pc:sldMk cId="1691496115" sldId="320"/>
            <ac:grpSpMk id="27" creationId="{2618CA38-68CF-4971-A024-5B7994D7812D}"/>
          </ac:grpSpMkLst>
        </pc:grpChg>
        <pc:grpChg chg="del">
          <ac:chgData name="Oji, Shiyogo/大路 将吾" userId="2263b180-7f84-4151-9209-612f80531efe" providerId="ADAL" clId="{B8C009C1-94D2-44D9-A8BA-3E926B121999}" dt="2021-11-12T05:59:03.871" v="10842" actId="478"/>
          <ac:grpSpMkLst>
            <pc:docMk/>
            <pc:sldMk cId="1691496115" sldId="320"/>
            <ac:grpSpMk id="43" creationId="{462D56AF-51BD-4AE2-93F8-36016C026D1B}"/>
          </ac:grpSpMkLst>
        </pc:grpChg>
        <pc:picChg chg="add del mod ord">
          <ac:chgData name="Oji, Shiyogo/大路 将吾" userId="2263b180-7f84-4151-9209-612f80531efe" providerId="ADAL" clId="{B8C009C1-94D2-44D9-A8BA-3E926B121999}" dt="2021-11-17T02:51:21.551" v="15198" actId="478"/>
          <ac:picMkLst>
            <pc:docMk/>
            <pc:sldMk cId="1691496115" sldId="320"/>
            <ac:picMk id="8" creationId="{E6FA2260-E2A5-4E57-9481-325C9B656755}"/>
          </ac:picMkLst>
        </pc:picChg>
        <pc:picChg chg="add mod ord">
          <ac:chgData name="Oji, Shiyogo/大路 将吾" userId="2263b180-7f84-4151-9209-612f80531efe" providerId="ADAL" clId="{B8C009C1-94D2-44D9-A8BA-3E926B121999}" dt="2021-11-17T02:51:46.642" v="15205" actId="1076"/>
          <ac:picMkLst>
            <pc:docMk/>
            <pc:sldMk cId="1691496115" sldId="320"/>
            <ac:picMk id="9" creationId="{D6C7ABF7-C01F-4511-B274-F4396DDE094A}"/>
          </ac:picMkLst>
        </pc:picChg>
        <pc:picChg chg="del topLvl">
          <ac:chgData name="Oji, Shiyogo/大路 将吾" userId="2263b180-7f84-4151-9209-612f80531efe" providerId="ADAL" clId="{B8C009C1-94D2-44D9-A8BA-3E926B121999}" dt="2021-11-12T05:59:03.871" v="10842" actId="478"/>
          <ac:picMkLst>
            <pc:docMk/>
            <pc:sldMk cId="1691496115" sldId="320"/>
            <ac:picMk id="13" creationId="{FF53DED4-8AF3-48C8-847B-822402110692}"/>
          </ac:picMkLst>
        </pc:picChg>
        <pc:picChg chg="del">
          <ac:chgData name="Oji, Shiyogo/大路 将吾" userId="2263b180-7f84-4151-9209-612f80531efe" providerId="ADAL" clId="{B8C009C1-94D2-44D9-A8BA-3E926B121999}" dt="2021-11-12T05:58:23.211" v="10837" actId="478"/>
          <ac:picMkLst>
            <pc:docMk/>
            <pc:sldMk cId="1691496115" sldId="320"/>
            <ac:picMk id="16" creationId="{824B5AA5-F6EB-486B-BABB-35C743F172A6}"/>
          </ac:picMkLst>
        </pc:picChg>
        <pc:picChg chg="mod topLvl">
          <ac:chgData name="Oji, Shiyogo/大路 将吾" userId="2263b180-7f84-4151-9209-612f80531efe" providerId="ADAL" clId="{B8C009C1-94D2-44D9-A8BA-3E926B121999}" dt="2021-11-12T06:14:10.938" v="11212" actId="1035"/>
          <ac:picMkLst>
            <pc:docMk/>
            <pc:sldMk cId="1691496115" sldId="320"/>
            <ac:picMk id="29" creationId="{110362C9-8533-42AC-BE56-50BF34DA003A}"/>
          </ac:picMkLst>
        </pc:picChg>
        <pc:cxnChg chg="mod">
          <ac:chgData name="Oji, Shiyogo/大路 将吾" userId="2263b180-7f84-4151-9209-612f80531efe" providerId="ADAL" clId="{B8C009C1-94D2-44D9-A8BA-3E926B121999}" dt="2021-11-17T02:52:40.753" v="15230" actId="1035"/>
          <ac:cxnSpMkLst>
            <pc:docMk/>
            <pc:sldMk cId="1691496115" sldId="320"/>
            <ac:cxnSpMk id="7" creationId="{1B7878CF-5EE8-465B-BFF6-7BB5B59217FF}"/>
          </ac:cxnSpMkLst>
        </pc:cxnChg>
        <pc:cxnChg chg="del mod">
          <ac:chgData name="Oji, Shiyogo/大路 将吾" userId="2263b180-7f84-4151-9209-612f80531efe" providerId="ADAL" clId="{B8C009C1-94D2-44D9-A8BA-3E926B121999}" dt="2021-11-12T06:14:20.622" v="11214" actId="478"/>
          <ac:cxnSpMkLst>
            <pc:docMk/>
            <pc:sldMk cId="1691496115" sldId="320"/>
            <ac:cxnSpMk id="40" creationId="{6EF2EF7B-6B7B-4768-8FB1-785D257E4F61}"/>
          </ac:cxnSpMkLst>
        </pc:cxnChg>
      </pc:sldChg>
      <pc:sldChg chg="modSp add del mod">
        <pc:chgData name="Oji, Shiyogo/大路 将吾" userId="2263b180-7f84-4151-9209-612f80531efe" providerId="ADAL" clId="{B8C009C1-94D2-44D9-A8BA-3E926B121999}" dt="2021-11-12T06:34:42.277" v="11758" actId="47"/>
        <pc:sldMkLst>
          <pc:docMk/>
          <pc:sldMk cId="400501517" sldId="321"/>
        </pc:sldMkLst>
        <pc:spChg chg="mod">
          <ac:chgData name="Oji, Shiyogo/大路 将吾" userId="2263b180-7f84-4151-9209-612f80531efe" providerId="ADAL" clId="{B8C009C1-94D2-44D9-A8BA-3E926B121999}" dt="2021-11-12T06:21:07.141" v="11517" actId="20577"/>
          <ac:spMkLst>
            <pc:docMk/>
            <pc:sldMk cId="400501517" sldId="321"/>
            <ac:spMk id="3" creationId="{00000000-0000-0000-0000-000000000000}"/>
          </ac:spMkLst>
        </pc:spChg>
        <pc:spChg chg="mod">
          <ac:chgData name="Oji, Shiyogo/大路 将吾" userId="2263b180-7f84-4151-9209-612f80531efe" providerId="ADAL" clId="{B8C009C1-94D2-44D9-A8BA-3E926B121999}" dt="2021-11-12T06:23:37.221" v="11601" actId="20577"/>
          <ac:spMkLst>
            <pc:docMk/>
            <pc:sldMk cId="400501517" sldId="321"/>
            <ac:spMk id="45" creationId="{76F80C64-83D7-45E5-A53A-B26A0389D1A5}"/>
          </ac:spMkLst>
        </pc:spChg>
      </pc:sldChg>
      <pc:sldChg chg="addSp delSp modSp add mod ord">
        <pc:chgData name="Oji, Shiyogo/大路 将吾" userId="2263b180-7f84-4151-9209-612f80531efe" providerId="ADAL" clId="{B8C009C1-94D2-44D9-A8BA-3E926B121999}" dt="2021-11-19T02:18:20.891" v="31887" actId="14100"/>
        <pc:sldMkLst>
          <pc:docMk/>
          <pc:sldMk cId="4075506114" sldId="322"/>
        </pc:sldMkLst>
        <pc:spChg chg="del">
          <ac:chgData name="Oji, Shiyogo/大路 将吾" userId="2263b180-7f84-4151-9209-612f80531efe" providerId="ADAL" clId="{B8C009C1-94D2-44D9-A8BA-3E926B121999}" dt="2021-11-12T06:24:21.855" v="11607" actId="478"/>
          <ac:spMkLst>
            <pc:docMk/>
            <pc:sldMk cId="4075506114" sldId="322"/>
            <ac:spMk id="2" creationId="{00000000-0000-0000-0000-000000000000}"/>
          </ac:spMkLst>
        </pc:spChg>
        <pc:spChg chg="mod">
          <ac:chgData name="Oji, Shiyogo/大路 将吾" userId="2263b180-7f84-4151-9209-612f80531efe" providerId="ADAL" clId="{B8C009C1-94D2-44D9-A8BA-3E926B121999}" dt="2021-11-12T06:34:34.552" v="11757" actId="20577"/>
          <ac:spMkLst>
            <pc:docMk/>
            <pc:sldMk cId="4075506114" sldId="322"/>
            <ac:spMk id="3" creationId="{00000000-0000-0000-0000-000000000000}"/>
          </ac:spMkLst>
        </pc:spChg>
        <pc:spChg chg="add del mod">
          <ac:chgData name="Oji, Shiyogo/大路 将吾" userId="2263b180-7f84-4151-9209-612f80531efe" providerId="ADAL" clId="{B8C009C1-94D2-44D9-A8BA-3E926B121999}" dt="2021-11-12T06:24:39.435" v="11611" actId="478"/>
          <ac:spMkLst>
            <pc:docMk/>
            <pc:sldMk cId="4075506114" sldId="322"/>
            <ac:spMk id="5" creationId="{06767A98-52DE-4D89-BC95-F626735F2215}"/>
          </ac:spMkLst>
        </pc:spChg>
        <pc:spChg chg="del">
          <ac:chgData name="Oji, Shiyogo/大路 将吾" userId="2263b180-7f84-4151-9209-612f80531efe" providerId="ADAL" clId="{B8C009C1-94D2-44D9-A8BA-3E926B121999}" dt="2021-11-12T06:27:44.481" v="11712" actId="478"/>
          <ac:spMkLst>
            <pc:docMk/>
            <pc:sldMk cId="4075506114" sldId="322"/>
            <ac:spMk id="6" creationId="{311F1041-83DC-4B4B-AEB2-3B681826EDB7}"/>
          </ac:spMkLst>
        </pc:spChg>
        <pc:spChg chg="add del mod">
          <ac:chgData name="Oji, Shiyogo/大路 将吾" userId="2263b180-7f84-4151-9209-612f80531efe" providerId="ADAL" clId="{B8C009C1-94D2-44D9-A8BA-3E926B121999}" dt="2021-11-12T06:24:41.162" v="11612" actId="478"/>
          <ac:spMkLst>
            <pc:docMk/>
            <pc:sldMk cId="4075506114" sldId="322"/>
            <ac:spMk id="9" creationId="{41C29FD1-7537-4090-9164-0B9B50E5553D}"/>
          </ac:spMkLst>
        </pc:spChg>
        <pc:spChg chg="add mod">
          <ac:chgData name="Oji, Shiyogo/大路 将吾" userId="2263b180-7f84-4151-9209-612f80531efe" providerId="ADAL" clId="{B8C009C1-94D2-44D9-A8BA-3E926B121999}" dt="2021-11-16T02:54:11.035" v="13805" actId="14100"/>
          <ac:spMkLst>
            <pc:docMk/>
            <pc:sldMk cId="4075506114" sldId="322"/>
            <ac:spMk id="17" creationId="{8F9F02F6-C550-4A06-960A-64E7BB97234D}"/>
          </ac:spMkLst>
        </pc:spChg>
        <pc:spChg chg="add del mod">
          <ac:chgData name="Oji, Shiyogo/大路 将吾" userId="2263b180-7f84-4151-9209-612f80531efe" providerId="ADAL" clId="{B8C009C1-94D2-44D9-A8BA-3E926B121999}" dt="2021-11-12T06:24:24.817" v="11609"/>
          <ac:spMkLst>
            <pc:docMk/>
            <pc:sldMk cId="4075506114" sldId="322"/>
            <ac:spMk id="17" creationId="{8FC528B6-99B9-4D52-8753-D2B708C00BD0}"/>
          </ac:spMkLst>
        </pc:spChg>
        <pc:spChg chg="add mod">
          <ac:chgData name="Oji, Shiyogo/大路 将吾" userId="2263b180-7f84-4151-9209-612f80531efe" providerId="ADAL" clId="{B8C009C1-94D2-44D9-A8BA-3E926B121999}" dt="2021-11-12T06:24:47.046" v="11613"/>
          <ac:spMkLst>
            <pc:docMk/>
            <pc:sldMk cId="4075506114" sldId="322"/>
            <ac:spMk id="20" creationId="{B78EEB1E-1969-4260-9E2F-B025DC46815E}"/>
          </ac:spMkLst>
        </pc:spChg>
        <pc:spChg chg="add mod">
          <ac:chgData name="Oji, Shiyogo/大路 将吾" userId="2263b180-7f84-4151-9209-612f80531efe" providerId="ADAL" clId="{B8C009C1-94D2-44D9-A8BA-3E926B121999}" dt="2021-11-12T06:29:57.327" v="11747" actId="14100"/>
          <ac:spMkLst>
            <pc:docMk/>
            <pc:sldMk cId="4075506114" sldId="322"/>
            <ac:spMk id="29" creationId="{50EC6711-1F23-4FE6-B55B-46D6B2BA291C}"/>
          </ac:spMkLst>
        </pc:spChg>
        <pc:spChg chg="mod">
          <ac:chgData name="Oji, Shiyogo/大路 将吾" userId="2263b180-7f84-4151-9209-612f80531efe" providerId="ADAL" clId="{B8C009C1-94D2-44D9-A8BA-3E926B121999}" dt="2021-11-17T02:56:27.750" v="15270" actId="1037"/>
          <ac:spMkLst>
            <pc:docMk/>
            <pc:sldMk cId="4075506114" sldId="322"/>
            <ac:spMk id="34" creationId="{A3938C0F-951F-4BF1-B8BD-033EE7EDD7DA}"/>
          </ac:spMkLst>
        </pc:spChg>
        <pc:spChg chg="mod">
          <ac:chgData name="Oji, Shiyogo/大路 将吾" userId="2263b180-7f84-4151-9209-612f80531efe" providerId="ADAL" clId="{B8C009C1-94D2-44D9-A8BA-3E926B121999}" dt="2021-11-17T02:55:50.207" v="15248" actId="1036"/>
          <ac:spMkLst>
            <pc:docMk/>
            <pc:sldMk cId="4075506114" sldId="322"/>
            <ac:spMk id="35" creationId="{F4206761-693D-491C-98EF-72E05E172E19}"/>
          </ac:spMkLst>
        </pc:spChg>
        <pc:spChg chg="del mod">
          <ac:chgData name="Oji, Shiyogo/大路 将吾" userId="2263b180-7f84-4151-9209-612f80531efe" providerId="ADAL" clId="{B8C009C1-94D2-44D9-A8BA-3E926B121999}" dt="2021-11-12T06:49:24.965" v="11832" actId="478"/>
          <ac:spMkLst>
            <pc:docMk/>
            <pc:sldMk cId="4075506114" sldId="322"/>
            <ac:spMk id="39" creationId="{AB400C7D-4C06-4D5D-8F79-2E8FC9AFECAE}"/>
          </ac:spMkLst>
        </pc:spChg>
        <pc:spChg chg="add mod">
          <ac:chgData name="Oji, Shiyogo/大路 将吾" userId="2263b180-7f84-4151-9209-612f80531efe" providerId="ADAL" clId="{B8C009C1-94D2-44D9-A8BA-3E926B121999}" dt="2021-11-19T02:14:59.252" v="31880" actId="20577"/>
          <ac:spMkLst>
            <pc:docMk/>
            <pc:sldMk cId="4075506114" sldId="322"/>
            <ac:spMk id="41" creationId="{90BD1B93-DCEC-4A6A-8A97-240AE3A47CA1}"/>
          </ac:spMkLst>
        </pc:spChg>
        <pc:spChg chg="add mod">
          <ac:chgData name="Oji, Shiyogo/大路 将吾" userId="2263b180-7f84-4151-9209-612f80531efe" providerId="ADAL" clId="{B8C009C1-94D2-44D9-A8BA-3E926B121999}" dt="2021-11-19T02:18:17.138" v="31886" actId="1076"/>
          <ac:spMkLst>
            <pc:docMk/>
            <pc:sldMk cId="4075506114" sldId="322"/>
            <ac:spMk id="47" creationId="{FD621300-5A05-46BF-BE8F-31876CF1840F}"/>
          </ac:spMkLst>
        </pc:spChg>
        <pc:spChg chg="mod">
          <ac:chgData name="Oji, Shiyogo/大路 将吾" userId="2263b180-7f84-4151-9209-612f80531efe" providerId="ADAL" clId="{B8C009C1-94D2-44D9-A8BA-3E926B121999}" dt="2021-11-12T06:49:55.285" v="11840" actId="20577"/>
          <ac:spMkLst>
            <pc:docMk/>
            <pc:sldMk cId="4075506114" sldId="322"/>
            <ac:spMk id="49" creationId="{028E126C-D479-4098-B7D0-C7D84A69E7FC}"/>
          </ac:spMkLst>
        </pc:spChg>
        <pc:picChg chg="add del mod ord">
          <ac:chgData name="Oji, Shiyogo/大路 将吾" userId="2263b180-7f84-4151-9209-612f80531efe" providerId="ADAL" clId="{B8C009C1-94D2-44D9-A8BA-3E926B121999}" dt="2021-11-17T04:31:33.761" v="15316" actId="478"/>
          <ac:picMkLst>
            <pc:docMk/>
            <pc:sldMk cId="4075506114" sldId="322"/>
            <ac:picMk id="4" creationId="{A4776042-390E-423F-A8B3-C858B24C5B5C}"/>
          </ac:picMkLst>
        </pc:picChg>
        <pc:picChg chg="add mod ord">
          <ac:chgData name="Oji, Shiyogo/大路 将吾" userId="2263b180-7f84-4151-9209-612f80531efe" providerId="ADAL" clId="{B8C009C1-94D2-44D9-A8BA-3E926B121999}" dt="2021-11-19T02:18:11.682" v="31885" actId="1076"/>
          <ac:picMkLst>
            <pc:docMk/>
            <pc:sldMk cId="4075506114" sldId="322"/>
            <ac:picMk id="4" creationId="{BD98C527-6F74-4CCC-943F-BD2A3957CFB2}"/>
          </ac:picMkLst>
        </pc:picChg>
        <pc:picChg chg="del">
          <ac:chgData name="Oji, Shiyogo/大路 将吾" userId="2263b180-7f84-4151-9209-612f80531efe" providerId="ADAL" clId="{B8C009C1-94D2-44D9-A8BA-3E926B121999}" dt="2021-11-12T06:28:16.121" v="11713" actId="478"/>
          <ac:picMkLst>
            <pc:docMk/>
            <pc:sldMk cId="4075506114" sldId="322"/>
            <ac:picMk id="8" creationId="{05F93BF5-529A-4FD4-A91D-A4B2A7852DC7}"/>
          </ac:picMkLst>
        </pc:picChg>
        <pc:picChg chg="del">
          <ac:chgData name="Oji, Shiyogo/大路 将吾" userId="2263b180-7f84-4151-9209-612f80531efe" providerId="ADAL" clId="{B8C009C1-94D2-44D9-A8BA-3E926B121999}" dt="2021-11-12T06:28:25.732" v="11716" actId="478"/>
          <ac:picMkLst>
            <pc:docMk/>
            <pc:sldMk cId="4075506114" sldId="322"/>
            <ac:picMk id="10" creationId="{E1EE28CB-83D5-48C3-BA80-6820D394AC58}"/>
          </ac:picMkLst>
        </pc:picChg>
        <pc:picChg chg="add del">
          <ac:chgData name="Oji, Shiyogo/大路 将吾" userId="2263b180-7f84-4151-9209-612f80531efe" providerId="ADAL" clId="{B8C009C1-94D2-44D9-A8BA-3E926B121999}" dt="2021-11-17T04:30:52.075" v="15313" actId="478"/>
          <ac:picMkLst>
            <pc:docMk/>
            <pc:sldMk cId="4075506114" sldId="322"/>
            <ac:picMk id="11" creationId="{029A6C8E-6F01-4581-9668-BA0EE7613838}"/>
          </ac:picMkLst>
        </pc:picChg>
        <pc:picChg chg="add del mod ord">
          <ac:chgData name="Oji, Shiyogo/大路 将吾" userId="2263b180-7f84-4151-9209-612f80531efe" providerId="ADAL" clId="{B8C009C1-94D2-44D9-A8BA-3E926B121999}" dt="2021-11-19T02:17:58.629" v="31881" actId="478"/>
          <ac:picMkLst>
            <pc:docMk/>
            <pc:sldMk cId="4075506114" sldId="322"/>
            <ac:picMk id="13" creationId="{396D8076-1E19-43BC-B6F9-345AE46521C4}"/>
          </ac:picMkLst>
        </pc:picChg>
        <pc:picChg chg="add mod ord">
          <ac:chgData name="Oji, Shiyogo/大路 将吾" userId="2263b180-7f84-4151-9209-612f80531efe" providerId="ADAL" clId="{B8C009C1-94D2-44D9-A8BA-3E926B121999}" dt="2021-11-12T06:28:31.671" v="11718" actId="1076"/>
          <ac:picMkLst>
            <pc:docMk/>
            <pc:sldMk cId="4075506114" sldId="322"/>
            <ac:picMk id="14" creationId="{6ED47B89-6CED-4E56-BD78-FB5EDF18CB29}"/>
          </ac:picMkLst>
        </pc:picChg>
        <pc:picChg chg="add del mod ord modCrop">
          <ac:chgData name="Oji, Shiyogo/大路 将吾" userId="2263b180-7f84-4151-9209-612f80531efe" providerId="ADAL" clId="{B8C009C1-94D2-44D9-A8BA-3E926B121999}" dt="2021-11-17T02:55:16.904" v="15231" actId="478"/>
          <ac:picMkLst>
            <pc:docMk/>
            <pc:sldMk cId="4075506114" sldId="322"/>
            <ac:picMk id="22" creationId="{26D82EBE-AB18-48A7-8CE1-AAAC8B0F3A5B}"/>
          </ac:picMkLst>
        </pc:picChg>
        <pc:cxnChg chg="add mod">
          <ac:chgData name="Oji, Shiyogo/大路 将吾" userId="2263b180-7f84-4151-9209-612f80531efe" providerId="ADAL" clId="{B8C009C1-94D2-44D9-A8BA-3E926B121999}" dt="2021-11-17T02:55:50.207" v="15248" actId="1036"/>
          <ac:cxnSpMkLst>
            <pc:docMk/>
            <pc:sldMk cId="4075506114" sldId="322"/>
            <ac:cxnSpMk id="18" creationId="{FBBE2DE0-260B-45CD-92B1-F2257149FF00}"/>
          </ac:cxnSpMkLst>
        </pc:cxnChg>
        <pc:cxnChg chg="mod">
          <ac:chgData name="Oji, Shiyogo/大路 将吾" userId="2263b180-7f84-4151-9209-612f80531efe" providerId="ADAL" clId="{B8C009C1-94D2-44D9-A8BA-3E926B121999}" dt="2021-11-19T02:14:58.944" v="31879" actId="20577"/>
          <ac:cxnSpMkLst>
            <pc:docMk/>
            <pc:sldMk cId="4075506114" sldId="322"/>
            <ac:cxnSpMk id="40" creationId="{6EF2EF7B-6B7B-4768-8FB1-785D257E4F61}"/>
          </ac:cxnSpMkLst>
        </pc:cxnChg>
        <pc:cxnChg chg="mod">
          <ac:chgData name="Oji, Shiyogo/大路 将吾" userId="2263b180-7f84-4151-9209-612f80531efe" providerId="ADAL" clId="{B8C009C1-94D2-44D9-A8BA-3E926B121999}" dt="2021-11-17T02:55:50.207" v="15248" actId="1036"/>
          <ac:cxnSpMkLst>
            <pc:docMk/>
            <pc:sldMk cId="4075506114" sldId="322"/>
            <ac:cxnSpMk id="46" creationId="{9F7853E5-622C-459A-B31D-0E2EEF65EA66}"/>
          </ac:cxnSpMkLst>
        </pc:cxnChg>
        <pc:cxnChg chg="add mod">
          <ac:chgData name="Oji, Shiyogo/大路 将吾" userId="2263b180-7f84-4151-9209-612f80531efe" providerId="ADAL" clId="{B8C009C1-94D2-44D9-A8BA-3E926B121999}" dt="2021-11-19T02:18:20.891" v="31887" actId="14100"/>
          <ac:cxnSpMkLst>
            <pc:docMk/>
            <pc:sldMk cId="4075506114" sldId="322"/>
            <ac:cxnSpMk id="48" creationId="{4122527A-704C-4986-BF6B-45643004514D}"/>
          </ac:cxnSpMkLst>
        </pc:cxnChg>
        <pc:cxnChg chg="mod">
          <ac:chgData name="Oji, Shiyogo/大路 将吾" userId="2263b180-7f84-4151-9209-612f80531efe" providerId="ADAL" clId="{B8C009C1-94D2-44D9-A8BA-3E926B121999}" dt="2021-11-17T02:55:50.207" v="15248" actId="1036"/>
          <ac:cxnSpMkLst>
            <pc:docMk/>
            <pc:sldMk cId="4075506114" sldId="322"/>
            <ac:cxnSpMk id="50" creationId="{5EEADE71-7EF5-4BA9-8F5A-65639736EA7B}"/>
          </ac:cxnSpMkLst>
        </pc:cxnChg>
      </pc:sldChg>
      <pc:sldChg chg="addSp delSp modSp add mod ord">
        <pc:chgData name="Oji, Shiyogo/大路 将吾" userId="2263b180-7f84-4151-9209-612f80531efe" providerId="ADAL" clId="{B8C009C1-94D2-44D9-A8BA-3E926B121999}" dt="2021-11-19T01:07:25.162" v="30833" actId="313"/>
        <pc:sldMkLst>
          <pc:docMk/>
          <pc:sldMk cId="4056285673" sldId="323"/>
        </pc:sldMkLst>
        <pc:spChg chg="mod">
          <ac:chgData name="Oji, Shiyogo/大路 将吾" userId="2263b180-7f84-4151-9209-612f80531efe" providerId="ADAL" clId="{B8C009C1-94D2-44D9-A8BA-3E926B121999}" dt="2021-11-12T06:52:44.190" v="11865"/>
          <ac:spMkLst>
            <pc:docMk/>
            <pc:sldMk cId="4056285673" sldId="323"/>
            <ac:spMk id="2" creationId="{00000000-0000-0000-0000-000000000000}"/>
          </ac:spMkLst>
        </pc:spChg>
        <pc:spChg chg="mod">
          <ac:chgData name="Oji, Shiyogo/大路 将吾" userId="2263b180-7f84-4151-9209-612f80531efe" providerId="ADAL" clId="{B8C009C1-94D2-44D9-A8BA-3E926B121999}" dt="2021-11-12T06:54:57.999" v="11918" actId="20577"/>
          <ac:spMkLst>
            <pc:docMk/>
            <pc:sldMk cId="4056285673" sldId="323"/>
            <ac:spMk id="3" creationId="{00000000-0000-0000-0000-000000000000}"/>
          </ac:spMkLst>
        </pc:spChg>
        <pc:spChg chg="del mod">
          <ac:chgData name="Oji, Shiyogo/大路 将吾" userId="2263b180-7f84-4151-9209-612f80531efe" providerId="ADAL" clId="{B8C009C1-94D2-44D9-A8BA-3E926B121999}" dt="2021-11-12T06:58:47.242" v="12093" actId="478"/>
          <ac:spMkLst>
            <pc:docMk/>
            <pc:sldMk cId="4056285673" sldId="323"/>
            <ac:spMk id="5" creationId="{A4E54F72-50CB-4D33-AD4E-9BD80FA86F42}"/>
          </ac:spMkLst>
        </pc:spChg>
        <pc:spChg chg="mod">
          <ac:chgData name="Oji, Shiyogo/大路 将吾" userId="2263b180-7f84-4151-9209-612f80531efe" providerId="ADAL" clId="{B8C009C1-94D2-44D9-A8BA-3E926B121999}" dt="2021-11-12T07:39:47.315" v="13051" actId="1076"/>
          <ac:spMkLst>
            <pc:docMk/>
            <pc:sldMk cId="4056285673" sldId="323"/>
            <ac:spMk id="6" creationId="{311F1041-83DC-4B4B-AEB2-3B681826EDB7}"/>
          </ac:spMkLst>
        </pc:spChg>
        <pc:spChg chg="add mod">
          <ac:chgData name="Oji, Shiyogo/大路 将吾" userId="2263b180-7f84-4151-9209-612f80531efe" providerId="ADAL" clId="{B8C009C1-94D2-44D9-A8BA-3E926B121999}" dt="2021-11-12T07:26:09.311" v="12721" actId="1035"/>
          <ac:spMkLst>
            <pc:docMk/>
            <pc:sldMk cId="4056285673" sldId="323"/>
            <ac:spMk id="20" creationId="{6B9B59F8-C640-4A46-B505-1E921574AEA7}"/>
          </ac:spMkLst>
        </pc:spChg>
        <pc:spChg chg="mod topLvl">
          <ac:chgData name="Oji, Shiyogo/大路 将吾" userId="2263b180-7f84-4151-9209-612f80531efe" providerId="ADAL" clId="{B8C009C1-94D2-44D9-A8BA-3E926B121999}" dt="2021-11-12T07:35:50.595" v="12795" actId="1076"/>
          <ac:spMkLst>
            <pc:docMk/>
            <pc:sldMk cId="4056285673" sldId="323"/>
            <ac:spMk id="28" creationId="{353415A8-C1E7-42B9-BFF6-902A2DE4C481}"/>
          </ac:spMkLst>
        </pc:spChg>
        <pc:spChg chg="add mod">
          <ac:chgData name="Oji, Shiyogo/大路 将吾" userId="2263b180-7f84-4151-9209-612f80531efe" providerId="ADAL" clId="{B8C009C1-94D2-44D9-A8BA-3E926B121999}" dt="2021-11-19T01:07:25.162" v="30833" actId="313"/>
          <ac:spMkLst>
            <pc:docMk/>
            <pc:sldMk cId="4056285673" sldId="323"/>
            <ac:spMk id="30" creationId="{25A111AA-37D1-4A2A-B8E6-3C44E5A6098C}"/>
          </ac:spMkLst>
        </pc:spChg>
        <pc:spChg chg="del">
          <ac:chgData name="Oji, Shiyogo/大路 将吾" userId="2263b180-7f84-4151-9209-612f80531efe" providerId="ADAL" clId="{B8C009C1-94D2-44D9-A8BA-3E926B121999}" dt="2021-11-12T06:58:55.476" v="12096" actId="478"/>
          <ac:spMkLst>
            <pc:docMk/>
            <pc:sldMk cId="4056285673" sldId="323"/>
            <ac:spMk id="41" creationId="{575D6ED2-700C-4464-80DD-80208CF1A970}"/>
          </ac:spMkLst>
        </pc:spChg>
        <pc:grpChg chg="del mod">
          <ac:chgData name="Oji, Shiyogo/大路 将吾" userId="2263b180-7f84-4151-9209-612f80531efe" providerId="ADAL" clId="{B8C009C1-94D2-44D9-A8BA-3E926B121999}" dt="2021-11-12T07:35:32.705" v="12790" actId="478"/>
          <ac:grpSpMkLst>
            <pc:docMk/>
            <pc:sldMk cId="4056285673" sldId="323"/>
            <ac:grpSpMk id="21" creationId="{0BD12F83-8FA2-413F-A32D-42CFB816DBCA}"/>
          </ac:grpSpMkLst>
        </pc:grpChg>
        <pc:picChg chg="del">
          <ac:chgData name="Oji, Shiyogo/大路 将吾" userId="2263b180-7f84-4151-9209-612f80531efe" providerId="ADAL" clId="{B8C009C1-94D2-44D9-A8BA-3E926B121999}" dt="2021-11-12T06:53:12.570" v="11869" actId="478"/>
          <ac:picMkLst>
            <pc:docMk/>
            <pc:sldMk cId="4056285673" sldId="323"/>
            <ac:picMk id="8" creationId="{E6FA2260-E2A5-4E57-9481-325C9B656755}"/>
          </ac:picMkLst>
        </pc:picChg>
        <pc:picChg chg="add mod ord">
          <ac:chgData name="Oji, Shiyogo/大路 将吾" userId="2263b180-7f84-4151-9209-612f80531efe" providerId="ADAL" clId="{B8C009C1-94D2-44D9-A8BA-3E926B121999}" dt="2021-11-12T07:01:01.903" v="12102" actId="1076"/>
          <ac:picMkLst>
            <pc:docMk/>
            <pc:sldMk cId="4056285673" sldId="323"/>
            <ac:picMk id="10" creationId="{76E3F32D-4EC8-4E3F-A463-9A51F0E20D92}"/>
          </ac:picMkLst>
        </pc:picChg>
        <pc:picChg chg="add mod ord modCrop">
          <ac:chgData name="Oji, Shiyogo/大路 将吾" userId="2263b180-7f84-4151-9209-612f80531efe" providerId="ADAL" clId="{B8C009C1-94D2-44D9-A8BA-3E926B121999}" dt="2021-11-12T07:40:58.069" v="13059" actId="1076"/>
          <ac:picMkLst>
            <pc:docMk/>
            <pc:sldMk cId="4056285673" sldId="323"/>
            <ac:picMk id="14" creationId="{49F07D09-DC9F-49AF-839A-2C449D4899CD}"/>
          </ac:picMkLst>
        </pc:picChg>
        <pc:picChg chg="del topLvl">
          <ac:chgData name="Oji, Shiyogo/大路 将吾" userId="2263b180-7f84-4151-9209-612f80531efe" providerId="ADAL" clId="{B8C009C1-94D2-44D9-A8BA-3E926B121999}" dt="2021-11-12T07:35:32.705" v="12790" actId="478"/>
          <ac:picMkLst>
            <pc:docMk/>
            <pc:sldMk cId="4056285673" sldId="323"/>
            <ac:picMk id="29" creationId="{110362C9-8533-42AC-BE56-50BF34DA003A}"/>
          </ac:picMkLst>
        </pc:picChg>
        <pc:cxnChg chg="del mod">
          <ac:chgData name="Oji, Shiyogo/大路 将吾" userId="2263b180-7f84-4151-9209-612f80531efe" providerId="ADAL" clId="{B8C009C1-94D2-44D9-A8BA-3E926B121999}" dt="2021-11-12T06:58:48.617" v="12094" actId="478"/>
          <ac:cxnSpMkLst>
            <pc:docMk/>
            <pc:sldMk cId="4056285673" sldId="323"/>
            <ac:cxnSpMk id="7" creationId="{1B7878CF-5EE8-465B-BFF6-7BB5B59217FF}"/>
          </ac:cxnSpMkLst>
        </pc:cxnChg>
        <pc:cxnChg chg="add mod">
          <ac:chgData name="Oji, Shiyogo/大路 将吾" userId="2263b180-7f84-4151-9209-612f80531efe" providerId="ADAL" clId="{B8C009C1-94D2-44D9-A8BA-3E926B121999}" dt="2021-11-12T07:39:47.315" v="13051" actId="1076"/>
          <ac:cxnSpMkLst>
            <pc:docMk/>
            <pc:sldMk cId="4056285673" sldId="323"/>
            <ac:cxnSpMk id="22" creationId="{86D67A2D-FE85-4985-846E-70BC5A2F5727}"/>
          </ac:cxnSpMkLst>
        </pc:cxnChg>
      </pc:sldChg>
      <pc:sldChg chg="addSp delSp modSp add mod ord">
        <pc:chgData name="Oji, Shiyogo/大路 将吾" userId="2263b180-7f84-4151-9209-612f80531efe" providerId="ADAL" clId="{B8C009C1-94D2-44D9-A8BA-3E926B121999}" dt="2021-11-19T01:08:07.633" v="30844" actId="1076"/>
        <pc:sldMkLst>
          <pc:docMk/>
          <pc:sldMk cId="3567216307" sldId="324"/>
        </pc:sldMkLst>
        <pc:spChg chg="mod">
          <ac:chgData name="Oji, Shiyogo/大路 将吾" userId="2263b180-7f84-4151-9209-612f80531efe" providerId="ADAL" clId="{B8C009C1-94D2-44D9-A8BA-3E926B121999}" dt="2021-11-12T07:03:31.377" v="12151" actId="20577"/>
          <ac:spMkLst>
            <pc:docMk/>
            <pc:sldMk cId="3567216307" sldId="324"/>
            <ac:spMk id="2" creationId="{00000000-0000-0000-0000-000000000000}"/>
          </ac:spMkLst>
        </pc:spChg>
        <pc:spChg chg="mod">
          <ac:chgData name="Oji, Shiyogo/大路 将吾" userId="2263b180-7f84-4151-9209-612f80531efe" providerId="ADAL" clId="{B8C009C1-94D2-44D9-A8BA-3E926B121999}" dt="2021-11-12T07:09:52.288" v="12243" actId="20577"/>
          <ac:spMkLst>
            <pc:docMk/>
            <pc:sldMk cId="3567216307" sldId="324"/>
            <ac:spMk id="3" creationId="{00000000-0000-0000-0000-000000000000}"/>
          </ac:spMkLst>
        </pc:spChg>
        <pc:spChg chg="mod">
          <ac:chgData name="Oji, Shiyogo/大路 将吾" userId="2263b180-7f84-4151-9209-612f80531efe" providerId="ADAL" clId="{B8C009C1-94D2-44D9-A8BA-3E926B121999}" dt="2021-11-12T07:30:49.903" v="12764" actId="1035"/>
          <ac:spMkLst>
            <pc:docMk/>
            <pc:sldMk cId="3567216307" sldId="324"/>
            <ac:spMk id="6" creationId="{311F1041-83DC-4B4B-AEB2-3B681826EDB7}"/>
          </ac:spMkLst>
        </pc:spChg>
        <pc:spChg chg="add mod">
          <ac:chgData name="Oji, Shiyogo/大路 将吾" userId="2263b180-7f84-4151-9209-612f80531efe" providerId="ADAL" clId="{B8C009C1-94D2-44D9-A8BA-3E926B121999}" dt="2021-11-17T04:23:09.611" v="15283" actId="1035"/>
          <ac:spMkLst>
            <pc:docMk/>
            <pc:sldMk cId="3567216307" sldId="324"/>
            <ac:spMk id="18" creationId="{03482BBB-DF47-4BE3-BD8A-A592BB951B6A}"/>
          </ac:spMkLst>
        </pc:spChg>
        <pc:spChg chg="add mod">
          <ac:chgData name="Oji, Shiyogo/大路 将吾" userId="2263b180-7f84-4151-9209-612f80531efe" providerId="ADAL" clId="{B8C009C1-94D2-44D9-A8BA-3E926B121999}" dt="2021-11-17T04:23:18.550" v="15285" actId="14100"/>
          <ac:spMkLst>
            <pc:docMk/>
            <pc:sldMk cId="3567216307" sldId="324"/>
            <ac:spMk id="20" creationId="{A6EEAC14-0684-4F14-9760-8182979B580C}"/>
          </ac:spMkLst>
        </pc:spChg>
        <pc:spChg chg="add mod">
          <ac:chgData name="Oji, Shiyogo/大路 将吾" userId="2263b180-7f84-4151-9209-612f80531efe" providerId="ADAL" clId="{B8C009C1-94D2-44D9-A8BA-3E926B121999}" dt="2021-11-12T07:30:43.428" v="12759" actId="1035"/>
          <ac:spMkLst>
            <pc:docMk/>
            <pc:sldMk cId="3567216307" sldId="324"/>
            <ac:spMk id="21" creationId="{8DA571A6-D6BB-4BE4-820C-2A2069D34913}"/>
          </ac:spMkLst>
        </pc:spChg>
        <pc:spChg chg="add mod">
          <ac:chgData name="Oji, Shiyogo/大路 将吾" userId="2263b180-7f84-4151-9209-612f80531efe" providerId="ADAL" clId="{B8C009C1-94D2-44D9-A8BA-3E926B121999}" dt="2021-11-12T07:30:43.428" v="12759" actId="1035"/>
          <ac:spMkLst>
            <pc:docMk/>
            <pc:sldMk cId="3567216307" sldId="324"/>
            <ac:spMk id="22" creationId="{952F3F0C-57BB-4738-B011-389FE0ECFF83}"/>
          </ac:spMkLst>
        </pc:spChg>
        <pc:spChg chg="add mod">
          <ac:chgData name="Oji, Shiyogo/大路 将吾" userId="2263b180-7f84-4151-9209-612f80531efe" providerId="ADAL" clId="{B8C009C1-94D2-44D9-A8BA-3E926B121999}" dt="2021-11-19T01:08:07.633" v="30844" actId="1076"/>
          <ac:spMkLst>
            <pc:docMk/>
            <pc:sldMk cId="3567216307" sldId="324"/>
            <ac:spMk id="24" creationId="{E7E998A8-3608-4E27-A567-E88688D97C8A}"/>
          </ac:spMkLst>
        </pc:spChg>
        <pc:spChg chg="add del mod">
          <ac:chgData name="Oji, Shiyogo/大路 将吾" userId="2263b180-7f84-4151-9209-612f80531efe" providerId="ADAL" clId="{B8C009C1-94D2-44D9-A8BA-3E926B121999}" dt="2021-11-12T07:30:55.167" v="12765" actId="478"/>
          <ac:spMkLst>
            <pc:docMk/>
            <pc:sldMk cId="3567216307" sldId="324"/>
            <ac:spMk id="25" creationId="{141A6787-C58E-43B2-98FA-5B22F9EB86B7}"/>
          </ac:spMkLst>
        </pc:spChg>
        <pc:spChg chg="del">
          <ac:chgData name="Oji, Shiyogo/大路 将吾" userId="2263b180-7f84-4151-9209-612f80531efe" providerId="ADAL" clId="{B8C009C1-94D2-44D9-A8BA-3E926B121999}" dt="2021-11-12T07:12:10.453" v="12249" actId="478"/>
          <ac:spMkLst>
            <pc:docMk/>
            <pc:sldMk cId="3567216307" sldId="324"/>
            <ac:spMk id="34" creationId="{A3938C0F-951F-4BF1-B8BD-033EE7EDD7DA}"/>
          </ac:spMkLst>
        </pc:spChg>
        <pc:spChg chg="del">
          <ac:chgData name="Oji, Shiyogo/大路 将吾" userId="2263b180-7f84-4151-9209-612f80531efe" providerId="ADAL" clId="{B8C009C1-94D2-44D9-A8BA-3E926B121999}" dt="2021-11-12T07:12:10.453" v="12249" actId="478"/>
          <ac:spMkLst>
            <pc:docMk/>
            <pc:sldMk cId="3567216307" sldId="324"/>
            <ac:spMk id="35" creationId="{F4206761-693D-491C-98EF-72E05E172E19}"/>
          </ac:spMkLst>
        </pc:spChg>
        <pc:spChg chg="del">
          <ac:chgData name="Oji, Shiyogo/大路 将吾" userId="2263b180-7f84-4151-9209-612f80531efe" providerId="ADAL" clId="{B8C009C1-94D2-44D9-A8BA-3E926B121999}" dt="2021-11-12T07:12:10.453" v="12249" actId="478"/>
          <ac:spMkLst>
            <pc:docMk/>
            <pc:sldMk cId="3567216307" sldId="324"/>
            <ac:spMk id="39" creationId="{AB400C7D-4C06-4D5D-8F79-2E8FC9AFECAE}"/>
          </ac:spMkLst>
        </pc:spChg>
        <pc:spChg chg="del">
          <ac:chgData name="Oji, Shiyogo/大路 将吾" userId="2263b180-7f84-4151-9209-612f80531efe" providerId="ADAL" clId="{B8C009C1-94D2-44D9-A8BA-3E926B121999}" dt="2021-11-12T07:12:10.453" v="12249" actId="478"/>
          <ac:spMkLst>
            <pc:docMk/>
            <pc:sldMk cId="3567216307" sldId="324"/>
            <ac:spMk id="44" creationId="{67061BD3-8B92-4BC9-8D7F-BB537B84CB09}"/>
          </ac:spMkLst>
        </pc:spChg>
        <pc:spChg chg="del">
          <ac:chgData name="Oji, Shiyogo/大路 将吾" userId="2263b180-7f84-4151-9209-612f80531efe" providerId="ADAL" clId="{B8C009C1-94D2-44D9-A8BA-3E926B121999}" dt="2021-11-12T07:12:10.453" v="12249" actId="478"/>
          <ac:spMkLst>
            <pc:docMk/>
            <pc:sldMk cId="3567216307" sldId="324"/>
            <ac:spMk id="51" creationId="{EA9E2D50-A066-48F1-AF1D-6B50E407B2A8}"/>
          </ac:spMkLst>
        </pc:spChg>
        <pc:spChg chg="del">
          <ac:chgData name="Oji, Shiyogo/大路 将吾" userId="2263b180-7f84-4151-9209-612f80531efe" providerId="ADAL" clId="{B8C009C1-94D2-44D9-A8BA-3E926B121999}" dt="2021-11-12T07:12:10.453" v="12249" actId="478"/>
          <ac:spMkLst>
            <pc:docMk/>
            <pc:sldMk cId="3567216307" sldId="324"/>
            <ac:spMk id="52" creationId="{F749587C-F2A6-4EFA-A1FA-52F878D62016}"/>
          </ac:spMkLst>
        </pc:spChg>
        <pc:spChg chg="add mod">
          <ac:chgData name="Oji, Shiyogo/大路 将吾" userId="2263b180-7f84-4151-9209-612f80531efe" providerId="ADAL" clId="{B8C009C1-94D2-44D9-A8BA-3E926B121999}" dt="2021-11-17T04:26:09.140" v="15287" actId="14100"/>
          <ac:spMkLst>
            <pc:docMk/>
            <pc:sldMk cId="3567216307" sldId="324"/>
            <ac:spMk id="53" creationId="{6150D341-3667-4BA1-8246-E15E4AE65B6F}"/>
          </ac:spMkLst>
        </pc:spChg>
        <pc:spChg chg="add mod">
          <ac:chgData name="Oji, Shiyogo/大路 将吾" userId="2263b180-7f84-4151-9209-612f80531efe" providerId="ADAL" clId="{B8C009C1-94D2-44D9-A8BA-3E926B121999}" dt="2021-11-12T07:31:59.931" v="12768" actId="1076"/>
          <ac:spMkLst>
            <pc:docMk/>
            <pc:sldMk cId="3567216307" sldId="324"/>
            <ac:spMk id="55" creationId="{40512304-90E5-44A2-8BD3-5B52D1755EDA}"/>
          </ac:spMkLst>
        </pc:spChg>
        <pc:picChg chg="add del mod ord">
          <ac:chgData name="Oji, Shiyogo/大路 将吾" userId="2263b180-7f84-4151-9209-612f80531efe" providerId="ADAL" clId="{B8C009C1-94D2-44D9-A8BA-3E926B121999}" dt="2021-11-17T04:22:27.134" v="15271" actId="478"/>
          <ac:picMkLst>
            <pc:docMk/>
            <pc:sldMk cId="3567216307" sldId="324"/>
            <ac:picMk id="5" creationId="{8FBED5CA-95B1-479C-B8B3-E8A0F19AFF9C}"/>
          </ac:picMkLst>
        </pc:picChg>
        <pc:picChg chg="add del mod ord">
          <ac:chgData name="Oji, Shiyogo/大路 将吾" userId="2263b180-7f84-4151-9209-612f80531efe" providerId="ADAL" clId="{B8C009C1-94D2-44D9-A8BA-3E926B121999}" dt="2021-11-17T04:37:04.674" v="15340" actId="478"/>
          <ac:picMkLst>
            <pc:docMk/>
            <pc:sldMk cId="3567216307" sldId="324"/>
            <ac:picMk id="7" creationId="{8A1EE1DB-8860-4934-A1F0-307F205531EF}"/>
          </ac:picMkLst>
        </pc:picChg>
        <pc:picChg chg="del">
          <ac:chgData name="Oji, Shiyogo/大路 将吾" userId="2263b180-7f84-4151-9209-612f80531efe" providerId="ADAL" clId="{B8C009C1-94D2-44D9-A8BA-3E926B121999}" dt="2021-11-12T07:11:23.283" v="12244" actId="478"/>
          <ac:picMkLst>
            <pc:docMk/>
            <pc:sldMk cId="3567216307" sldId="324"/>
            <ac:picMk id="15" creationId="{B322D544-066B-451A-8650-9DB8F52AA0AA}"/>
          </ac:picMkLst>
        </pc:picChg>
        <pc:picChg chg="add mod ord">
          <ac:chgData name="Oji, Shiyogo/大路 将吾" userId="2263b180-7f84-4151-9209-612f80531efe" providerId="ADAL" clId="{B8C009C1-94D2-44D9-A8BA-3E926B121999}" dt="2021-11-17T04:37:16.460" v="15344" actId="1035"/>
          <ac:picMkLst>
            <pc:docMk/>
            <pc:sldMk cId="3567216307" sldId="324"/>
            <ac:picMk id="16" creationId="{237983E0-98A7-49D0-AB67-51F58F4D01A6}"/>
          </ac:picMkLst>
        </pc:picChg>
        <pc:cxnChg chg="add mod">
          <ac:chgData name="Oji, Shiyogo/大路 将吾" userId="2263b180-7f84-4151-9209-612f80531efe" providerId="ADAL" clId="{B8C009C1-94D2-44D9-A8BA-3E926B121999}" dt="2021-11-17T04:23:09.611" v="15283" actId="1035"/>
          <ac:cxnSpMkLst>
            <pc:docMk/>
            <pc:sldMk cId="3567216307" sldId="324"/>
            <ac:cxnSpMk id="19" creationId="{66C11525-FC59-423C-8F68-EC0624075D8C}"/>
          </ac:cxnSpMkLst>
        </pc:cxnChg>
        <pc:cxnChg chg="add mod">
          <ac:chgData name="Oji, Shiyogo/大路 将吾" userId="2263b180-7f84-4151-9209-612f80531efe" providerId="ADAL" clId="{B8C009C1-94D2-44D9-A8BA-3E926B121999}" dt="2021-11-17T04:23:18.550" v="15285" actId="14100"/>
          <ac:cxnSpMkLst>
            <pc:docMk/>
            <pc:sldMk cId="3567216307" sldId="324"/>
            <ac:cxnSpMk id="23" creationId="{E9ED21B4-B9F8-47A0-9748-B40D6E8A6602}"/>
          </ac:cxnSpMkLst>
        </pc:cxnChg>
        <pc:cxnChg chg="add del mod">
          <ac:chgData name="Oji, Shiyogo/大路 将吾" userId="2263b180-7f84-4151-9209-612f80531efe" providerId="ADAL" clId="{B8C009C1-94D2-44D9-A8BA-3E926B121999}" dt="2021-11-12T07:14:00.260" v="12284" actId="478"/>
          <ac:cxnSpMkLst>
            <pc:docMk/>
            <pc:sldMk cId="3567216307" sldId="324"/>
            <ac:cxnSpMk id="27" creationId="{499E4D25-9736-4CEE-9EBF-E7A5B51024CF}"/>
          </ac:cxnSpMkLst>
        </pc:cxnChg>
        <pc:cxnChg chg="del mod">
          <ac:chgData name="Oji, Shiyogo/大路 将吾" userId="2263b180-7f84-4151-9209-612f80531efe" providerId="ADAL" clId="{B8C009C1-94D2-44D9-A8BA-3E926B121999}" dt="2021-11-12T07:12:10.453" v="12249" actId="478"/>
          <ac:cxnSpMkLst>
            <pc:docMk/>
            <pc:sldMk cId="3567216307" sldId="324"/>
            <ac:cxnSpMk id="40" creationId="{6EF2EF7B-6B7B-4768-8FB1-785D257E4F61}"/>
          </ac:cxnSpMkLst>
        </pc:cxnChg>
        <pc:cxnChg chg="del mod">
          <ac:chgData name="Oji, Shiyogo/大路 将吾" userId="2263b180-7f84-4151-9209-612f80531efe" providerId="ADAL" clId="{B8C009C1-94D2-44D9-A8BA-3E926B121999}" dt="2021-11-12T07:12:10.453" v="12249" actId="478"/>
          <ac:cxnSpMkLst>
            <pc:docMk/>
            <pc:sldMk cId="3567216307" sldId="324"/>
            <ac:cxnSpMk id="46" creationId="{9F7853E5-622C-459A-B31D-0E2EEF65EA66}"/>
          </ac:cxnSpMkLst>
        </pc:cxnChg>
        <pc:cxnChg chg="del mod">
          <ac:chgData name="Oji, Shiyogo/大路 将吾" userId="2263b180-7f84-4151-9209-612f80531efe" providerId="ADAL" clId="{B8C009C1-94D2-44D9-A8BA-3E926B121999}" dt="2021-11-12T07:12:10.453" v="12249" actId="478"/>
          <ac:cxnSpMkLst>
            <pc:docMk/>
            <pc:sldMk cId="3567216307" sldId="324"/>
            <ac:cxnSpMk id="54" creationId="{6B3AF4D9-B367-43A7-9C0D-F716D7004A83}"/>
          </ac:cxnSpMkLst>
        </pc:cxnChg>
        <pc:cxnChg chg="add mod">
          <ac:chgData name="Oji, Shiyogo/大路 将吾" userId="2263b180-7f84-4151-9209-612f80531efe" providerId="ADAL" clId="{B8C009C1-94D2-44D9-A8BA-3E926B121999}" dt="2021-11-17T04:26:09.140" v="15287" actId="14100"/>
          <ac:cxnSpMkLst>
            <pc:docMk/>
            <pc:sldMk cId="3567216307" sldId="324"/>
            <ac:cxnSpMk id="56" creationId="{685E0A04-7A52-439D-A361-85F27CA1A5A8}"/>
          </ac:cxnSpMkLst>
        </pc:cxnChg>
      </pc:sldChg>
      <pc:sldChg chg="modSp add mod">
        <pc:chgData name="Oji, Shiyogo/大路 将吾" userId="2263b180-7f84-4151-9209-612f80531efe" providerId="ADAL" clId="{B8C009C1-94D2-44D9-A8BA-3E926B121999}" dt="2021-11-12T07:46:41.653" v="13117"/>
        <pc:sldMkLst>
          <pc:docMk/>
          <pc:sldMk cId="400386075" sldId="325"/>
        </pc:sldMkLst>
        <pc:spChg chg="mod">
          <ac:chgData name="Oji, Shiyogo/大路 将吾" userId="2263b180-7f84-4151-9209-612f80531efe" providerId="ADAL" clId="{B8C009C1-94D2-44D9-A8BA-3E926B121999}" dt="2021-11-12T07:45:08.304" v="13098" actId="20577"/>
          <ac:spMkLst>
            <pc:docMk/>
            <pc:sldMk cId="400386075" sldId="325"/>
            <ac:spMk id="2" creationId="{00000000-0000-0000-0000-000000000000}"/>
          </ac:spMkLst>
        </pc:spChg>
        <pc:spChg chg="mod">
          <ac:chgData name="Oji, Shiyogo/大路 将吾" userId="2263b180-7f84-4151-9209-612f80531efe" providerId="ADAL" clId="{B8C009C1-94D2-44D9-A8BA-3E926B121999}" dt="2021-11-12T07:46:41.653" v="13117"/>
          <ac:spMkLst>
            <pc:docMk/>
            <pc:sldMk cId="400386075" sldId="325"/>
            <ac:spMk id="3" creationId="{00000000-0000-0000-0000-000000000000}"/>
          </ac:spMkLst>
        </pc:spChg>
      </pc:sldChg>
      <pc:sldChg chg="addSp delSp modSp add mod replId">
        <pc:chgData name="Oji, Shiyogo/大路 将吾" userId="2263b180-7f84-4151-9209-612f80531efe" providerId="ADAL" clId="{B8C009C1-94D2-44D9-A8BA-3E926B121999}" dt="2021-11-19T02:26:13.736" v="31889" actId="1036"/>
        <pc:sldMkLst>
          <pc:docMk/>
          <pc:sldMk cId="3301573516" sldId="326"/>
        </pc:sldMkLst>
        <pc:spChg chg="mod">
          <ac:chgData name="Oji, Shiyogo/大路 将吾" userId="2263b180-7f84-4151-9209-612f80531efe" providerId="ADAL" clId="{B8C009C1-94D2-44D9-A8BA-3E926B121999}" dt="2021-11-16T09:37:16.031" v="14089" actId="20577"/>
          <ac:spMkLst>
            <pc:docMk/>
            <pc:sldMk cId="3301573516" sldId="326"/>
            <ac:spMk id="2" creationId="{00000000-0000-0000-0000-000000000000}"/>
          </ac:spMkLst>
        </pc:spChg>
        <pc:spChg chg="mod">
          <ac:chgData name="Oji, Shiyogo/大路 将吾" userId="2263b180-7f84-4151-9209-612f80531efe" providerId="ADAL" clId="{B8C009C1-94D2-44D9-A8BA-3E926B121999}" dt="2021-11-17T01:21:08.855" v="14923" actId="14100"/>
          <ac:spMkLst>
            <pc:docMk/>
            <pc:sldMk cId="3301573516" sldId="326"/>
            <ac:spMk id="6" creationId="{311F1041-83DC-4B4B-AEB2-3B681826EDB7}"/>
          </ac:spMkLst>
        </pc:spChg>
        <pc:spChg chg="mod">
          <ac:chgData name="Oji, Shiyogo/大路 将吾" userId="2263b180-7f84-4151-9209-612f80531efe" providerId="ADAL" clId="{B8C009C1-94D2-44D9-A8BA-3E926B121999}" dt="2021-11-16T09:46:34.073" v="14181" actId="14100"/>
          <ac:spMkLst>
            <pc:docMk/>
            <pc:sldMk cId="3301573516" sldId="326"/>
            <ac:spMk id="20" creationId="{6B9B59F8-C640-4A46-B505-1E921574AEA7}"/>
          </ac:spMkLst>
        </pc:spChg>
        <pc:spChg chg="mod">
          <ac:chgData name="Oji, Shiyogo/大路 将吾" userId="2263b180-7f84-4151-9209-612f80531efe" providerId="ADAL" clId="{B8C009C1-94D2-44D9-A8BA-3E926B121999}" dt="2021-11-19T02:26:13.736" v="31889" actId="1036"/>
          <ac:spMkLst>
            <pc:docMk/>
            <pc:sldMk cId="3301573516" sldId="326"/>
            <ac:spMk id="28" creationId="{353415A8-C1E7-42B9-BFF6-902A2DE4C481}"/>
          </ac:spMkLst>
        </pc:spChg>
        <pc:spChg chg="mod">
          <ac:chgData name="Oji, Shiyogo/大路 将吾" userId="2263b180-7f84-4151-9209-612f80531efe" providerId="ADAL" clId="{B8C009C1-94D2-44D9-A8BA-3E926B121999}" dt="2021-11-19T01:07:28.161" v="30835" actId="313"/>
          <ac:spMkLst>
            <pc:docMk/>
            <pc:sldMk cId="3301573516" sldId="326"/>
            <ac:spMk id="30" creationId="{25A111AA-37D1-4A2A-B8E6-3C44E5A6098C}"/>
          </ac:spMkLst>
        </pc:spChg>
        <pc:picChg chg="add mod ord modCrop">
          <ac:chgData name="Oji, Shiyogo/大路 将吾" userId="2263b180-7f84-4151-9209-612f80531efe" providerId="ADAL" clId="{B8C009C1-94D2-44D9-A8BA-3E926B121999}" dt="2021-11-16T09:46:09.569" v="14179" actId="1440"/>
          <ac:picMkLst>
            <pc:docMk/>
            <pc:sldMk cId="3301573516" sldId="326"/>
            <ac:picMk id="5" creationId="{C05212DD-7757-473A-B583-8C07EAD12900}"/>
          </ac:picMkLst>
        </pc:picChg>
        <pc:picChg chg="add mod ord">
          <ac:chgData name="Oji, Shiyogo/大路 将吾" userId="2263b180-7f84-4151-9209-612f80531efe" providerId="ADAL" clId="{B8C009C1-94D2-44D9-A8BA-3E926B121999}" dt="2021-11-16T09:44:20.817" v="14105" actId="1076"/>
          <ac:picMkLst>
            <pc:docMk/>
            <pc:sldMk cId="3301573516" sldId="326"/>
            <ac:picMk id="8" creationId="{D0E03612-36EC-45ED-A048-F8B4AF4F9E1F}"/>
          </ac:picMkLst>
        </pc:picChg>
        <pc:picChg chg="del">
          <ac:chgData name="Oji, Shiyogo/大路 将吾" userId="2263b180-7f84-4151-9209-612f80531efe" providerId="ADAL" clId="{B8C009C1-94D2-44D9-A8BA-3E926B121999}" dt="2021-11-16T09:43:54.125" v="14098" actId="478"/>
          <ac:picMkLst>
            <pc:docMk/>
            <pc:sldMk cId="3301573516" sldId="326"/>
            <ac:picMk id="10" creationId="{76E3F32D-4EC8-4E3F-A463-9A51F0E20D92}"/>
          </ac:picMkLst>
        </pc:picChg>
        <pc:picChg chg="del">
          <ac:chgData name="Oji, Shiyogo/大路 将吾" userId="2263b180-7f84-4151-9209-612f80531efe" providerId="ADAL" clId="{B8C009C1-94D2-44D9-A8BA-3E926B121999}" dt="2021-11-16T09:40:40.982" v="14090" actId="478"/>
          <ac:picMkLst>
            <pc:docMk/>
            <pc:sldMk cId="3301573516" sldId="326"/>
            <ac:picMk id="14" creationId="{49F07D09-DC9F-49AF-839A-2C449D4899CD}"/>
          </ac:picMkLst>
        </pc:picChg>
        <pc:cxnChg chg="mod">
          <ac:chgData name="Oji, Shiyogo/大路 将吾" userId="2263b180-7f84-4151-9209-612f80531efe" providerId="ADAL" clId="{B8C009C1-94D2-44D9-A8BA-3E926B121999}" dt="2021-11-17T01:21:08.855" v="14923" actId="14100"/>
          <ac:cxnSpMkLst>
            <pc:docMk/>
            <pc:sldMk cId="3301573516" sldId="326"/>
            <ac:cxnSpMk id="22" creationId="{86D67A2D-FE85-4985-846E-70BC5A2F5727}"/>
          </ac:cxnSpMkLst>
        </pc:cxnChg>
      </pc:sldChg>
      <pc:sldChg chg="addSp delSp modSp add mod replId">
        <pc:chgData name="Oji, Shiyogo/大路 将吾" userId="2263b180-7f84-4151-9209-612f80531efe" providerId="ADAL" clId="{B8C009C1-94D2-44D9-A8BA-3E926B121999}" dt="2021-11-19T02:26:59.219" v="31891" actId="1076"/>
        <pc:sldMkLst>
          <pc:docMk/>
          <pc:sldMk cId="3451677559" sldId="327"/>
        </pc:sldMkLst>
        <pc:spChg chg="mod">
          <ac:chgData name="Oji, Shiyogo/大路 将吾" userId="2263b180-7f84-4151-9209-612f80531efe" providerId="ADAL" clId="{B8C009C1-94D2-44D9-A8BA-3E926B121999}" dt="2021-11-17T01:00:59.228" v="14765" actId="20577"/>
          <ac:spMkLst>
            <pc:docMk/>
            <pc:sldMk cId="3451677559" sldId="327"/>
            <ac:spMk id="2" creationId="{00000000-0000-0000-0000-000000000000}"/>
          </ac:spMkLst>
        </pc:spChg>
        <pc:spChg chg="mod">
          <ac:chgData name="Oji, Shiyogo/大路 将吾" userId="2263b180-7f84-4151-9209-612f80531efe" providerId="ADAL" clId="{B8C009C1-94D2-44D9-A8BA-3E926B121999}" dt="2021-11-17T00:18:42.946" v="14224" actId="20577"/>
          <ac:spMkLst>
            <pc:docMk/>
            <pc:sldMk cId="3451677559" sldId="327"/>
            <ac:spMk id="3" creationId="{00000000-0000-0000-0000-000000000000}"/>
          </ac:spMkLst>
        </pc:spChg>
        <pc:spChg chg="mod">
          <ac:chgData name="Oji, Shiyogo/大路 将吾" userId="2263b180-7f84-4151-9209-612f80531efe" providerId="ADAL" clId="{B8C009C1-94D2-44D9-A8BA-3E926B121999}" dt="2021-11-17T00:18:59.205" v="14238" actId="20577"/>
          <ac:spMkLst>
            <pc:docMk/>
            <pc:sldMk cId="3451677559" sldId="327"/>
            <ac:spMk id="6" creationId="{311F1041-83DC-4B4B-AEB2-3B681826EDB7}"/>
          </ac:spMkLst>
        </pc:spChg>
        <pc:spChg chg="mod">
          <ac:chgData name="Oji, Shiyogo/大路 将吾" userId="2263b180-7f84-4151-9209-612f80531efe" providerId="ADAL" clId="{B8C009C1-94D2-44D9-A8BA-3E926B121999}" dt="2021-11-17T04:49:05.931" v="15418" actId="14100"/>
          <ac:spMkLst>
            <pc:docMk/>
            <pc:sldMk cId="3451677559" sldId="327"/>
            <ac:spMk id="18" creationId="{03482BBB-DF47-4BE3-BD8A-A592BB951B6A}"/>
          </ac:spMkLst>
        </pc:spChg>
        <pc:spChg chg="mod">
          <ac:chgData name="Oji, Shiyogo/大路 将吾" userId="2263b180-7f84-4151-9209-612f80531efe" providerId="ADAL" clId="{B8C009C1-94D2-44D9-A8BA-3E926B121999}" dt="2021-11-17T04:47:36.639" v="15402" actId="1036"/>
          <ac:spMkLst>
            <pc:docMk/>
            <pc:sldMk cId="3451677559" sldId="327"/>
            <ac:spMk id="20" creationId="{A6EEAC14-0684-4F14-9760-8182979B580C}"/>
          </ac:spMkLst>
        </pc:spChg>
        <pc:spChg chg="mod">
          <ac:chgData name="Oji, Shiyogo/大路 将吾" userId="2263b180-7f84-4151-9209-612f80531efe" providerId="ADAL" clId="{B8C009C1-94D2-44D9-A8BA-3E926B121999}" dt="2021-11-17T04:48:31.817" v="15409" actId="1036"/>
          <ac:spMkLst>
            <pc:docMk/>
            <pc:sldMk cId="3451677559" sldId="327"/>
            <ac:spMk id="21" creationId="{8DA571A6-D6BB-4BE4-820C-2A2069D34913}"/>
          </ac:spMkLst>
        </pc:spChg>
        <pc:spChg chg="mod">
          <ac:chgData name="Oji, Shiyogo/大路 将吾" userId="2263b180-7f84-4151-9209-612f80531efe" providerId="ADAL" clId="{B8C009C1-94D2-44D9-A8BA-3E926B121999}" dt="2021-11-19T02:26:54.891" v="31890" actId="1076"/>
          <ac:spMkLst>
            <pc:docMk/>
            <pc:sldMk cId="3451677559" sldId="327"/>
            <ac:spMk id="22" creationId="{952F3F0C-57BB-4738-B011-389FE0ECFF83}"/>
          </ac:spMkLst>
        </pc:spChg>
        <pc:spChg chg="mod">
          <ac:chgData name="Oji, Shiyogo/大路 将吾" userId="2263b180-7f84-4151-9209-612f80531efe" providerId="ADAL" clId="{B8C009C1-94D2-44D9-A8BA-3E926B121999}" dt="2021-11-19T01:08:19.817" v="30846" actId="1076"/>
          <ac:spMkLst>
            <pc:docMk/>
            <pc:sldMk cId="3451677559" sldId="327"/>
            <ac:spMk id="24" creationId="{E7E998A8-3608-4E27-A567-E88688D97C8A}"/>
          </ac:spMkLst>
        </pc:spChg>
        <pc:spChg chg="add mod">
          <ac:chgData name="Oji, Shiyogo/大路 将吾" userId="2263b180-7f84-4151-9209-612f80531efe" providerId="ADAL" clId="{B8C009C1-94D2-44D9-A8BA-3E926B121999}" dt="2021-11-17T04:49:20.928" v="15422" actId="1037"/>
          <ac:spMkLst>
            <pc:docMk/>
            <pc:sldMk cId="3451677559" sldId="327"/>
            <ac:spMk id="25" creationId="{FB042363-120F-4F7B-9363-371B38C28593}"/>
          </ac:spMkLst>
        </pc:spChg>
        <pc:spChg chg="add mod">
          <ac:chgData name="Oji, Shiyogo/大路 将吾" userId="2263b180-7f84-4151-9209-612f80531efe" providerId="ADAL" clId="{B8C009C1-94D2-44D9-A8BA-3E926B121999}" dt="2021-11-17T01:00:10.720" v="14760" actId="20577"/>
          <ac:spMkLst>
            <pc:docMk/>
            <pc:sldMk cId="3451677559" sldId="327"/>
            <ac:spMk id="44" creationId="{E11A0710-71A1-4FF2-9AD9-FC04FEA4AB41}"/>
          </ac:spMkLst>
        </pc:spChg>
        <pc:spChg chg="mod">
          <ac:chgData name="Oji, Shiyogo/大路 将吾" userId="2263b180-7f84-4151-9209-612f80531efe" providerId="ADAL" clId="{B8C009C1-94D2-44D9-A8BA-3E926B121999}" dt="2021-11-17T04:48:02.481" v="15406" actId="14100"/>
          <ac:spMkLst>
            <pc:docMk/>
            <pc:sldMk cId="3451677559" sldId="327"/>
            <ac:spMk id="53" creationId="{6150D341-3667-4BA1-8246-E15E4AE65B6F}"/>
          </ac:spMkLst>
        </pc:spChg>
        <pc:spChg chg="mod">
          <ac:chgData name="Oji, Shiyogo/大路 将吾" userId="2263b180-7f84-4151-9209-612f80531efe" providerId="ADAL" clId="{B8C009C1-94D2-44D9-A8BA-3E926B121999}" dt="2021-11-19T02:26:59.219" v="31891" actId="1076"/>
          <ac:spMkLst>
            <pc:docMk/>
            <pc:sldMk cId="3451677559" sldId="327"/>
            <ac:spMk id="55" creationId="{40512304-90E5-44A2-8BD3-5B52D1755EDA}"/>
          </ac:spMkLst>
        </pc:spChg>
        <pc:spChg chg="add mod">
          <ac:chgData name="Oji, Shiyogo/大路 将吾" userId="2263b180-7f84-4151-9209-612f80531efe" providerId="ADAL" clId="{B8C009C1-94D2-44D9-A8BA-3E926B121999}" dt="2021-11-17T04:47:48.192" v="15404" actId="14100"/>
          <ac:spMkLst>
            <pc:docMk/>
            <pc:sldMk cId="3451677559" sldId="327"/>
            <ac:spMk id="65" creationId="{3439E5A8-6E74-49DF-8A7E-89DF0853B522}"/>
          </ac:spMkLst>
        </pc:spChg>
        <pc:picChg chg="del">
          <ac:chgData name="Oji, Shiyogo/大路 将吾" userId="2263b180-7f84-4151-9209-612f80531efe" providerId="ADAL" clId="{B8C009C1-94D2-44D9-A8BA-3E926B121999}" dt="2021-11-17T00:25:23.658" v="14299" actId="478"/>
          <ac:picMkLst>
            <pc:docMk/>
            <pc:sldMk cId="3451677559" sldId="327"/>
            <ac:picMk id="5" creationId="{8FBED5CA-95B1-479C-B8B3-E8A0F19AFF9C}"/>
          </ac:picMkLst>
        </pc:picChg>
        <pc:picChg chg="add del mod ord">
          <ac:chgData name="Oji, Shiyogo/大路 将吾" userId="2263b180-7f84-4151-9209-612f80531efe" providerId="ADAL" clId="{B8C009C1-94D2-44D9-A8BA-3E926B121999}" dt="2021-11-17T04:46:44.133" v="15392" actId="478"/>
          <ac:picMkLst>
            <pc:docMk/>
            <pc:sldMk cId="3451677559" sldId="327"/>
            <ac:picMk id="11" creationId="{81D402B3-1D77-44EC-882A-9CC6384B75EF}"/>
          </ac:picMkLst>
        </pc:picChg>
        <pc:picChg chg="add mod ord">
          <ac:chgData name="Oji, Shiyogo/大路 将吾" userId="2263b180-7f84-4151-9209-612f80531efe" providerId="ADAL" clId="{B8C009C1-94D2-44D9-A8BA-3E926B121999}" dt="2021-11-17T04:47:16.326" v="15399" actId="1036"/>
          <ac:picMkLst>
            <pc:docMk/>
            <pc:sldMk cId="3451677559" sldId="327"/>
            <ac:picMk id="71" creationId="{CF3AD320-407B-4E7D-866A-08C610A9C31B}"/>
          </ac:picMkLst>
        </pc:picChg>
        <pc:cxnChg chg="mod">
          <ac:chgData name="Oji, Shiyogo/大路 将吾" userId="2263b180-7f84-4151-9209-612f80531efe" providerId="ADAL" clId="{B8C009C1-94D2-44D9-A8BA-3E926B121999}" dt="2021-11-17T04:49:42.732" v="15424" actId="14100"/>
          <ac:cxnSpMkLst>
            <pc:docMk/>
            <pc:sldMk cId="3451677559" sldId="327"/>
            <ac:cxnSpMk id="19" creationId="{66C11525-FC59-423C-8F68-EC0624075D8C}"/>
          </ac:cxnSpMkLst>
        </pc:cxnChg>
        <pc:cxnChg chg="mod">
          <ac:chgData name="Oji, Shiyogo/大路 将吾" userId="2263b180-7f84-4151-9209-612f80531efe" providerId="ADAL" clId="{B8C009C1-94D2-44D9-A8BA-3E926B121999}" dt="2021-11-19T02:26:54.891" v="31890" actId="1076"/>
          <ac:cxnSpMkLst>
            <pc:docMk/>
            <pc:sldMk cId="3451677559" sldId="327"/>
            <ac:cxnSpMk id="23" creationId="{E9ED21B4-B9F8-47A0-9748-B40D6E8A6602}"/>
          </ac:cxnSpMkLst>
        </pc:cxnChg>
        <pc:cxnChg chg="add mod">
          <ac:chgData name="Oji, Shiyogo/大路 将吾" userId="2263b180-7f84-4151-9209-612f80531efe" providerId="ADAL" clId="{B8C009C1-94D2-44D9-A8BA-3E926B121999}" dt="2021-11-17T04:49:20.928" v="15422" actId="1037"/>
          <ac:cxnSpMkLst>
            <pc:docMk/>
            <pc:sldMk cId="3451677559" sldId="327"/>
            <ac:cxnSpMk id="27" creationId="{34EDFAA4-54D4-4A31-A4C5-879AE42E5C78}"/>
          </ac:cxnSpMkLst>
        </pc:cxnChg>
        <pc:cxnChg chg="mod">
          <ac:chgData name="Oji, Shiyogo/大路 将吾" userId="2263b180-7f84-4151-9209-612f80531efe" providerId="ADAL" clId="{B8C009C1-94D2-44D9-A8BA-3E926B121999}" dt="2021-11-19T02:26:59.219" v="31891" actId="1076"/>
          <ac:cxnSpMkLst>
            <pc:docMk/>
            <pc:sldMk cId="3451677559" sldId="327"/>
            <ac:cxnSpMk id="56" creationId="{685E0A04-7A52-439D-A361-85F27CA1A5A8}"/>
          </ac:cxnSpMkLst>
        </pc:cxnChg>
        <pc:cxnChg chg="add mod">
          <ac:chgData name="Oji, Shiyogo/大路 将吾" userId="2263b180-7f84-4151-9209-612f80531efe" providerId="ADAL" clId="{B8C009C1-94D2-44D9-A8BA-3E926B121999}" dt="2021-11-17T04:47:48.192" v="15404" actId="14100"/>
          <ac:cxnSpMkLst>
            <pc:docMk/>
            <pc:sldMk cId="3451677559" sldId="327"/>
            <ac:cxnSpMk id="67" creationId="{E4F9D25D-4EAE-4707-9FA3-40DF1CEE0850}"/>
          </ac:cxnSpMkLst>
        </pc:cxnChg>
      </pc:sldChg>
      <pc:sldChg chg="addSp delSp modSp add mod ord">
        <pc:chgData name="Oji, Shiyogo/大路 将吾" userId="2263b180-7f84-4151-9209-612f80531efe" providerId="ADAL" clId="{B8C009C1-94D2-44D9-A8BA-3E926B121999}" dt="2021-11-19T02:12:01.097" v="31856" actId="1076"/>
        <pc:sldMkLst>
          <pc:docMk/>
          <pc:sldMk cId="3184062563" sldId="328"/>
        </pc:sldMkLst>
        <pc:spChg chg="mod">
          <ac:chgData name="Oji, Shiyogo/大路 将吾" userId="2263b180-7f84-4151-9209-612f80531efe" providerId="ADAL" clId="{B8C009C1-94D2-44D9-A8BA-3E926B121999}" dt="2021-11-12T07:54:21.841" v="13173"/>
          <ac:spMkLst>
            <pc:docMk/>
            <pc:sldMk cId="3184062563" sldId="328"/>
            <ac:spMk id="2" creationId="{00000000-0000-0000-0000-000000000000}"/>
          </ac:spMkLst>
        </pc:spChg>
        <pc:spChg chg="mod">
          <ac:chgData name="Oji, Shiyogo/大路 将吾" userId="2263b180-7f84-4151-9209-612f80531efe" providerId="ADAL" clId="{B8C009C1-94D2-44D9-A8BA-3E926B121999}" dt="2021-11-17T05:56:47.290" v="15947" actId="20577"/>
          <ac:spMkLst>
            <pc:docMk/>
            <pc:sldMk cId="3184062563" sldId="328"/>
            <ac:spMk id="3" creationId="{00000000-0000-0000-0000-000000000000}"/>
          </ac:spMkLst>
        </pc:spChg>
        <pc:spChg chg="add del mod">
          <ac:chgData name="Oji, Shiyogo/大路 将吾" userId="2263b180-7f84-4151-9209-612f80531efe" providerId="ADAL" clId="{B8C009C1-94D2-44D9-A8BA-3E926B121999}" dt="2021-11-17T06:43:38.859" v="17168" actId="1076"/>
          <ac:spMkLst>
            <pc:docMk/>
            <pc:sldMk cId="3184062563" sldId="328"/>
            <ac:spMk id="34" creationId="{A3938C0F-951F-4BF1-B8BD-033EE7EDD7DA}"/>
          </ac:spMkLst>
        </pc:spChg>
        <pc:spChg chg="add del mod">
          <ac:chgData name="Oji, Shiyogo/大路 将吾" userId="2263b180-7f84-4151-9209-612f80531efe" providerId="ADAL" clId="{B8C009C1-94D2-44D9-A8BA-3E926B121999}" dt="2021-11-17T06:43:14.354" v="17163" actId="1076"/>
          <ac:spMkLst>
            <pc:docMk/>
            <pc:sldMk cId="3184062563" sldId="328"/>
            <ac:spMk id="35" creationId="{F4206761-693D-491C-98EF-72E05E172E19}"/>
          </ac:spMkLst>
        </pc:spChg>
        <pc:spChg chg="add del mod">
          <ac:chgData name="Oji, Shiyogo/大路 将吾" userId="2263b180-7f84-4151-9209-612f80531efe" providerId="ADAL" clId="{B8C009C1-94D2-44D9-A8BA-3E926B121999}" dt="2021-11-19T02:12:01.097" v="31856" actId="1076"/>
          <ac:spMkLst>
            <pc:docMk/>
            <pc:sldMk cId="3184062563" sldId="328"/>
            <ac:spMk id="36" creationId="{551A414A-C9AD-4817-9984-EC75AA83363F}"/>
          </ac:spMkLst>
        </pc:spChg>
        <pc:spChg chg="add del">
          <ac:chgData name="Oji, Shiyogo/大路 将吾" userId="2263b180-7f84-4151-9209-612f80531efe" providerId="ADAL" clId="{B8C009C1-94D2-44D9-A8BA-3E926B121999}" dt="2021-11-17T06:14:11.146" v="16748" actId="478"/>
          <ac:spMkLst>
            <pc:docMk/>
            <pc:sldMk cId="3184062563" sldId="328"/>
            <ac:spMk id="37" creationId="{FCC86FE4-1510-4601-A23E-2CAC3F1049AD}"/>
          </ac:spMkLst>
        </pc:spChg>
        <pc:spChg chg="add del">
          <ac:chgData name="Oji, Shiyogo/大路 将吾" userId="2263b180-7f84-4151-9209-612f80531efe" providerId="ADAL" clId="{B8C009C1-94D2-44D9-A8BA-3E926B121999}" dt="2021-11-17T06:14:03.456" v="16745" actId="478"/>
          <ac:spMkLst>
            <pc:docMk/>
            <pc:sldMk cId="3184062563" sldId="328"/>
            <ac:spMk id="39" creationId="{AB400C7D-4C06-4D5D-8F79-2E8FC9AFECAE}"/>
          </ac:spMkLst>
        </pc:spChg>
        <pc:spChg chg="add mod ord">
          <ac:chgData name="Oji, Shiyogo/大路 将吾" userId="2263b180-7f84-4151-9209-612f80531efe" providerId="ADAL" clId="{B8C009C1-94D2-44D9-A8BA-3E926B121999}" dt="2021-11-18T04:30:21.877" v="21913" actId="1076"/>
          <ac:spMkLst>
            <pc:docMk/>
            <pc:sldMk cId="3184062563" sldId="328"/>
            <ac:spMk id="41" creationId="{5C0E723B-F7B3-441A-9988-882AD866B0C4}"/>
          </ac:spMkLst>
        </pc:spChg>
        <pc:spChg chg="add del mod">
          <ac:chgData name="Oji, Shiyogo/大路 将吾" userId="2263b180-7f84-4151-9209-612f80531efe" providerId="ADAL" clId="{B8C009C1-94D2-44D9-A8BA-3E926B121999}" dt="2021-11-17T06:43:19.434" v="17164" actId="1076"/>
          <ac:spMkLst>
            <pc:docMk/>
            <pc:sldMk cId="3184062563" sldId="328"/>
            <ac:spMk id="52" creationId="{F749587C-F2A6-4EFA-A1FA-52F878D62016}"/>
          </ac:spMkLst>
        </pc:spChg>
        <pc:picChg chg="add del">
          <ac:chgData name="Oji, Shiyogo/大路 将吾" userId="2263b180-7f84-4151-9209-612f80531efe" providerId="ADAL" clId="{B8C009C1-94D2-44D9-A8BA-3E926B121999}" dt="2021-11-12T07:55:23.623" v="13185" actId="478"/>
          <ac:picMkLst>
            <pc:docMk/>
            <pc:sldMk cId="3184062563" sldId="328"/>
            <ac:picMk id="5" creationId="{405602FA-0954-4EB5-B820-5FA0235DEF64}"/>
          </ac:picMkLst>
        </pc:picChg>
        <pc:picChg chg="add mod ord">
          <ac:chgData name="Oji, Shiyogo/大路 将吾" userId="2263b180-7f84-4151-9209-612f80531efe" providerId="ADAL" clId="{B8C009C1-94D2-44D9-A8BA-3E926B121999}" dt="2021-11-17T06:43:38.859" v="17168" actId="1076"/>
          <ac:picMkLst>
            <pc:docMk/>
            <pc:sldMk cId="3184062563" sldId="328"/>
            <ac:picMk id="31" creationId="{891113A3-529D-4AB4-879F-791B85C67458}"/>
          </ac:picMkLst>
        </pc:picChg>
        <pc:cxnChg chg="add del mod">
          <ac:chgData name="Oji, Shiyogo/大路 将吾" userId="2263b180-7f84-4151-9209-612f80531efe" providerId="ADAL" clId="{B8C009C1-94D2-44D9-A8BA-3E926B121999}" dt="2021-11-17T06:14:08.726" v="16747" actId="478"/>
          <ac:cxnSpMkLst>
            <pc:docMk/>
            <pc:sldMk cId="3184062563" sldId="328"/>
            <ac:cxnSpMk id="38" creationId="{373C1B3C-1774-4149-96D0-9183EAA9968A}"/>
          </ac:cxnSpMkLst>
        </pc:cxnChg>
        <pc:cxnChg chg="add del mod">
          <ac:chgData name="Oji, Shiyogo/大路 将吾" userId="2263b180-7f84-4151-9209-612f80531efe" providerId="ADAL" clId="{B8C009C1-94D2-44D9-A8BA-3E926B121999}" dt="2021-11-17T06:14:02.584" v="16744" actId="478"/>
          <ac:cxnSpMkLst>
            <pc:docMk/>
            <pc:sldMk cId="3184062563" sldId="328"/>
            <ac:cxnSpMk id="40" creationId="{6EF2EF7B-6B7B-4768-8FB1-785D257E4F61}"/>
          </ac:cxnSpMkLst>
        </pc:cxnChg>
        <pc:cxnChg chg="add del mod">
          <ac:chgData name="Oji, Shiyogo/大路 将吾" userId="2263b180-7f84-4151-9209-612f80531efe" providerId="ADAL" clId="{B8C009C1-94D2-44D9-A8BA-3E926B121999}" dt="2021-11-17T06:43:48.075" v="17169" actId="14100"/>
          <ac:cxnSpMkLst>
            <pc:docMk/>
            <pc:sldMk cId="3184062563" sldId="328"/>
            <ac:cxnSpMk id="54" creationId="{6B3AF4D9-B367-43A7-9C0D-F716D7004A83}"/>
          </ac:cxnSpMkLst>
        </pc:cxnChg>
      </pc:sldChg>
      <pc:sldChg chg="addSp delSp modSp add mod ord">
        <pc:chgData name="Oji, Shiyogo/大路 将吾" userId="2263b180-7f84-4151-9209-612f80531efe" providerId="ADAL" clId="{B8C009C1-94D2-44D9-A8BA-3E926B121999}" dt="2021-11-16T06:36:30.047" v="13852" actId="14100"/>
        <pc:sldMkLst>
          <pc:docMk/>
          <pc:sldMk cId="2721139972" sldId="329"/>
        </pc:sldMkLst>
        <pc:spChg chg="mod">
          <ac:chgData name="Oji, Shiyogo/大路 将吾" userId="2263b180-7f84-4151-9209-612f80531efe" providerId="ADAL" clId="{B8C009C1-94D2-44D9-A8BA-3E926B121999}" dt="2021-11-12T08:02:24.614" v="13193"/>
          <ac:spMkLst>
            <pc:docMk/>
            <pc:sldMk cId="2721139972" sldId="329"/>
            <ac:spMk id="2" creationId="{00000000-0000-0000-0000-000000000000}"/>
          </ac:spMkLst>
        </pc:spChg>
        <pc:spChg chg="mod">
          <ac:chgData name="Oji, Shiyogo/大路 将吾" userId="2263b180-7f84-4151-9209-612f80531efe" providerId="ADAL" clId="{B8C009C1-94D2-44D9-A8BA-3E926B121999}" dt="2021-11-12T08:06:43.618" v="13223" actId="20577"/>
          <ac:spMkLst>
            <pc:docMk/>
            <pc:sldMk cId="2721139972" sldId="329"/>
            <ac:spMk id="3" creationId="{00000000-0000-0000-0000-000000000000}"/>
          </ac:spMkLst>
        </pc:spChg>
        <pc:spChg chg="mod">
          <ac:chgData name="Oji, Shiyogo/大路 将吾" userId="2263b180-7f84-4151-9209-612f80531efe" providerId="ADAL" clId="{B8C009C1-94D2-44D9-A8BA-3E926B121999}" dt="2021-11-16T06:30:38.528" v="13819" actId="14100"/>
          <ac:spMkLst>
            <pc:docMk/>
            <pc:sldMk cId="2721139972" sldId="329"/>
            <ac:spMk id="5" creationId="{A4E54F72-50CB-4D33-AD4E-9BD80FA86F42}"/>
          </ac:spMkLst>
        </pc:spChg>
        <pc:spChg chg="mod">
          <ac:chgData name="Oji, Shiyogo/大路 将吾" userId="2263b180-7f84-4151-9209-612f80531efe" providerId="ADAL" clId="{B8C009C1-94D2-44D9-A8BA-3E926B121999}" dt="2021-11-16T06:35:49.902" v="13845" actId="1076"/>
          <ac:spMkLst>
            <pc:docMk/>
            <pc:sldMk cId="2721139972" sldId="329"/>
            <ac:spMk id="6" creationId="{311F1041-83DC-4B4B-AEB2-3B681826EDB7}"/>
          </ac:spMkLst>
        </pc:spChg>
        <pc:spChg chg="add mod">
          <ac:chgData name="Oji, Shiyogo/大路 将吾" userId="2263b180-7f84-4151-9209-612f80531efe" providerId="ADAL" clId="{B8C009C1-94D2-44D9-A8BA-3E926B121999}" dt="2021-11-16T06:36:20.078" v="13849" actId="14100"/>
          <ac:spMkLst>
            <pc:docMk/>
            <pc:sldMk cId="2721139972" sldId="329"/>
            <ac:spMk id="23" creationId="{D31F143A-1527-45E1-8762-DD72C0664056}"/>
          </ac:spMkLst>
        </pc:spChg>
        <pc:spChg chg="mod">
          <ac:chgData name="Oji, Shiyogo/大路 将吾" userId="2263b180-7f84-4151-9209-612f80531efe" providerId="ADAL" clId="{B8C009C1-94D2-44D9-A8BA-3E926B121999}" dt="2021-11-16T06:35:53.911" v="13846" actId="1076"/>
          <ac:spMkLst>
            <pc:docMk/>
            <pc:sldMk cId="2721139972" sldId="329"/>
            <ac:spMk id="41" creationId="{575D6ED2-700C-4464-80DD-80208CF1A970}"/>
          </ac:spMkLst>
        </pc:spChg>
        <pc:grpChg chg="del mod">
          <ac:chgData name="Oji, Shiyogo/大路 将吾" userId="2263b180-7f84-4151-9209-612f80531efe" providerId="ADAL" clId="{B8C009C1-94D2-44D9-A8BA-3E926B121999}" dt="2021-11-16T06:34:25.599" v="13829" actId="478"/>
          <ac:grpSpMkLst>
            <pc:docMk/>
            <pc:sldMk cId="2721139972" sldId="329"/>
            <ac:grpSpMk id="21" creationId="{0BD12F83-8FA2-413F-A32D-42CFB816DBCA}"/>
          </ac:grpSpMkLst>
        </pc:grpChg>
        <pc:picChg chg="del">
          <ac:chgData name="Oji, Shiyogo/大路 将吾" userId="2263b180-7f84-4151-9209-612f80531efe" providerId="ADAL" clId="{B8C009C1-94D2-44D9-A8BA-3E926B121999}" dt="2021-11-16T06:29:53.948" v="13814" actId="478"/>
          <ac:picMkLst>
            <pc:docMk/>
            <pc:sldMk cId="2721139972" sldId="329"/>
            <ac:picMk id="8" creationId="{E6FA2260-E2A5-4E57-9481-325C9B656755}"/>
          </ac:picMkLst>
        </pc:picChg>
        <pc:picChg chg="add mod ord">
          <ac:chgData name="Oji, Shiyogo/大路 将吾" userId="2263b180-7f84-4151-9209-612f80531efe" providerId="ADAL" clId="{B8C009C1-94D2-44D9-A8BA-3E926B121999}" dt="2021-11-16T06:30:04.663" v="13817" actId="1076"/>
          <ac:picMkLst>
            <pc:docMk/>
            <pc:sldMk cId="2721139972" sldId="329"/>
            <ac:picMk id="9" creationId="{8AAD2224-17A0-4451-AE2E-268BA63B7F42}"/>
          </ac:picMkLst>
        </pc:picChg>
        <pc:cxnChg chg="mod">
          <ac:chgData name="Oji, Shiyogo/大路 将吾" userId="2263b180-7f84-4151-9209-612f80531efe" providerId="ADAL" clId="{B8C009C1-94D2-44D9-A8BA-3E926B121999}" dt="2021-11-16T06:35:49.902" v="13845" actId="1076"/>
          <ac:cxnSpMkLst>
            <pc:docMk/>
            <pc:sldMk cId="2721139972" sldId="329"/>
            <ac:cxnSpMk id="7" creationId="{1B7878CF-5EE8-465B-BFF6-7BB5B59217FF}"/>
          </ac:cxnSpMkLst>
        </pc:cxnChg>
        <pc:cxnChg chg="add mod">
          <ac:chgData name="Oji, Shiyogo/大路 将吾" userId="2263b180-7f84-4151-9209-612f80531efe" providerId="ADAL" clId="{B8C009C1-94D2-44D9-A8BA-3E926B121999}" dt="2021-11-16T06:36:30.047" v="13852" actId="14100"/>
          <ac:cxnSpMkLst>
            <pc:docMk/>
            <pc:sldMk cId="2721139972" sldId="329"/>
            <ac:cxnSpMk id="24" creationId="{677395C0-AFD5-4959-AF8F-A18360DAB157}"/>
          </ac:cxnSpMkLst>
        </pc:cxnChg>
      </pc:sldChg>
      <pc:sldChg chg="modSp add del mod ord replId">
        <pc:chgData name="Oji, Shiyogo/大路 将吾" userId="2263b180-7f84-4151-9209-612f80531efe" providerId="ADAL" clId="{B8C009C1-94D2-44D9-A8BA-3E926B121999}" dt="2021-11-16T09:37:06.938" v="14080" actId="47"/>
        <pc:sldMkLst>
          <pc:docMk/>
          <pc:sldMk cId="3502926951" sldId="330"/>
        </pc:sldMkLst>
        <pc:spChg chg="mod">
          <ac:chgData name="Oji, Shiyogo/大路 将吾" userId="2263b180-7f84-4151-9209-612f80531efe" providerId="ADAL" clId="{B8C009C1-94D2-44D9-A8BA-3E926B121999}" dt="2021-11-12T08:02:29.469" v="13194"/>
          <ac:spMkLst>
            <pc:docMk/>
            <pc:sldMk cId="3502926951" sldId="330"/>
            <ac:spMk id="20" creationId="{B78EEB1E-1969-4260-9E2F-B025DC46815E}"/>
          </ac:spMkLst>
        </pc:spChg>
      </pc:sldChg>
      <pc:sldChg chg="addSp delSp modSp add mod">
        <pc:chgData name="Oji, Shiyogo/大路 将吾" userId="2263b180-7f84-4151-9209-612f80531efe" providerId="ADAL" clId="{B8C009C1-94D2-44D9-A8BA-3E926B121999}" dt="2021-11-19T06:48:44.764" v="32398" actId="20577"/>
        <pc:sldMkLst>
          <pc:docMk/>
          <pc:sldMk cId="1583408623" sldId="331"/>
        </pc:sldMkLst>
        <pc:spChg chg="mod">
          <ac:chgData name="Oji, Shiyogo/大路 将吾" userId="2263b180-7f84-4151-9209-612f80531efe" providerId="ADAL" clId="{B8C009C1-94D2-44D9-A8BA-3E926B121999}" dt="2021-11-19T06:48:44.764" v="32398" actId="20577"/>
          <ac:spMkLst>
            <pc:docMk/>
            <pc:sldMk cId="1583408623" sldId="331"/>
            <ac:spMk id="3" creationId="{00000000-0000-0000-0000-000000000000}"/>
          </ac:spMkLst>
        </pc:spChg>
        <pc:spChg chg="del">
          <ac:chgData name="Oji, Shiyogo/大路 将吾" userId="2263b180-7f84-4151-9209-612f80531efe" providerId="ADAL" clId="{B8C009C1-94D2-44D9-A8BA-3E926B121999}" dt="2021-11-16T09:10:06.556" v="13898" actId="478"/>
          <ac:spMkLst>
            <pc:docMk/>
            <pc:sldMk cId="1583408623" sldId="331"/>
            <ac:spMk id="5" creationId="{A4E54F72-50CB-4D33-AD4E-9BD80FA86F42}"/>
          </ac:spMkLst>
        </pc:spChg>
        <pc:spChg chg="del mod">
          <ac:chgData name="Oji, Shiyogo/大路 将吾" userId="2263b180-7f84-4151-9209-612f80531efe" providerId="ADAL" clId="{B8C009C1-94D2-44D9-A8BA-3E926B121999}" dt="2021-11-16T06:48:12.503" v="13863" actId="478"/>
          <ac:spMkLst>
            <pc:docMk/>
            <pc:sldMk cId="1583408623" sldId="331"/>
            <ac:spMk id="6" creationId="{311F1041-83DC-4B4B-AEB2-3B681826EDB7}"/>
          </ac:spMkLst>
        </pc:spChg>
        <pc:spChg chg="add mod">
          <ac:chgData name="Oji, Shiyogo/大路 将吾" userId="2263b180-7f84-4151-9209-612f80531efe" providerId="ADAL" clId="{B8C009C1-94D2-44D9-A8BA-3E926B121999}" dt="2021-11-17T04:43:19.720" v="15368" actId="1076"/>
          <ac:spMkLst>
            <pc:docMk/>
            <pc:sldMk cId="1583408623" sldId="331"/>
            <ac:spMk id="14" creationId="{B55782C8-9C02-4B94-A9D7-0C9456AC12A6}"/>
          </ac:spMkLst>
        </pc:spChg>
        <pc:spChg chg="add mod">
          <ac:chgData name="Oji, Shiyogo/大路 将吾" userId="2263b180-7f84-4151-9209-612f80531efe" providerId="ADAL" clId="{B8C009C1-94D2-44D9-A8BA-3E926B121999}" dt="2021-11-17T04:45:32.931" v="15391" actId="1076"/>
          <ac:spMkLst>
            <pc:docMk/>
            <pc:sldMk cId="1583408623" sldId="331"/>
            <ac:spMk id="18" creationId="{351DB9E2-A58D-46FC-9C42-3EFB52E37B9F}"/>
          </ac:spMkLst>
        </pc:spChg>
        <pc:spChg chg="add mod">
          <ac:chgData name="Oji, Shiyogo/大路 将吾" userId="2263b180-7f84-4151-9209-612f80531efe" providerId="ADAL" clId="{B8C009C1-94D2-44D9-A8BA-3E926B121999}" dt="2021-11-17T04:44:16.339" v="15384" actId="1038"/>
          <ac:spMkLst>
            <pc:docMk/>
            <pc:sldMk cId="1583408623" sldId="331"/>
            <ac:spMk id="20" creationId="{E8514ABF-1170-4EC5-BB5B-4050EE1B9F62}"/>
          </ac:spMkLst>
        </pc:spChg>
        <pc:spChg chg="mod">
          <ac:chgData name="Oji, Shiyogo/大路 将吾" userId="2263b180-7f84-4151-9209-612f80531efe" providerId="ADAL" clId="{B8C009C1-94D2-44D9-A8BA-3E926B121999}" dt="2021-11-17T04:44:26.133" v="15387" actId="1036"/>
          <ac:spMkLst>
            <pc:docMk/>
            <pc:sldMk cId="1583408623" sldId="331"/>
            <ac:spMk id="23" creationId="{D31F143A-1527-45E1-8762-DD72C0664056}"/>
          </ac:spMkLst>
        </pc:spChg>
        <pc:spChg chg="del">
          <ac:chgData name="Oji, Shiyogo/大路 将吾" userId="2263b180-7f84-4151-9209-612f80531efe" providerId="ADAL" clId="{B8C009C1-94D2-44D9-A8BA-3E926B121999}" dt="2021-11-16T09:31:31.944" v="14057" actId="478"/>
          <ac:spMkLst>
            <pc:docMk/>
            <pc:sldMk cId="1583408623" sldId="331"/>
            <ac:spMk id="41" creationId="{575D6ED2-700C-4464-80DD-80208CF1A970}"/>
          </ac:spMkLst>
        </pc:spChg>
        <pc:picChg chg="add mod ord">
          <ac:chgData name="Oji, Shiyogo/大路 将吾" userId="2263b180-7f84-4151-9209-612f80531efe" providerId="ADAL" clId="{B8C009C1-94D2-44D9-A8BA-3E926B121999}" dt="2021-11-17T04:43:28.192" v="15370" actId="1076"/>
          <ac:picMkLst>
            <pc:docMk/>
            <pc:sldMk cId="1583408623" sldId="331"/>
            <ac:picMk id="5" creationId="{54E2BBBF-181F-4FBE-B9E0-882C3B6D1FCF}"/>
          </ac:picMkLst>
        </pc:picChg>
        <pc:picChg chg="add del mod ord modCrop">
          <ac:chgData name="Oji, Shiyogo/大路 将吾" userId="2263b180-7f84-4151-9209-612f80531efe" providerId="ADAL" clId="{B8C009C1-94D2-44D9-A8BA-3E926B121999}" dt="2021-11-17T04:41:00.922" v="15345" actId="478"/>
          <ac:picMkLst>
            <pc:docMk/>
            <pc:sldMk cId="1583408623" sldId="331"/>
            <ac:picMk id="8" creationId="{96163870-2964-4BBB-B5C6-71A0402DC9D2}"/>
          </ac:picMkLst>
        </pc:picChg>
        <pc:picChg chg="del">
          <ac:chgData name="Oji, Shiyogo/大路 将吾" userId="2263b180-7f84-4151-9209-612f80531efe" providerId="ADAL" clId="{B8C009C1-94D2-44D9-A8BA-3E926B121999}" dt="2021-11-16T06:40:29.686" v="13856" actId="478"/>
          <ac:picMkLst>
            <pc:docMk/>
            <pc:sldMk cId="1583408623" sldId="331"/>
            <ac:picMk id="9" creationId="{8AAD2224-17A0-4451-AE2E-268BA63B7F42}"/>
          </ac:picMkLst>
        </pc:picChg>
        <pc:picChg chg="add del mod ord modCrop">
          <ac:chgData name="Oji, Shiyogo/大路 将吾" userId="2263b180-7f84-4151-9209-612f80531efe" providerId="ADAL" clId="{B8C009C1-94D2-44D9-A8BA-3E926B121999}" dt="2021-11-17T04:43:10.840" v="15366" actId="478"/>
          <ac:picMkLst>
            <pc:docMk/>
            <pc:sldMk cId="1583408623" sldId="331"/>
            <ac:picMk id="12" creationId="{A6B5C5A0-C696-4C0D-8C3E-23318D34E1E4}"/>
          </ac:picMkLst>
        </pc:picChg>
        <pc:cxnChg chg="del mod">
          <ac:chgData name="Oji, Shiyogo/大路 将吾" userId="2263b180-7f84-4151-9209-612f80531efe" providerId="ADAL" clId="{B8C009C1-94D2-44D9-A8BA-3E926B121999}" dt="2021-11-16T09:10:07.313" v="13899" actId="478"/>
          <ac:cxnSpMkLst>
            <pc:docMk/>
            <pc:sldMk cId="1583408623" sldId="331"/>
            <ac:cxnSpMk id="7" creationId="{1B7878CF-5EE8-465B-BFF6-7BB5B59217FF}"/>
          </ac:cxnSpMkLst>
        </pc:cxnChg>
        <pc:cxnChg chg="add mod">
          <ac:chgData name="Oji, Shiyogo/大路 将吾" userId="2263b180-7f84-4151-9209-612f80531efe" providerId="ADAL" clId="{B8C009C1-94D2-44D9-A8BA-3E926B121999}" dt="2021-11-17T04:45:32.931" v="15391" actId="1076"/>
          <ac:cxnSpMkLst>
            <pc:docMk/>
            <pc:sldMk cId="1583408623" sldId="331"/>
            <ac:cxnSpMk id="22" creationId="{14B8BDF4-6C70-48AF-8AC4-A15BD0115F5E}"/>
          </ac:cxnSpMkLst>
        </pc:cxnChg>
        <pc:cxnChg chg="mod">
          <ac:chgData name="Oji, Shiyogo/大路 将吾" userId="2263b180-7f84-4151-9209-612f80531efe" providerId="ADAL" clId="{B8C009C1-94D2-44D9-A8BA-3E926B121999}" dt="2021-11-17T04:44:26.133" v="15387" actId="1036"/>
          <ac:cxnSpMkLst>
            <pc:docMk/>
            <pc:sldMk cId="1583408623" sldId="331"/>
            <ac:cxnSpMk id="24" creationId="{677395C0-AFD5-4959-AF8F-A18360DAB157}"/>
          </ac:cxnSpMkLst>
        </pc:cxnChg>
      </pc:sldChg>
      <pc:sldChg chg="modSp add mod">
        <pc:chgData name="Oji, Shiyogo/大路 将吾" userId="2263b180-7f84-4151-9209-612f80531efe" providerId="ADAL" clId="{B8C009C1-94D2-44D9-A8BA-3E926B121999}" dt="2021-11-19T02:29:42.007" v="31897" actId="20577"/>
        <pc:sldMkLst>
          <pc:docMk/>
          <pc:sldMk cId="4185189778" sldId="332"/>
        </pc:sldMkLst>
        <pc:spChg chg="mod">
          <ac:chgData name="Oji, Shiyogo/大路 将吾" userId="2263b180-7f84-4151-9209-612f80531efe" providerId="ADAL" clId="{B8C009C1-94D2-44D9-A8BA-3E926B121999}" dt="2021-11-17T01:01:30.575" v="14777" actId="20577"/>
          <ac:spMkLst>
            <pc:docMk/>
            <pc:sldMk cId="4185189778" sldId="332"/>
            <ac:spMk id="2" creationId="{00000000-0000-0000-0000-000000000000}"/>
          </ac:spMkLst>
        </pc:spChg>
        <pc:spChg chg="mod">
          <ac:chgData name="Oji, Shiyogo/大路 将吾" userId="2263b180-7f84-4151-9209-612f80531efe" providerId="ADAL" clId="{B8C009C1-94D2-44D9-A8BA-3E926B121999}" dt="2021-11-19T02:29:42.007" v="31897" actId="20577"/>
          <ac:spMkLst>
            <pc:docMk/>
            <pc:sldMk cId="4185189778" sldId="332"/>
            <ac:spMk id="3" creationId="{00000000-0000-0000-0000-000000000000}"/>
          </ac:spMkLst>
        </pc:spChg>
      </pc:sldChg>
      <pc:sldChg chg="modSp add del mod replId">
        <pc:chgData name="Oji, Shiyogo/大路 将吾" userId="2263b180-7f84-4151-9209-612f80531efe" providerId="ADAL" clId="{B8C009C1-94D2-44D9-A8BA-3E926B121999}" dt="2021-11-17T01:05:59.966" v="14812" actId="47"/>
        <pc:sldMkLst>
          <pc:docMk/>
          <pc:sldMk cId="1292357894" sldId="333"/>
        </pc:sldMkLst>
        <pc:spChg chg="mod">
          <ac:chgData name="Oji, Shiyogo/大路 将吾" userId="2263b180-7f84-4151-9209-612f80531efe" providerId="ADAL" clId="{B8C009C1-94D2-44D9-A8BA-3E926B121999}" dt="2021-11-17T01:04:10.629" v="14807" actId="20577"/>
          <ac:spMkLst>
            <pc:docMk/>
            <pc:sldMk cId="1292357894" sldId="333"/>
            <ac:spMk id="2" creationId="{00000000-0000-0000-0000-000000000000}"/>
          </ac:spMkLst>
        </pc:spChg>
        <pc:spChg chg="mod">
          <ac:chgData name="Oji, Shiyogo/大路 将吾" userId="2263b180-7f84-4151-9209-612f80531efe" providerId="ADAL" clId="{B8C009C1-94D2-44D9-A8BA-3E926B121999}" dt="2021-11-17T01:04:05.790" v="14805" actId="20577"/>
          <ac:spMkLst>
            <pc:docMk/>
            <pc:sldMk cId="1292357894" sldId="333"/>
            <ac:spMk id="3" creationId="{00000000-0000-0000-0000-000000000000}"/>
          </ac:spMkLst>
        </pc:spChg>
      </pc:sldChg>
      <pc:sldChg chg="addSp delSp modSp add del mod replId">
        <pc:chgData name="Oji, Shiyogo/大路 将吾" userId="2263b180-7f84-4151-9209-612f80531efe" providerId="ADAL" clId="{B8C009C1-94D2-44D9-A8BA-3E926B121999}" dt="2021-11-17T04:58:58.790" v="15524" actId="47"/>
        <pc:sldMkLst>
          <pc:docMk/>
          <pc:sldMk cId="3860485141" sldId="334"/>
        </pc:sldMkLst>
        <pc:spChg chg="mod">
          <ac:chgData name="Oji, Shiyogo/大路 将吾" userId="2263b180-7f84-4151-9209-612f80531efe" providerId="ADAL" clId="{B8C009C1-94D2-44D9-A8BA-3E926B121999}" dt="2021-11-17T01:16:51.069" v="14894" actId="20577"/>
          <ac:spMkLst>
            <pc:docMk/>
            <pc:sldMk cId="3860485141" sldId="334"/>
            <ac:spMk id="2" creationId="{00000000-0000-0000-0000-000000000000}"/>
          </ac:spMkLst>
        </pc:spChg>
        <pc:spChg chg="mod">
          <ac:chgData name="Oji, Shiyogo/大路 将吾" userId="2263b180-7f84-4151-9209-612f80531efe" providerId="ADAL" clId="{B8C009C1-94D2-44D9-A8BA-3E926B121999}" dt="2021-11-17T01:04:22.473" v="14811" actId="20577"/>
          <ac:spMkLst>
            <pc:docMk/>
            <pc:sldMk cId="3860485141" sldId="334"/>
            <ac:spMk id="3" creationId="{00000000-0000-0000-0000-000000000000}"/>
          </ac:spMkLst>
        </pc:spChg>
        <pc:spChg chg="mod">
          <ac:chgData name="Oji, Shiyogo/大路 将吾" userId="2263b180-7f84-4151-9209-612f80531efe" providerId="ADAL" clId="{B8C009C1-94D2-44D9-A8BA-3E926B121999}" dt="2021-11-17T01:09:49.434" v="14848" actId="20577"/>
          <ac:spMkLst>
            <pc:docMk/>
            <pc:sldMk cId="3860485141" sldId="334"/>
            <ac:spMk id="14" creationId="{B55782C8-9C02-4B94-A9D7-0C9456AC12A6}"/>
          </ac:spMkLst>
        </pc:spChg>
        <pc:spChg chg="mod">
          <ac:chgData name="Oji, Shiyogo/大路 将吾" userId="2263b180-7f84-4151-9209-612f80531efe" providerId="ADAL" clId="{B8C009C1-94D2-44D9-A8BA-3E926B121999}" dt="2021-11-17T01:15:06.940" v="14885" actId="1076"/>
          <ac:spMkLst>
            <pc:docMk/>
            <pc:sldMk cId="3860485141" sldId="334"/>
            <ac:spMk id="18" creationId="{351DB9E2-A58D-46FC-9C42-3EFB52E37B9F}"/>
          </ac:spMkLst>
        </pc:spChg>
        <pc:spChg chg="mod">
          <ac:chgData name="Oji, Shiyogo/大路 将吾" userId="2263b180-7f84-4151-9209-612f80531efe" providerId="ADAL" clId="{B8C009C1-94D2-44D9-A8BA-3E926B121999}" dt="2021-11-17T01:15:38.692" v="14892" actId="1036"/>
          <ac:spMkLst>
            <pc:docMk/>
            <pc:sldMk cId="3860485141" sldId="334"/>
            <ac:spMk id="20" creationId="{E8514ABF-1170-4EC5-BB5B-4050EE1B9F62}"/>
          </ac:spMkLst>
        </pc:spChg>
        <pc:spChg chg="mod">
          <ac:chgData name="Oji, Shiyogo/大路 将吾" userId="2263b180-7f84-4151-9209-612f80531efe" providerId="ADAL" clId="{B8C009C1-94D2-44D9-A8BA-3E926B121999}" dt="2021-11-17T01:15:20.778" v="14887" actId="14100"/>
          <ac:spMkLst>
            <pc:docMk/>
            <pc:sldMk cId="3860485141" sldId="334"/>
            <ac:spMk id="23" creationId="{D31F143A-1527-45E1-8762-DD72C0664056}"/>
          </ac:spMkLst>
        </pc:spChg>
        <pc:picChg chg="add mod ord modCrop">
          <ac:chgData name="Oji, Shiyogo/大路 将吾" userId="2263b180-7f84-4151-9209-612f80531efe" providerId="ADAL" clId="{B8C009C1-94D2-44D9-A8BA-3E926B121999}" dt="2021-11-17T01:13:17.038" v="14877" actId="732"/>
          <ac:picMkLst>
            <pc:docMk/>
            <pc:sldMk cId="3860485141" sldId="334"/>
            <ac:picMk id="5" creationId="{50EC3316-EDB9-4010-9EAB-3CFA9CFE88AF}"/>
          </ac:picMkLst>
        </pc:picChg>
        <pc:picChg chg="add mod ord modCrop">
          <ac:chgData name="Oji, Shiyogo/大路 将吾" userId="2263b180-7f84-4151-9209-612f80531efe" providerId="ADAL" clId="{B8C009C1-94D2-44D9-A8BA-3E926B121999}" dt="2021-11-17T01:14:41.330" v="14884" actId="167"/>
          <ac:picMkLst>
            <pc:docMk/>
            <pc:sldMk cId="3860485141" sldId="334"/>
            <ac:picMk id="7" creationId="{626C5B86-8CA7-4F99-BB1B-39A717B25ACD}"/>
          </ac:picMkLst>
        </pc:picChg>
        <pc:picChg chg="del">
          <ac:chgData name="Oji, Shiyogo/大路 将吾" userId="2263b180-7f84-4151-9209-612f80531efe" providerId="ADAL" clId="{B8C009C1-94D2-44D9-A8BA-3E926B121999}" dt="2021-11-17T01:12:31.105" v="14872" actId="478"/>
          <ac:picMkLst>
            <pc:docMk/>
            <pc:sldMk cId="3860485141" sldId="334"/>
            <ac:picMk id="8" creationId="{96163870-2964-4BBB-B5C6-71A0402DC9D2}"/>
          </ac:picMkLst>
        </pc:picChg>
        <pc:picChg chg="del">
          <ac:chgData name="Oji, Shiyogo/大路 将吾" userId="2263b180-7f84-4151-9209-612f80531efe" providerId="ADAL" clId="{B8C009C1-94D2-44D9-A8BA-3E926B121999}" dt="2021-11-17T01:14:16.636" v="14878" actId="478"/>
          <ac:picMkLst>
            <pc:docMk/>
            <pc:sldMk cId="3860485141" sldId="334"/>
            <ac:picMk id="12" creationId="{A6B5C5A0-C696-4C0D-8C3E-23318D34E1E4}"/>
          </ac:picMkLst>
        </pc:picChg>
        <pc:cxnChg chg="mod">
          <ac:chgData name="Oji, Shiyogo/大路 将吾" userId="2263b180-7f84-4151-9209-612f80531efe" providerId="ADAL" clId="{B8C009C1-94D2-44D9-A8BA-3E926B121999}" dt="2021-11-17T01:15:38.692" v="14892" actId="1036"/>
          <ac:cxnSpMkLst>
            <pc:docMk/>
            <pc:sldMk cId="3860485141" sldId="334"/>
            <ac:cxnSpMk id="22" creationId="{14B8BDF4-6C70-48AF-8AC4-A15BD0115F5E}"/>
          </ac:cxnSpMkLst>
        </pc:cxnChg>
        <pc:cxnChg chg="mod">
          <ac:chgData name="Oji, Shiyogo/大路 将吾" userId="2263b180-7f84-4151-9209-612f80531efe" providerId="ADAL" clId="{B8C009C1-94D2-44D9-A8BA-3E926B121999}" dt="2021-11-17T01:15:20.778" v="14887" actId="14100"/>
          <ac:cxnSpMkLst>
            <pc:docMk/>
            <pc:sldMk cId="3860485141" sldId="334"/>
            <ac:cxnSpMk id="24" creationId="{677395C0-AFD5-4959-AF8F-A18360DAB157}"/>
          </ac:cxnSpMkLst>
        </pc:cxnChg>
      </pc:sldChg>
      <pc:sldChg chg="addSp delSp modSp add mod replId">
        <pc:chgData name="Oji, Shiyogo/大路 将吾" userId="2263b180-7f84-4151-9209-612f80531efe" providerId="ADAL" clId="{B8C009C1-94D2-44D9-A8BA-3E926B121999}" dt="2021-11-19T01:07:31.009" v="30837" actId="313"/>
        <pc:sldMkLst>
          <pc:docMk/>
          <pc:sldMk cId="1163417096" sldId="335"/>
        </pc:sldMkLst>
        <pc:spChg chg="mod">
          <ac:chgData name="Oji, Shiyogo/大路 将吾" userId="2263b180-7f84-4151-9209-612f80531efe" providerId="ADAL" clId="{B8C009C1-94D2-44D9-A8BA-3E926B121999}" dt="2021-11-17T01:16:59.920" v="14902" actId="20577"/>
          <ac:spMkLst>
            <pc:docMk/>
            <pc:sldMk cId="1163417096" sldId="335"/>
            <ac:spMk id="2" creationId="{00000000-0000-0000-0000-000000000000}"/>
          </ac:spMkLst>
        </pc:spChg>
        <pc:spChg chg="mod">
          <ac:chgData name="Oji, Shiyogo/大路 将吾" userId="2263b180-7f84-4151-9209-612f80531efe" providerId="ADAL" clId="{B8C009C1-94D2-44D9-A8BA-3E926B121999}" dt="2021-11-17T01:27:32.065" v="14976" actId="14100"/>
          <ac:spMkLst>
            <pc:docMk/>
            <pc:sldMk cId="1163417096" sldId="335"/>
            <ac:spMk id="6" creationId="{311F1041-83DC-4B4B-AEB2-3B681826EDB7}"/>
          </ac:spMkLst>
        </pc:spChg>
        <pc:spChg chg="del mod">
          <ac:chgData name="Oji, Shiyogo/大路 将吾" userId="2263b180-7f84-4151-9209-612f80531efe" providerId="ADAL" clId="{B8C009C1-94D2-44D9-A8BA-3E926B121999}" dt="2021-11-17T01:26:46.005" v="14974" actId="478"/>
          <ac:spMkLst>
            <pc:docMk/>
            <pc:sldMk cId="1163417096" sldId="335"/>
            <ac:spMk id="20" creationId="{6B9B59F8-C640-4A46-B505-1E921574AEA7}"/>
          </ac:spMkLst>
        </pc:spChg>
        <pc:spChg chg="mod">
          <ac:chgData name="Oji, Shiyogo/大路 将吾" userId="2263b180-7f84-4151-9209-612f80531efe" providerId="ADAL" clId="{B8C009C1-94D2-44D9-A8BA-3E926B121999}" dt="2021-11-17T01:20:20.562" v="14912" actId="1036"/>
          <ac:spMkLst>
            <pc:docMk/>
            <pc:sldMk cId="1163417096" sldId="335"/>
            <ac:spMk id="28" creationId="{353415A8-C1E7-42B9-BFF6-902A2DE4C481}"/>
          </ac:spMkLst>
        </pc:spChg>
        <pc:spChg chg="mod">
          <ac:chgData name="Oji, Shiyogo/大路 将吾" userId="2263b180-7f84-4151-9209-612f80531efe" providerId="ADAL" clId="{B8C009C1-94D2-44D9-A8BA-3E926B121999}" dt="2021-11-19T01:07:31.009" v="30837" actId="313"/>
          <ac:spMkLst>
            <pc:docMk/>
            <pc:sldMk cId="1163417096" sldId="335"/>
            <ac:spMk id="30" creationId="{25A111AA-37D1-4A2A-B8E6-3C44E5A6098C}"/>
          </ac:spMkLst>
        </pc:spChg>
        <pc:picChg chg="del">
          <ac:chgData name="Oji, Shiyogo/大路 将吾" userId="2263b180-7f84-4151-9209-612f80531efe" providerId="ADAL" clId="{B8C009C1-94D2-44D9-A8BA-3E926B121999}" dt="2021-11-17T01:23:50.169" v="14936" actId="478"/>
          <ac:picMkLst>
            <pc:docMk/>
            <pc:sldMk cId="1163417096" sldId="335"/>
            <ac:picMk id="5" creationId="{C05212DD-7757-473A-B583-8C07EAD12900}"/>
          </ac:picMkLst>
        </pc:picChg>
        <pc:picChg chg="add mod ord">
          <ac:chgData name="Oji, Shiyogo/大路 将吾" userId="2263b180-7f84-4151-9209-612f80531efe" providerId="ADAL" clId="{B8C009C1-94D2-44D9-A8BA-3E926B121999}" dt="2021-11-17T01:20:01.181" v="14907" actId="167"/>
          <ac:picMkLst>
            <pc:docMk/>
            <pc:sldMk cId="1163417096" sldId="335"/>
            <ac:picMk id="7" creationId="{C2E80760-A033-4985-8446-FE450F4594BF}"/>
          </ac:picMkLst>
        </pc:picChg>
        <pc:picChg chg="del">
          <ac:chgData name="Oji, Shiyogo/大路 将吾" userId="2263b180-7f84-4151-9209-612f80531efe" providerId="ADAL" clId="{B8C009C1-94D2-44D9-A8BA-3E926B121999}" dt="2021-11-17T01:19:58.030" v="14906" actId="478"/>
          <ac:picMkLst>
            <pc:docMk/>
            <pc:sldMk cId="1163417096" sldId="335"/>
            <ac:picMk id="8" creationId="{D0E03612-36EC-45ED-A048-F8B4AF4F9E1F}"/>
          </ac:picMkLst>
        </pc:picChg>
        <pc:picChg chg="add mod ord">
          <ac:chgData name="Oji, Shiyogo/大路 将吾" userId="2263b180-7f84-4151-9209-612f80531efe" providerId="ADAL" clId="{B8C009C1-94D2-44D9-A8BA-3E926B121999}" dt="2021-11-17T01:24:17.548" v="14938" actId="167"/>
          <ac:picMkLst>
            <pc:docMk/>
            <pc:sldMk cId="1163417096" sldId="335"/>
            <ac:picMk id="12" creationId="{DFCBF8CA-D758-4815-A324-F3D32266F0C2}"/>
          </ac:picMkLst>
        </pc:picChg>
        <pc:cxnChg chg="del mod">
          <ac:chgData name="Oji, Shiyogo/大路 将吾" userId="2263b180-7f84-4151-9209-612f80531efe" providerId="ADAL" clId="{B8C009C1-94D2-44D9-A8BA-3E926B121999}" dt="2021-11-17T01:26:43.643" v="14973" actId="478"/>
          <ac:cxnSpMkLst>
            <pc:docMk/>
            <pc:sldMk cId="1163417096" sldId="335"/>
            <ac:cxnSpMk id="22" creationId="{86D67A2D-FE85-4985-846E-70BC5A2F5727}"/>
          </ac:cxnSpMkLst>
        </pc:cxnChg>
      </pc:sldChg>
      <pc:sldChg chg="addSp delSp modSp add mod replId">
        <pc:chgData name="Oji, Shiyogo/大路 将吾" userId="2263b180-7f84-4151-9209-612f80531efe" providerId="ADAL" clId="{B8C009C1-94D2-44D9-A8BA-3E926B121999}" dt="2021-11-19T01:08:29.713" v="30848" actId="1076"/>
        <pc:sldMkLst>
          <pc:docMk/>
          <pc:sldMk cId="3280569928" sldId="336"/>
        </pc:sldMkLst>
        <pc:spChg chg="mod">
          <ac:chgData name="Oji, Shiyogo/大路 将吾" userId="2263b180-7f84-4151-9209-612f80531efe" providerId="ADAL" clId="{B8C009C1-94D2-44D9-A8BA-3E926B121999}" dt="2021-11-17T01:29:04.627" v="14978" actId="20577"/>
          <ac:spMkLst>
            <pc:docMk/>
            <pc:sldMk cId="3280569928" sldId="336"/>
            <ac:spMk id="2" creationId="{00000000-0000-0000-0000-000000000000}"/>
          </ac:spMkLst>
        </pc:spChg>
        <pc:spChg chg="mod">
          <ac:chgData name="Oji, Shiyogo/大路 将吾" userId="2263b180-7f84-4151-9209-612f80531efe" providerId="ADAL" clId="{B8C009C1-94D2-44D9-A8BA-3E926B121999}" dt="2021-11-17T01:29:10.922" v="14984" actId="20577"/>
          <ac:spMkLst>
            <pc:docMk/>
            <pc:sldMk cId="3280569928" sldId="336"/>
            <ac:spMk id="3" creationId="{00000000-0000-0000-0000-000000000000}"/>
          </ac:spMkLst>
        </pc:spChg>
        <pc:spChg chg="mod">
          <ac:chgData name="Oji, Shiyogo/大路 将吾" userId="2263b180-7f84-4151-9209-612f80531efe" providerId="ADAL" clId="{B8C009C1-94D2-44D9-A8BA-3E926B121999}" dt="2021-11-17T01:40:19.960" v="15146" actId="20577"/>
          <ac:spMkLst>
            <pc:docMk/>
            <pc:sldMk cId="3280569928" sldId="336"/>
            <ac:spMk id="6" creationId="{311F1041-83DC-4B4B-AEB2-3B681826EDB7}"/>
          </ac:spMkLst>
        </pc:spChg>
        <pc:spChg chg="mod">
          <ac:chgData name="Oji, Shiyogo/大路 将吾" userId="2263b180-7f84-4151-9209-612f80531efe" providerId="ADAL" clId="{B8C009C1-94D2-44D9-A8BA-3E926B121999}" dt="2021-11-17T05:01:34.827" v="15547" actId="1036"/>
          <ac:spMkLst>
            <pc:docMk/>
            <pc:sldMk cId="3280569928" sldId="336"/>
            <ac:spMk id="18" creationId="{03482BBB-DF47-4BE3-BD8A-A592BB951B6A}"/>
          </ac:spMkLst>
        </pc:spChg>
        <pc:spChg chg="del mod">
          <ac:chgData name="Oji, Shiyogo/大路 将吾" userId="2263b180-7f84-4151-9209-612f80531efe" providerId="ADAL" clId="{B8C009C1-94D2-44D9-A8BA-3E926B121999}" dt="2021-11-17T01:35:10.189" v="15098" actId="478"/>
          <ac:spMkLst>
            <pc:docMk/>
            <pc:sldMk cId="3280569928" sldId="336"/>
            <ac:spMk id="20" creationId="{A6EEAC14-0684-4F14-9760-8182979B580C}"/>
          </ac:spMkLst>
        </pc:spChg>
        <pc:spChg chg="add del mod">
          <ac:chgData name="Oji, Shiyogo/大路 将吾" userId="2263b180-7f84-4151-9209-612f80531efe" providerId="ADAL" clId="{B8C009C1-94D2-44D9-A8BA-3E926B121999}" dt="2021-11-17T05:01:03.552" v="15533" actId="1036"/>
          <ac:spMkLst>
            <pc:docMk/>
            <pc:sldMk cId="3280569928" sldId="336"/>
            <ac:spMk id="21" creationId="{8DA571A6-D6BB-4BE4-820C-2A2069D34913}"/>
          </ac:spMkLst>
        </pc:spChg>
        <pc:spChg chg="mod">
          <ac:chgData name="Oji, Shiyogo/大路 将吾" userId="2263b180-7f84-4151-9209-612f80531efe" providerId="ADAL" clId="{B8C009C1-94D2-44D9-A8BA-3E926B121999}" dt="2021-11-17T01:38:01.182" v="15130" actId="1076"/>
          <ac:spMkLst>
            <pc:docMk/>
            <pc:sldMk cId="3280569928" sldId="336"/>
            <ac:spMk id="22" creationId="{952F3F0C-57BB-4738-B011-389FE0ECFF83}"/>
          </ac:spMkLst>
        </pc:spChg>
        <pc:spChg chg="mod">
          <ac:chgData name="Oji, Shiyogo/大路 将吾" userId="2263b180-7f84-4151-9209-612f80531efe" providerId="ADAL" clId="{B8C009C1-94D2-44D9-A8BA-3E926B121999}" dt="2021-11-19T01:08:29.713" v="30848" actId="1076"/>
          <ac:spMkLst>
            <pc:docMk/>
            <pc:sldMk cId="3280569928" sldId="336"/>
            <ac:spMk id="24" creationId="{E7E998A8-3608-4E27-A567-E88688D97C8A}"/>
          </ac:spMkLst>
        </pc:spChg>
        <pc:spChg chg="mod">
          <ac:chgData name="Oji, Shiyogo/大路 将吾" userId="2263b180-7f84-4151-9209-612f80531efe" providerId="ADAL" clId="{B8C009C1-94D2-44D9-A8BA-3E926B121999}" dt="2021-11-17T05:01:49.627" v="15549" actId="14100"/>
          <ac:spMkLst>
            <pc:docMk/>
            <pc:sldMk cId="3280569928" sldId="336"/>
            <ac:spMk id="25" creationId="{FB042363-120F-4F7B-9363-371B38C28593}"/>
          </ac:spMkLst>
        </pc:spChg>
        <pc:spChg chg="mod">
          <ac:chgData name="Oji, Shiyogo/大路 将吾" userId="2263b180-7f84-4151-9209-612f80531efe" providerId="ADAL" clId="{B8C009C1-94D2-44D9-A8BA-3E926B121999}" dt="2021-11-17T01:38:01.182" v="15130" actId="1076"/>
          <ac:spMkLst>
            <pc:docMk/>
            <pc:sldMk cId="3280569928" sldId="336"/>
            <ac:spMk id="44" creationId="{E11A0710-71A1-4FF2-9AD9-FC04FEA4AB41}"/>
          </ac:spMkLst>
        </pc:spChg>
        <pc:spChg chg="mod">
          <ac:chgData name="Oji, Shiyogo/大路 将吾" userId="2263b180-7f84-4151-9209-612f80531efe" providerId="ADAL" clId="{B8C009C1-94D2-44D9-A8BA-3E926B121999}" dt="2021-11-17T05:02:13.281" v="15554" actId="1036"/>
          <ac:spMkLst>
            <pc:docMk/>
            <pc:sldMk cId="3280569928" sldId="336"/>
            <ac:spMk id="53" creationId="{6150D341-3667-4BA1-8246-E15E4AE65B6F}"/>
          </ac:spMkLst>
        </pc:spChg>
        <pc:spChg chg="mod">
          <ac:chgData name="Oji, Shiyogo/大路 将吾" userId="2263b180-7f84-4151-9209-612f80531efe" providerId="ADAL" clId="{B8C009C1-94D2-44D9-A8BA-3E926B121999}" dt="2021-11-17T01:38:01.182" v="15130" actId="1076"/>
          <ac:spMkLst>
            <pc:docMk/>
            <pc:sldMk cId="3280569928" sldId="336"/>
            <ac:spMk id="55" creationId="{40512304-90E5-44A2-8BD3-5B52D1755EDA}"/>
          </ac:spMkLst>
        </pc:spChg>
        <pc:spChg chg="mod">
          <ac:chgData name="Oji, Shiyogo/大路 将吾" userId="2263b180-7f84-4151-9209-612f80531efe" providerId="ADAL" clId="{B8C009C1-94D2-44D9-A8BA-3E926B121999}" dt="2021-11-17T05:02:24.248" v="15556" actId="14100"/>
          <ac:spMkLst>
            <pc:docMk/>
            <pc:sldMk cId="3280569928" sldId="336"/>
            <ac:spMk id="65" creationId="{3439E5A8-6E74-49DF-8A7E-89DF0853B522}"/>
          </ac:spMkLst>
        </pc:spChg>
        <pc:picChg chg="add del mod ord">
          <ac:chgData name="Oji, Shiyogo/大路 将吾" userId="2263b180-7f84-4151-9209-612f80531efe" providerId="ADAL" clId="{B8C009C1-94D2-44D9-A8BA-3E926B121999}" dt="2021-11-17T05:00:22.954" v="15525" actId="478"/>
          <ac:picMkLst>
            <pc:docMk/>
            <pc:sldMk cId="3280569928" sldId="336"/>
            <ac:picMk id="7" creationId="{1CBBAFE3-513B-48F8-9F57-1C4E4720E6A0}"/>
          </ac:picMkLst>
        </pc:picChg>
        <pc:picChg chg="del">
          <ac:chgData name="Oji, Shiyogo/大路 将吾" userId="2263b180-7f84-4151-9209-612f80531efe" providerId="ADAL" clId="{B8C009C1-94D2-44D9-A8BA-3E926B121999}" dt="2021-11-17T01:31:35.804" v="14993" actId="478"/>
          <ac:picMkLst>
            <pc:docMk/>
            <pc:sldMk cId="3280569928" sldId="336"/>
            <ac:picMk id="11" creationId="{81D402B3-1D77-44EC-882A-9CC6384B75EF}"/>
          </ac:picMkLst>
        </pc:picChg>
        <pc:picChg chg="add mod ord">
          <ac:chgData name="Oji, Shiyogo/大路 将吾" userId="2263b180-7f84-4151-9209-612f80531efe" providerId="ADAL" clId="{B8C009C1-94D2-44D9-A8BA-3E926B121999}" dt="2021-11-17T05:00:50.392" v="15530" actId="1076"/>
          <ac:picMkLst>
            <pc:docMk/>
            <pc:sldMk cId="3280569928" sldId="336"/>
            <ac:picMk id="41" creationId="{6D2C8C8E-44AF-485C-8425-29189806587F}"/>
          </ac:picMkLst>
        </pc:picChg>
        <pc:cxnChg chg="add del mod">
          <ac:chgData name="Oji, Shiyogo/大路 将吾" userId="2263b180-7f84-4151-9209-612f80531efe" providerId="ADAL" clId="{B8C009C1-94D2-44D9-A8BA-3E926B121999}" dt="2021-11-17T05:01:55.612" v="15551" actId="14100"/>
          <ac:cxnSpMkLst>
            <pc:docMk/>
            <pc:sldMk cId="3280569928" sldId="336"/>
            <ac:cxnSpMk id="19" creationId="{66C11525-FC59-423C-8F68-EC0624075D8C}"/>
          </ac:cxnSpMkLst>
        </pc:cxnChg>
        <pc:cxnChg chg="del mod">
          <ac:chgData name="Oji, Shiyogo/大路 将吾" userId="2263b180-7f84-4151-9209-612f80531efe" providerId="ADAL" clId="{B8C009C1-94D2-44D9-A8BA-3E926B121999}" dt="2021-11-17T01:35:10.681" v="15099" actId="478"/>
          <ac:cxnSpMkLst>
            <pc:docMk/>
            <pc:sldMk cId="3280569928" sldId="336"/>
            <ac:cxnSpMk id="23" creationId="{E9ED21B4-B9F8-47A0-9748-B40D6E8A6602}"/>
          </ac:cxnSpMkLst>
        </pc:cxnChg>
        <pc:cxnChg chg="add del mod">
          <ac:chgData name="Oji, Shiyogo/大路 将吾" userId="2263b180-7f84-4151-9209-612f80531efe" providerId="ADAL" clId="{B8C009C1-94D2-44D9-A8BA-3E926B121999}" dt="2021-11-17T05:01:52.259" v="15550" actId="14100"/>
          <ac:cxnSpMkLst>
            <pc:docMk/>
            <pc:sldMk cId="3280569928" sldId="336"/>
            <ac:cxnSpMk id="27" creationId="{34EDFAA4-54D4-4A31-A4C5-879AE42E5C78}"/>
          </ac:cxnSpMkLst>
        </pc:cxnChg>
        <pc:cxnChg chg="mod">
          <ac:chgData name="Oji, Shiyogo/大路 将吾" userId="2263b180-7f84-4151-9209-612f80531efe" providerId="ADAL" clId="{B8C009C1-94D2-44D9-A8BA-3E926B121999}" dt="2021-11-17T05:02:13.281" v="15554" actId="1036"/>
          <ac:cxnSpMkLst>
            <pc:docMk/>
            <pc:sldMk cId="3280569928" sldId="336"/>
            <ac:cxnSpMk id="56" creationId="{685E0A04-7A52-439D-A361-85F27CA1A5A8}"/>
          </ac:cxnSpMkLst>
        </pc:cxnChg>
        <pc:cxnChg chg="mod">
          <ac:chgData name="Oji, Shiyogo/大路 将吾" userId="2263b180-7f84-4151-9209-612f80531efe" providerId="ADAL" clId="{B8C009C1-94D2-44D9-A8BA-3E926B121999}" dt="2021-11-17T05:02:24.248" v="15556" actId="14100"/>
          <ac:cxnSpMkLst>
            <pc:docMk/>
            <pc:sldMk cId="3280569928" sldId="336"/>
            <ac:cxnSpMk id="67" creationId="{E4F9D25D-4EAE-4707-9FA3-40DF1CEE0850}"/>
          </ac:cxnSpMkLst>
        </pc:cxnChg>
      </pc:sldChg>
      <pc:sldChg chg="modSp add mod ord">
        <pc:chgData name="Oji, Shiyogo/大路 将吾" userId="2263b180-7f84-4151-9209-612f80531efe" providerId="ADAL" clId="{B8C009C1-94D2-44D9-A8BA-3E926B121999}" dt="2021-11-17T05:28:49.254" v="15560" actId="20577"/>
        <pc:sldMkLst>
          <pc:docMk/>
          <pc:sldMk cId="4218460393" sldId="337"/>
        </pc:sldMkLst>
        <pc:spChg chg="mod">
          <ac:chgData name="Oji, Shiyogo/大路 将吾" userId="2263b180-7f84-4151-9209-612f80531efe" providerId="ADAL" clId="{B8C009C1-94D2-44D9-A8BA-3E926B121999}" dt="2021-11-17T04:53:34.227" v="15434" actId="20577"/>
          <ac:spMkLst>
            <pc:docMk/>
            <pc:sldMk cId="4218460393" sldId="337"/>
            <ac:spMk id="2" creationId="{00000000-0000-0000-0000-000000000000}"/>
          </ac:spMkLst>
        </pc:spChg>
        <pc:spChg chg="mod">
          <ac:chgData name="Oji, Shiyogo/大路 将吾" userId="2263b180-7f84-4151-9209-612f80531efe" providerId="ADAL" clId="{B8C009C1-94D2-44D9-A8BA-3E926B121999}" dt="2021-11-17T04:53:41.189" v="15438" actId="20577"/>
          <ac:spMkLst>
            <pc:docMk/>
            <pc:sldMk cId="4218460393" sldId="337"/>
            <ac:spMk id="3" creationId="{00000000-0000-0000-0000-000000000000}"/>
          </ac:spMkLst>
        </pc:spChg>
        <pc:spChg chg="mod">
          <ac:chgData name="Oji, Shiyogo/大路 将吾" userId="2263b180-7f84-4151-9209-612f80531efe" providerId="ADAL" clId="{B8C009C1-94D2-44D9-A8BA-3E926B121999}" dt="2021-11-17T05:28:46.074" v="15558" actId="20577"/>
          <ac:spMkLst>
            <pc:docMk/>
            <pc:sldMk cId="4218460393" sldId="337"/>
            <ac:spMk id="14" creationId="{B55782C8-9C02-4B94-A9D7-0C9456AC12A6}"/>
          </ac:spMkLst>
        </pc:spChg>
        <pc:spChg chg="mod">
          <ac:chgData name="Oji, Shiyogo/大路 将吾" userId="2263b180-7f84-4151-9209-612f80531efe" providerId="ADAL" clId="{B8C009C1-94D2-44D9-A8BA-3E926B121999}" dt="2021-11-17T05:28:49.254" v="15560" actId="20577"/>
          <ac:spMkLst>
            <pc:docMk/>
            <pc:sldMk cId="4218460393" sldId="337"/>
            <ac:spMk id="18" creationId="{351DB9E2-A58D-46FC-9C42-3EFB52E37B9F}"/>
          </ac:spMkLst>
        </pc:spChg>
        <pc:spChg chg="mod">
          <ac:chgData name="Oji, Shiyogo/大路 将吾" userId="2263b180-7f84-4151-9209-612f80531efe" providerId="ADAL" clId="{B8C009C1-94D2-44D9-A8BA-3E926B121999}" dt="2021-11-17T04:57:20.580" v="15483" actId="1035"/>
          <ac:spMkLst>
            <pc:docMk/>
            <pc:sldMk cId="4218460393" sldId="337"/>
            <ac:spMk id="20" creationId="{E8514ABF-1170-4EC5-BB5B-4050EE1B9F62}"/>
          </ac:spMkLst>
        </pc:spChg>
        <pc:spChg chg="mod">
          <ac:chgData name="Oji, Shiyogo/大路 将吾" userId="2263b180-7f84-4151-9209-612f80531efe" providerId="ADAL" clId="{B8C009C1-94D2-44D9-A8BA-3E926B121999}" dt="2021-11-17T04:57:20.580" v="15483" actId="1035"/>
          <ac:spMkLst>
            <pc:docMk/>
            <pc:sldMk cId="4218460393" sldId="337"/>
            <ac:spMk id="23" creationId="{D31F143A-1527-45E1-8762-DD72C0664056}"/>
          </ac:spMkLst>
        </pc:spChg>
        <pc:picChg chg="mod">
          <ac:chgData name="Oji, Shiyogo/大路 将吾" userId="2263b180-7f84-4151-9209-612f80531efe" providerId="ADAL" clId="{B8C009C1-94D2-44D9-A8BA-3E926B121999}" dt="2021-11-17T04:57:20.580" v="15483" actId="1035"/>
          <ac:picMkLst>
            <pc:docMk/>
            <pc:sldMk cId="4218460393" sldId="337"/>
            <ac:picMk id="5" creationId="{54E2BBBF-181F-4FBE-B9E0-882C3B6D1FCF}"/>
          </ac:picMkLst>
        </pc:picChg>
        <pc:cxnChg chg="mod">
          <ac:chgData name="Oji, Shiyogo/大路 将吾" userId="2263b180-7f84-4151-9209-612f80531efe" providerId="ADAL" clId="{B8C009C1-94D2-44D9-A8BA-3E926B121999}" dt="2021-11-17T04:57:20.580" v="15483" actId="1035"/>
          <ac:cxnSpMkLst>
            <pc:docMk/>
            <pc:sldMk cId="4218460393" sldId="337"/>
            <ac:cxnSpMk id="22" creationId="{14B8BDF4-6C70-48AF-8AC4-A15BD0115F5E}"/>
          </ac:cxnSpMkLst>
        </pc:cxnChg>
        <pc:cxnChg chg="mod">
          <ac:chgData name="Oji, Shiyogo/大路 将吾" userId="2263b180-7f84-4151-9209-612f80531efe" providerId="ADAL" clId="{B8C009C1-94D2-44D9-A8BA-3E926B121999}" dt="2021-11-17T04:57:20.580" v="15483" actId="1035"/>
          <ac:cxnSpMkLst>
            <pc:docMk/>
            <pc:sldMk cId="4218460393" sldId="337"/>
            <ac:cxnSpMk id="24" creationId="{677395C0-AFD5-4959-AF8F-A18360DAB157}"/>
          </ac:cxnSpMkLst>
        </pc:cxnChg>
      </pc:sldChg>
      <pc:sldChg chg="addSp delSp modSp add del mod ord">
        <pc:chgData name="Oji, Shiyogo/大路 将吾" userId="2263b180-7f84-4151-9209-612f80531efe" providerId="ADAL" clId="{B8C009C1-94D2-44D9-A8BA-3E926B121999}" dt="2021-11-18T08:35:52.906" v="28174" actId="47"/>
        <pc:sldMkLst>
          <pc:docMk/>
          <pc:sldMk cId="2577271007" sldId="338"/>
        </pc:sldMkLst>
        <pc:spChg chg="add mod">
          <ac:chgData name="Oji, Shiyogo/大路 将吾" userId="2263b180-7f84-4151-9209-612f80531efe" providerId="ADAL" clId="{B8C009C1-94D2-44D9-A8BA-3E926B121999}" dt="2021-11-17T07:08:27.140" v="17873" actId="20577"/>
          <ac:spMkLst>
            <pc:docMk/>
            <pc:sldMk cId="2577271007" sldId="338"/>
            <ac:spMk id="12" creationId="{9EBA5DF1-7245-4B91-899E-F66087522D2C}"/>
          </ac:spMkLst>
        </pc:spChg>
        <pc:spChg chg="mod">
          <ac:chgData name="Oji, Shiyogo/大路 将吾" userId="2263b180-7f84-4151-9209-612f80531efe" providerId="ADAL" clId="{B8C009C1-94D2-44D9-A8BA-3E926B121999}" dt="2021-11-17T06:53:14.273" v="17401" actId="1076"/>
          <ac:spMkLst>
            <pc:docMk/>
            <pc:sldMk cId="2577271007" sldId="338"/>
            <ac:spMk id="34" creationId="{A3938C0F-951F-4BF1-B8BD-033EE7EDD7DA}"/>
          </ac:spMkLst>
        </pc:spChg>
        <pc:spChg chg="del">
          <ac:chgData name="Oji, Shiyogo/大路 将吾" userId="2263b180-7f84-4151-9209-612f80531efe" providerId="ADAL" clId="{B8C009C1-94D2-44D9-A8BA-3E926B121999}" dt="2021-11-17T06:53:01.764" v="17399" actId="478"/>
          <ac:spMkLst>
            <pc:docMk/>
            <pc:sldMk cId="2577271007" sldId="338"/>
            <ac:spMk id="35" creationId="{F4206761-693D-491C-98EF-72E05E172E19}"/>
          </ac:spMkLst>
        </pc:spChg>
        <pc:spChg chg="del">
          <ac:chgData name="Oji, Shiyogo/大路 将吾" userId="2263b180-7f84-4151-9209-612f80531efe" providerId="ADAL" clId="{B8C009C1-94D2-44D9-A8BA-3E926B121999}" dt="2021-11-17T06:52:38.702" v="17395" actId="21"/>
          <ac:spMkLst>
            <pc:docMk/>
            <pc:sldMk cId="2577271007" sldId="338"/>
            <ac:spMk id="36" creationId="{551A414A-C9AD-4817-9984-EC75AA83363F}"/>
          </ac:spMkLst>
        </pc:spChg>
        <pc:spChg chg="mod">
          <ac:chgData name="Oji, Shiyogo/大路 将吾" userId="2263b180-7f84-4151-9209-612f80531efe" providerId="ADAL" clId="{B8C009C1-94D2-44D9-A8BA-3E926B121999}" dt="2021-11-18T04:19:29.810" v="21897" actId="20577"/>
          <ac:spMkLst>
            <pc:docMk/>
            <pc:sldMk cId="2577271007" sldId="338"/>
            <ac:spMk id="41" creationId="{5C0E723B-F7B3-441A-9988-882AD866B0C4}"/>
          </ac:spMkLst>
        </pc:spChg>
        <pc:spChg chg="del">
          <ac:chgData name="Oji, Shiyogo/大路 将吾" userId="2263b180-7f84-4151-9209-612f80531efe" providerId="ADAL" clId="{B8C009C1-94D2-44D9-A8BA-3E926B121999}" dt="2021-11-17T06:53:01.764" v="17399" actId="478"/>
          <ac:spMkLst>
            <pc:docMk/>
            <pc:sldMk cId="2577271007" sldId="338"/>
            <ac:spMk id="52" creationId="{F749587C-F2A6-4EFA-A1FA-52F878D62016}"/>
          </ac:spMkLst>
        </pc:spChg>
        <pc:picChg chg="mod">
          <ac:chgData name="Oji, Shiyogo/大路 将吾" userId="2263b180-7f84-4151-9209-612f80531efe" providerId="ADAL" clId="{B8C009C1-94D2-44D9-A8BA-3E926B121999}" dt="2021-11-17T06:53:14.273" v="17401" actId="1076"/>
          <ac:picMkLst>
            <pc:docMk/>
            <pc:sldMk cId="2577271007" sldId="338"/>
            <ac:picMk id="31" creationId="{891113A3-529D-4AB4-879F-791B85C67458}"/>
          </ac:picMkLst>
        </pc:picChg>
        <pc:cxnChg chg="mod">
          <ac:chgData name="Oji, Shiyogo/大路 将吾" userId="2263b180-7f84-4151-9209-612f80531efe" providerId="ADAL" clId="{B8C009C1-94D2-44D9-A8BA-3E926B121999}" dt="2021-11-17T06:53:14.273" v="17401" actId="1076"/>
          <ac:cxnSpMkLst>
            <pc:docMk/>
            <pc:sldMk cId="2577271007" sldId="338"/>
            <ac:cxnSpMk id="54" creationId="{6B3AF4D9-B367-43A7-9C0D-F716D7004A83}"/>
          </ac:cxnSpMkLst>
        </pc:cxnChg>
      </pc:sldChg>
      <pc:sldChg chg="modSp add mod ord">
        <pc:chgData name="Oji, Shiyogo/大路 将吾" userId="2263b180-7f84-4151-9209-612f80531efe" providerId="ADAL" clId="{B8C009C1-94D2-44D9-A8BA-3E926B121999}" dt="2021-11-22T02:27:34.463" v="32484" actId="20577"/>
        <pc:sldMkLst>
          <pc:docMk/>
          <pc:sldMk cId="4059165386" sldId="339"/>
        </pc:sldMkLst>
        <pc:spChg chg="mod">
          <ac:chgData name="Oji, Shiyogo/大路 将吾" userId="2263b180-7f84-4151-9209-612f80531efe" providerId="ADAL" clId="{B8C009C1-94D2-44D9-A8BA-3E926B121999}" dt="2021-11-18T00:47:23.595" v="18828" actId="20577"/>
          <ac:spMkLst>
            <pc:docMk/>
            <pc:sldMk cId="4059165386" sldId="339"/>
            <ac:spMk id="2" creationId="{00000000-0000-0000-0000-000000000000}"/>
          </ac:spMkLst>
        </pc:spChg>
        <pc:spChg chg="mod">
          <ac:chgData name="Oji, Shiyogo/大路 将吾" userId="2263b180-7f84-4151-9209-612f80531efe" providerId="ADAL" clId="{B8C009C1-94D2-44D9-A8BA-3E926B121999}" dt="2021-11-22T02:27:34.463" v="32484" actId="20577"/>
          <ac:spMkLst>
            <pc:docMk/>
            <pc:sldMk cId="4059165386" sldId="339"/>
            <ac:spMk id="3" creationId="{00000000-0000-0000-0000-000000000000}"/>
          </ac:spMkLst>
        </pc:spChg>
      </pc:sldChg>
      <pc:sldChg chg="add del ord">
        <pc:chgData name="Oji, Shiyogo/大路 将吾" userId="2263b180-7f84-4151-9209-612f80531efe" providerId="ADAL" clId="{B8C009C1-94D2-44D9-A8BA-3E926B121999}" dt="2021-11-18T00:48:01.906" v="18834" actId="47"/>
        <pc:sldMkLst>
          <pc:docMk/>
          <pc:sldMk cId="1987611564" sldId="340"/>
        </pc:sldMkLst>
      </pc:sldChg>
      <pc:sldChg chg="addSp delSp modSp add mod ord">
        <pc:chgData name="Oji, Shiyogo/大路 将吾" userId="2263b180-7f84-4151-9209-612f80531efe" providerId="ADAL" clId="{B8C009C1-94D2-44D9-A8BA-3E926B121999}" dt="2021-11-19T01:22:37.571" v="30990" actId="313"/>
        <pc:sldMkLst>
          <pc:docMk/>
          <pc:sldMk cId="3407750012" sldId="340"/>
        </pc:sldMkLst>
        <pc:spChg chg="mod">
          <ac:chgData name="Oji, Shiyogo/大路 将吾" userId="2263b180-7f84-4151-9209-612f80531efe" providerId="ADAL" clId="{B8C009C1-94D2-44D9-A8BA-3E926B121999}" dt="2021-11-18T00:49:22.792" v="18842"/>
          <ac:spMkLst>
            <pc:docMk/>
            <pc:sldMk cId="3407750012" sldId="340"/>
            <ac:spMk id="2" creationId="{00000000-0000-0000-0000-000000000000}"/>
          </ac:spMkLst>
        </pc:spChg>
        <pc:spChg chg="mod">
          <ac:chgData name="Oji, Shiyogo/大路 将吾" userId="2263b180-7f84-4151-9209-612f80531efe" providerId="ADAL" clId="{B8C009C1-94D2-44D9-A8BA-3E926B121999}" dt="2021-11-18T01:40:32.438" v="19494" actId="20577"/>
          <ac:spMkLst>
            <pc:docMk/>
            <pc:sldMk cId="3407750012" sldId="340"/>
            <ac:spMk id="3" creationId="{00000000-0000-0000-0000-000000000000}"/>
          </ac:spMkLst>
        </pc:spChg>
        <pc:spChg chg="mod">
          <ac:chgData name="Oji, Shiyogo/大路 将吾" userId="2263b180-7f84-4151-9209-612f80531efe" providerId="ADAL" clId="{B8C009C1-94D2-44D9-A8BA-3E926B121999}" dt="2021-11-19T01:22:37.571" v="30990" actId="313"/>
          <ac:spMkLst>
            <pc:docMk/>
            <pc:sldMk cId="3407750012" sldId="340"/>
            <ac:spMk id="14" creationId="{B55782C8-9C02-4B94-A9D7-0C9456AC12A6}"/>
          </ac:spMkLst>
        </pc:spChg>
        <pc:spChg chg="mod">
          <ac:chgData name="Oji, Shiyogo/大路 将吾" userId="2263b180-7f84-4151-9209-612f80531efe" providerId="ADAL" clId="{B8C009C1-94D2-44D9-A8BA-3E926B121999}" dt="2021-11-19T01:07:34.185" v="30839" actId="313"/>
          <ac:spMkLst>
            <pc:docMk/>
            <pc:sldMk cId="3407750012" sldId="340"/>
            <ac:spMk id="18" creationId="{351DB9E2-A58D-46FC-9C42-3EFB52E37B9F}"/>
          </ac:spMkLst>
        </pc:spChg>
        <pc:spChg chg="add del mod">
          <ac:chgData name="Oji, Shiyogo/大路 将吾" userId="2263b180-7f84-4151-9209-612f80531efe" providerId="ADAL" clId="{B8C009C1-94D2-44D9-A8BA-3E926B121999}" dt="2021-11-18T01:43:16.426" v="19571" actId="1035"/>
          <ac:spMkLst>
            <pc:docMk/>
            <pc:sldMk cId="3407750012" sldId="340"/>
            <ac:spMk id="20" creationId="{E8514ABF-1170-4EC5-BB5B-4050EE1B9F62}"/>
          </ac:spMkLst>
        </pc:spChg>
        <pc:spChg chg="add mod">
          <ac:chgData name="Oji, Shiyogo/大路 将吾" userId="2263b180-7f84-4151-9209-612f80531efe" providerId="ADAL" clId="{B8C009C1-94D2-44D9-A8BA-3E926B121999}" dt="2021-11-18T01:42:22.565" v="19556" actId="14100"/>
          <ac:spMkLst>
            <pc:docMk/>
            <pc:sldMk cId="3407750012" sldId="340"/>
            <ac:spMk id="21" creationId="{33664995-1C97-49B0-B9B4-F087CFF443CE}"/>
          </ac:spMkLst>
        </pc:spChg>
        <pc:spChg chg="del mod">
          <ac:chgData name="Oji, Shiyogo/大路 将吾" userId="2263b180-7f84-4151-9209-612f80531efe" providerId="ADAL" clId="{B8C009C1-94D2-44D9-A8BA-3E926B121999}" dt="2021-11-18T01:40:38.584" v="19495" actId="478"/>
          <ac:spMkLst>
            <pc:docMk/>
            <pc:sldMk cId="3407750012" sldId="340"/>
            <ac:spMk id="23" creationId="{D31F143A-1527-45E1-8762-DD72C0664056}"/>
          </ac:spMkLst>
        </pc:spChg>
        <pc:spChg chg="add mod">
          <ac:chgData name="Oji, Shiyogo/大路 将吾" userId="2263b180-7f84-4151-9209-612f80531efe" providerId="ADAL" clId="{B8C009C1-94D2-44D9-A8BA-3E926B121999}" dt="2021-11-18T01:42:58.013" v="19567" actId="14100"/>
          <ac:spMkLst>
            <pc:docMk/>
            <pc:sldMk cId="3407750012" sldId="340"/>
            <ac:spMk id="25" creationId="{8786653B-2ECD-4859-82D5-C0716791747E}"/>
          </ac:spMkLst>
        </pc:spChg>
        <pc:picChg chg="del">
          <ac:chgData name="Oji, Shiyogo/大路 将吾" userId="2263b180-7f84-4151-9209-612f80531efe" providerId="ADAL" clId="{B8C009C1-94D2-44D9-A8BA-3E926B121999}" dt="2021-11-18T00:55:25.313" v="18943" actId="478"/>
          <ac:picMkLst>
            <pc:docMk/>
            <pc:sldMk cId="3407750012" sldId="340"/>
            <ac:picMk id="5" creationId="{54E2BBBF-181F-4FBE-B9E0-882C3B6D1FCF}"/>
          </ac:picMkLst>
        </pc:picChg>
        <pc:picChg chg="add mod ord">
          <ac:chgData name="Oji, Shiyogo/大路 将吾" userId="2263b180-7f84-4151-9209-612f80531efe" providerId="ADAL" clId="{B8C009C1-94D2-44D9-A8BA-3E926B121999}" dt="2021-11-18T01:41:31.508" v="19522" actId="1035"/>
          <ac:picMkLst>
            <pc:docMk/>
            <pc:sldMk cId="3407750012" sldId="340"/>
            <ac:picMk id="6" creationId="{7AFCFB8C-DE61-45B3-9389-4477B1E3DBBD}"/>
          </ac:picMkLst>
        </pc:picChg>
        <pc:picChg chg="add mod ord">
          <ac:chgData name="Oji, Shiyogo/大路 将吾" userId="2263b180-7f84-4151-9209-612f80531efe" providerId="ADAL" clId="{B8C009C1-94D2-44D9-A8BA-3E926B121999}" dt="2021-11-18T01:41:51.284" v="19553" actId="1076"/>
          <ac:picMkLst>
            <pc:docMk/>
            <pc:sldMk cId="3407750012" sldId="340"/>
            <ac:picMk id="9" creationId="{02D109C7-7268-4F34-97B3-F8BFCB13243D}"/>
          </ac:picMkLst>
        </pc:picChg>
        <pc:cxnChg chg="del mod">
          <ac:chgData name="Oji, Shiyogo/大路 将吾" userId="2263b180-7f84-4151-9209-612f80531efe" providerId="ADAL" clId="{B8C009C1-94D2-44D9-A8BA-3E926B121999}" dt="2021-11-18T01:40:39.483" v="19496" actId="478"/>
          <ac:cxnSpMkLst>
            <pc:docMk/>
            <pc:sldMk cId="3407750012" sldId="340"/>
            <ac:cxnSpMk id="22" creationId="{14B8BDF4-6C70-48AF-8AC4-A15BD0115F5E}"/>
          </ac:cxnSpMkLst>
        </pc:cxnChg>
        <pc:cxnChg chg="add del mod">
          <ac:chgData name="Oji, Shiyogo/大路 将吾" userId="2263b180-7f84-4151-9209-612f80531efe" providerId="ADAL" clId="{B8C009C1-94D2-44D9-A8BA-3E926B121999}" dt="2021-11-18T01:43:16.426" v="19571" actId="1035"/>
          <ac:cxnSpMkLst>
            <pc:docMk/>
            <pc:sldMk cId="3407750012" sldId="340"/>
            <ac:cxnSpMk id="24" creationId="{677395C0-AFD5-4959-AF8F-A18360DAB157}"/>
          </ac:cxnSpMkLst>
        </pc:cxnChg>
        <pc:cxnChg chg="add mod">
          <ac:chgData name="Oji, Shiyogo/大路 将吾" userId="2263b180-7f84-4151-9209-612f80531efe" providerId="ADAL" clId="{B8C009C1-94D2-44D9-A8BA-3E926B121999}" dt="2021-11-18T01:42:40.813" v="19562" actId="14100"/>
          <ac:cxnSpMkLst>
            <pc:docMk/>
            <pc:sldMk cId="3407750012" sldId="340"/>
            <ac:cxnSpMk id="27" creationId="{DE2AFC97-CFC6-4DE6-AB54-CFFA4E79E408}"/>
          </ac:cxnSpMkLst>
        </pc:cxnChg>
        <pc:cxnChg chg="add mod">
          <ac:chgData name="Oji, Shiyogo/大路 将吾" userId="2263b180-7f84-4151-9209-612f80531efe" providerId="ADAL" clId="{B8C009C1-94D2-44D9-A8BA-3E926B121999}" dt="2021-11-18T01:42:58.013" v="19567" actId="14100"/>
          <ac:cxnSpMkLst>
            <pc:docMk/>
            <pc:sldMk cId="3407750012" sldId="340"/>
            <ac:cxnSpMk id="28" creationId="{DB92A61D-341A-4DC7-9817-FB7D89E3290F}"/>
          </ac:cxnSpMkLst>
        </pc:cxnChg>
      </pc:sldChg>
      <pc:sldChg chg="add del">
        <pc:chgData name="Oji, Shiyogo/大路 将吾" userId="2263b180-7f84-4151-9209-612f80531efe" providerId="ADAL" clId="{B8C009C1-94D2-44D9-A8BA-3E926B121999}" dt="2021-11-18T00:48:56.703" v="18836" actId="47"/>
        <pc:sldMkLst>
          <pc:docMk/>
          <pc:sldMk cId="3528711489" sldId="340"/>
        </pc:sldMkLst>
      </pc:sldChg>
      <pc:sldChg chg="addSp delSp modSp add mod">
        <pc:chgData name="Oji, Shiyogo/大路 将吾" userId="2263b180-7f84-4151-9209-612f80531efe" providerId="ADAL" clId="{B8C009C1-94D2-44D9-A8BA-3E926B121999}" dt="2021-11-23T01:04:01.281" v="33068" actId="20577"/>
        <pc:sldMkLst>
          <pc:docMk/>
          <pc:sldMk cId="122377880" sldId="341"/>
        </pc:sldMkLst>
        <pc:spChg chg="mod">
          <ac:chgData name="Oji, Shiyogo/大路 将吾" userId="2263b180-7f84-4151-9209-612f80531efe" providerId="ADAL" clId="{B8C009C1-94D2-44D9-A8BA-3E926B121999}" dt="2021-11-18T01:47:07.382" v="19585"/>
          <ac:spMkLst>
            <pc:docMk/>
            <pc:sldMk cId="122377880" sldId="341"/>
            <ac:spMk id="2" creationId="{00000000-0000-0000-0000-000000000000}"/>
          </ac:spMkLst>
        </pc:spChg>
        <pc:spChg chg="mod">
          <ac:chgData name="Oji, Shiyogo/大路 将吾" userId="2263b180-7f84-4151-9209-612f80531efe" providerId="ADAL" clId="{B8C009C1-94D2-44D9-A8BA-3E926B121999}" dt="2021-11-18T01:53:13.265" v="19912" actId="20577"/>
          <ac:spMkLst>
            <pc:docMk/>
            <pc:sldMk cId="122377880" sldId="341"/>
            <ac:spMk id="3" creationId="{00000000-0000-0000-0000-000000000000}"/>
          </ac:spMkLst>
        </pc:spChg>
        <pc:spChg chg="mod">
          <ac:chgData name="Oji, Shiyogo/大路 将吾" userId="2263b180-7f84-4151-9209-612f80531efe" providerId="ADAL" clId="{B8C009C1-94D2-44D9-A8BA-3E926B121999}" dt="2021-11-23T01:04:01.281" v="33068" actId="20577"/>
          <ac:spMkLst>
            <pc:docMk/>
            <pc:sldMk cId="122377880" sldId="341"/>
            <ac:spMk id="14" creationId="{B55782C8-9C02-4B94-A9D7-0C9456AC12A6}"/>
          </ac:spMkLst>
        </pc:spChg>
        <pc:spChg chg="mod">
          <ac:chgData name="Oji, Shiyogo/大路 将吾" userId="2263b180-7f84-4151-9209-612f80531efe" providerId="ADAL" clId="{B8C009C1-94D2-44D9-A8BA-3E926B121999}" dt="2021-11-19T02:55:12.783" v="31899" actId="20577"/>
          <ac:spMkLst>
            <pc:docMk/>
            <pc:sldMk cId="122377880" sldId="341"/>
            <ac:spMk id="18" creationId="{351DB9E2-A58D-46FC-9C42-3EFB52E37B9F}"/>
          </ac:spMkLst>
        </pc:spChg>
        <pc:spChg chg="del">
          <ac:chgData name="Oji, Shiyogo/大路 将吾" userId="2263b180-7f84-4151-9209-612f80531efe" providerId="ADAL" clId="{B8C009C1-94D2-44D9-A8BA-3E926B121999}" dt="2021-11-18T02:13:02.892" v="20454" actId="478"/>
          <ac:spMkLst>
            <pc:docMk/>
            <pc:sldMk cId="122377880" sldId="341"/>
            <ac:spMk id="20" creationId="{E8514ABF-1170-4EC5-BB5B-4050EE1B9F62}"/>
          </ac:spMkLst>
        </pc:spChg>
        <pc:spChg chg="del">
          <ac:chgData name="Oji, Shiyogo/大路 将吾" userId="2263b180-7f84-4151-9209-612f80531efe" providerId="ADAL" clId="{B8C009C1-94D2-44D9-A8BA-3E926B121999}" dt="2021-11-18T02:13:02.224" v="20453" actId="478"/>
          <ac:spMkLst>
            <pc:docMk/>
            <pc:sldMk cId="122377880" sldId="341"/>
            <ac:spMk id="21" creationId="{33664995-1C97-49B0-B9B4-F087CFF443CE}"/>
          </ac:spMkLst>
        </pc:spChg>
        <pc:spChg chg="del">
          <ac:chgData name="Oji, Shiyogo/大路 将吾" userId="2263b180-7f84-4151-9209-612f80531efe" providerId="ADAL" clId="{B8C009C1-94D2-44D9-A8BA-3E926B121999}" dt="2021-11-18T02:13:05.141" v="20456" actId="478"/>
          <ac:spMkLst>
            <pc:docMk/>
            <pc:sldMk cId="122377880" sldId="341"/>
            <ac:spMk id="25" creationId="{8786653B-2ECD-4859-82D5-C0716791747E}"/>
          </ac:spMkLst>
        </pc:spChg>
        <pc:picChg chg="del">
          <ac:chgData name="Oji, Shiyogo/大路 将吾" userId="2263b180-7f84-4151-9209-612f80531efe" providerId="ADAL" clId="{B8C009C1-94D2-44D9-A8BA-3E926B121999}" dt="2021-11-18T01:53:28.326" v="19913" actId="478"/>
          <ac:picMkLst>
            <pc:docMk/>
            <pc:sldMk cId="122377880" sldId="341"/>
            <ac:picMk id="6" creationId="{7AFCFB8C-DE61-45B3-9389-4477B1E3DBBD}"/>
          </ac:picMkLst>
        </pc:picChg>
        <pc:picChg chg="del mod">
          <ac:chgData name="Oji, Shiyogo/大路 将吾" userId="2263b180-7f84-4151-9209-612f80531efe" providerId="ADAL" clId="{B8C009C1-94D2-44D9-A8BA-3E926B121999}" dt="2021-11-18T02:03:31.698" v="20387" actId="478"/>
          <ac:picMkLst>
            <pc:docMk/>
            <pc:sldMk cId="122377880" sldId="341"/>
            <ac:picMk id="9" creationId="{02D109C7-7268-4F34-97B3-F8BFCB13243D}"/>
          </ac:picMkLst>
        </pc:picChg>
        <pc:picChg chg="add del mod">
          <ac:chgData name="Oji, Shiyogo/大路 将吾" userId="2263b180-7f84-4151-9209-612f80531efe" providerId="ADAL" clId="{B8C009C1-94D2-44D9-A8BA-3E926B121999}" dt="2021-11-18T02:12:48.342" v="20449" actId="478"/>
          <ac:picMkLst>
            <pc:docMk/>
            <pc:sldMk cId="122377880" sldId="341"/>
            <ac:picMk id="23" creationId="{E8ED0709-66DC-48B0-827E-571FA4E5B33A}"/>
          </ac:picMkLst>
        </pc:picChg>
        <pc:picChg chg="add mod">
          <ac:chgData name="Oji, Shiyogo/大路 将吾" userId="2263b180-7f84-4151-9209-612f80531efe" providerId="ADAL" clId="{B8C009C1-94D2-44D9-A8BA-3E926B121999}" dt="2021-11-18T02:12:57.420" v="20452" actId="1440"/>
          <ac:picMkLst>
            <pc:docMk/>
            <pc:sldMk cId="122377880" sldId="341"/>
            <ac:picMk id="31" creationId="{CC9D1AE2-B334-48BD-9C70-F17D6581F9A1}"/>
          </ac:picMkLst>
        </pc:picChg>
        <pc:cxnChg chg="del mod">
          <ac:chgData name="Oji, Shiyogo/大路 将吾" userId="2263b180-7f84-4151-9209-612f80531efe" providerId="ADAL" clId="{B8C009C1-94D2-44D9-A8BA-3E926B121999}" dt="2021-11-18T02:13:04.012" v="20455" actId="478"/>
          <ac:cxnSpMkLst>
            <pc:docMk/>
            <pc:sldMk cId="122377880" sldId="341"/>
            <ac:cxnSpMk id="24" creationId="{677395C0-AFD5-4959-AF8F-A18360DAB157}"/>
          </ac:cxnSpMkLst>
        </pc:cxnChg>
        <pc:cxnChg chg="del mod">
          <ac:chgData name="Oji, Shiyogo/大路 将吾" userId="2263b180-7f84-4151-9209-612f80531efe" providerId="ADAL" clId="{B8C009C1-94D2-44D9-A8BA-3E926B121999}" dt="2021-11-18T02:13:08.583" v="20458" actId="478"/>
          <ac:cxnSpMkLst>
            <pc:docMk/>
            <pc:sldMk cId="122377880" sldId="341"/>
            <ac:cxnSpMk id="27" creationId="{DE2AFC97-CFC6-4DE6-AB54-CFFA4E79E408}"/>
          </ac:cxnSpMkLst>
        </pc:cxnChg>
        <pc:cxnChg chg="del mod">
          <ac:chgData name="Oji, Shiyogo/大路 将吾" userId="2263b180-7f84-4151-9209-612f80531efe" providerId="ADAL" clId="{B8C009C1-94D2-44D9-A8BA-3E926B121999}" dt="2021-11-18T02:13:06.006" v="20457" actId="478"/>
          <ac:cxnSpMkLst>
            <pc:docMk/>
            <pc:sldMk cId="122377880" sldId="341"/>
            <ac:cxnSpMk id="28" creationId="{DB92A61D-341A-4DC7-9817-FB7D89E3290F}"/>
          </ac:cxnSpMkLst>
        </pc:cxnChg>
      </pc:sldChg>
      <pc:sldChg chg="addSp delSp modSp add mod">
        <pc:chgData name="Oji, Shiyogo/大路 将吾" userId="2263b180-7f84-4151-9209-612f80531efe" providerId="ADAL" clId="{B8C009C1-94D2-44D9-A8BA-3E926B121999}" dt="2021-11-18T02:40:55.516" v="21376" actId="1076"/>
        <pc:sldMkLst>
          <pc:docMk/>
          <pc:sldMk cId="1509811224" sldId="342"/>
        </pc:sldMkLst>
        <pc:spChg chg="mod">
          <ac:chgData name="Oji, Shiyogo/大路 将吾" userId="2263b180-7f84-4151-9209-612f80531efe" providerId="ADAL" clId="{B8C009C1-94D2-44D9-A8BA-3E926B121999}" dt="2021-11-18T02:14:15.511" v="20466" actId="20577"/>
          <ac:spMkLst>
            <pc:docMk/>
            <pc:sldMk cId="1509811224" sldId="342"/>
            <ac:spMk id="3" creationId="{00000000-0000-0000-0000-000000000000}"/>
          </ac:spMkLst>
        </pc:spChg>
        <pc:spChg chg="add mod">
          <ac:chgData name="Oji, Shiyogo/大路 将吾" userId="2263b180-7f84-4151-9209-612f80531efe" providerId="ADAL" clId="{B8C009C1-94D2-44D9-A8BA-3E926B121999}" dt="2021-11-18T02:40:55.516" v="21376" actId="1076"/>
          <ac:spMkLst>
            <pc:docMk/>
            <pc:sldMk cId="1509811224" sldId="342"/>
            <ac:spMk id="10" creationId="{F7A4C62D-4AF5-4B04-8020-D2C37E6C2BCA}"/>
          </ac:spMkLst>
        </pc:spChg>
        <pc:spChg chg="del mod">
          <ac:chgData name="Oji, Shiyogo/大路 将吾" userId="2263b180-7f84-4151-9209-612f80531efe" providerId="ADAL" clId="{B8C009C1-94D2-44D9-A8BA-3E926B121999}" dt="2021-11-18T02:40:05.948" v="21334" actId="478"/>
          <ac:spMkLst>
            <pc:docMk/>
            <pc:sldMk cId="1509811224" sldId="342"/>
            <ac:spMk id="14" creationId="{B55782C8-9C02-4B94-A9D7-0C9456AC12A6}"/>
          </ac:spMkLst>
        </pc:spChg>
        <pc:spChg chg="mod">
          <ac:chgData name="Oji, Shiyogo/大路 将吾" userId="2263b180-7f84-4151-9209-612f80531efe" providerId="ADAL" clId="{B8C009C1-94D2-44D9-A8BA-3E926B121999}" dt="2021-11-18T02:26:15.307" v="21050"/>
          <ac:spMkLst>
            <pc:docMk/>
            <pc:sldMk cId="1509811224" sldId="342"/>
            <ac:spMk id="18" creationId="{351DB9E2-A58D-46FC-9C42-3EFB52E37B9F}"/>
          </ac:spMkLst>
        </pc:spChg>
        <pc:picChg chg="add mod">
          <ac:chgData name="Oji, Shiyogo/大路 将吾" userId="2263b180-7f84-4151-9209-612f80531efe" providerId="ADAL" clId="{B8C009C1-94D2-44D9-A8BA-3E926B121999}" dt="2021-11-18T02:25:25.673" v="21047" actId="1035"/>
          <ac:picMkLst>
            <pc:docMk/>
            <pc:sldMk cId="1509811224" sldId="342"/>
            <ac:picMk id="5" creationId="{DF6EB06D-3AF4-4DF7-8060-EBBEA54FBC09}"/>
          </ac:picMkLst>
        </pc:picChg>
        <pc:picChg chg="del">
          <ac:chgData name="Oji, Shiyogo/大路 将吾" userId="2263b180-7f84-4151-9209-612f80531efe" providerId="ADAL" clId="{B8C009C1-94D2-44D9-A8BA-3E926B121999}" dt="2021-11-18T02:21:48.681" v="20838" actId="478"/>
          <ac:picMkLst>
            <pc:docMk/>
            <pc:sldMk cId="1509811224" sldId="342"/>
            <ac:picMk id="31" creationId="{CC9D1AE2-B334-48BD-9C70-F17D6581F9A1}"/>
          </ac:picMkLst>
        </pc:picChg>
      </pc:sldChg>
      <pc:sldChg chg="addSp delSp modSp add mod">
        <pc:chgData name="Oji, Shiyogo/大路 将吾" userId="2263b180-7f84-4151-9209-612f80531efe" providerId="ADAL" clId="{B8C009C1-94D2-44D9-A8BA-3E926B121999}" dt="2021-11-18T02:41:04.048" v="21387" actId="20577"/>
        <pc:sldMkLst>
          <pc:docMk/>
          <pc:sldMk cId="941570930" sldId="343"/>
        </pc:sldMkLst>
        <pc:spChg chg="mod">
          <ac:chgData name="Oji, Shiyogo/大路 将吾" userId="2263b180-7f84-4151-9209-612f80531efe" providerId="ADAL" clId="{B8C009C1-94D2-44D9-A8BA-3E926B121999}" dt="2021-11-18T02:26:30.647" v="21053" actId="20577"/>
          <ac:spMkLst>
            <pc:docMk/>
            <pc:sldMk cId="941570930" sldId="343"/>
            <ac:spMk id="3" creationId="{00000000-0000-0000-0000-000000000000}"/>
          </ac:spMkLst>
        </pc:spChg>
        <pc:spChg chg="mod">
          <ac:chgData name="Oji, Shiyogo/大路 将吾" userId="2263b180-7f84-4151-9209-612f80531efe" providerId="ADAL" clId="{B8C009C1-94D2-44D9-A8BA-3E926B121999}" dt="2021-11-18T02:41:04.048" v="21387" actId="20577"/>
          <ac:spMkLst>
            <pc:docMk/>
            <pc:sldMk cId="941570930" sldId="343"/>
            <ac:spMk id="14" creationId="{B55782C8-9C02-4B94-A9D7-0C9456AC12A6}"/>
          </ac:spMkLst>
        </pc:spChg>
        <pc:spChg chg="mod">
          <ac:chgData name="Oji, Shiyogo/大路 将吾" userId="2263b180-7f84-4151-9209-612f80531efe" providerId="ADAL" clId="{B8C009C1-94D2-44D9-A8BA-3E926B121999}" dt="2021-11-18T02:32:28.418" v="21210" actId="20577"/>
          <ac:spMkLst>
            <pc:docMk/>
            <pc:sldMk cId="941570930" sldId="343"/>
            <ac:spMk id="18" creationId="{351DB9E2-A58D-46FC-9C42-3EFB52E37B9F}"/>
          </ac:spMkLst>
        </pc:spChg>
        <pc:picChg chg="del">
          <ac:chgData name="Oji, Shiyogo/大路 将吾" userId="2263b180-7f84-4151-9209-612f80531efe" providerId="ADAL" clId="{B8C009C1-94D2-44D9-A8BA-3E926B121999}" dt="2021-11-18T02:31:40.620" v="21201" actId="478"/>
          <ac:picMkLst>
            <pc:docMk/>
            <pc:sldMk cId="941570930" sldId="343"/>
            <ac:picMk id="5" creationId="{DF6EB06D-3AF4-4DF7-8060-EBBEA54FBC09}"/>
          </ac:picMkLst>
        </pc:picChg>
        <pc:picChg chg="add mod">
          <ac:chgData name="Oji, Shiyogo/大路 将吾" userId="2263b180-7f84-4151-9209-612f80531efe" providerId="ADAL" clId="{B8C009C1-94D2-44D9-A8BA-3E926B121999}" dt="2021-11-18T02:31:49.475" v="21205" actId="1076"/>
          <ac:picMkLst>
            <pc:docMk/>
            <pc:sldMk cId="941570930" sldId="343"/>
            <ac:picMk id="6" creationId="{7BC831D1-6385-49F6-9323-311413AA5FCB}"/>
          </ac:picMkLst>
        </pc:picChg>
      </pc:sldChg>
      <pc:sldChg chg="modSp add del mod">
        <pc:chgData name="Oji, Shiyogo/大路 将吾" userId="2263b180-7f84-4151-9209-612f80531efe" providerId="ADAL" clId="{B8C009C1-94D2-44D9-A8BA-3E926B121999}" dt="2021-11-18T02:41:48.507" v="21390" actId="47"/>
        <pc:sldMkLst>
          <pc:docMk/>
          <pc:sldMk cId="3859863710" sldId="344"/>
        </pc:sldMkLst>
        <pc:spChg chg="mod">
          <ac:chgData name="Oji, Shiyogo/大路 将吾" userId="2263b180-7f84-4151-9209-612f80531efe" providerId="ADAL" clId="{B8C009C1-94D2-44D9-A8BA-3E926B121999}" dt="2021-11-18T02:32:11.468" v="21208" actId="20577"/>
          <ac:spMkLst>
            <pc:docMk/>
            <pc:sldMk cId="3859863710" sldId="344"/>
            <ac:spMk id="3" creationId="{00000000-0000-0000-0000-000000000000}"/>
          </ac:spMkLst>
        </pc:spChg>
        <pc:spChg chg="mod">
          <ac:chgData name="Oji, Shiyogo/大路 将吾" userId="2263b180-7f84-4151-9209-612f80531efe" providerId="ADAL" clId="{B8C009C1-94D2-44D9-A8BA-3E926B121999}" dt="2021-11-18T02:38:04.134" v="21302" actId="20577"/>
          <ac:spMkLst>
            <pc:docMk/>
            <pc:sldMk cId="3859863710" sldId="344"/>
            <ac:spMk id="14" creationId="{B55782C8-9C02-4B94-A9D7-0C9456AC12A6}"/>
          </ac:spMkLst>
        </pc:spChg>
      </pc:sldChg>
      <pc:sldChg chg="addSp delSp modSp add mod ord">
        <pc:chgData name="Oji, Shiyogo/大路 将吾" userId="2263b180-7f84-4151-9209-612f80531efe" providerId="ADAL" clId="{B8C009C1-94D2-44D9-A8BA-3E926B121999}" dt="2021-11-23T01:02:42.731" v="33066" actId="20577"/>
        <pc:sldMkLst>
          <pc:docMk/>
          <pc:sldMk cId="3901258789" sldId="344"/>
        </pc:sldMkLst>
        <pc:spChg chg="mod">
          <ac:chgData name="Oji, Shiyogo/大路 将吾" userId="2263b180-7f84-4151-9209-612f80531efe" providerId="ADAL" clId="{B8C009C1-94D2-44D9-A8BA-3E926B121999}" dt="2021-11-18T02:42:36.246" v="21397" actId="255"/>
          <ac:spMkLst>
            <pc:docMk/>
            <pc:sldMk cId="3901258789" sldId="344"/>
            <ac:spMk id="2" creationId="{00000000-0000-0000-0000-000000000000}"/>
          </ac:spMkLst>
        </pc:spChg>
        <pc:spChg chg="del mod">
          <ac:chgData name="Oji, Shiyogo/大路 将吾" userId="2263b180-7f84-4151-9209-612f80531efe" providerId="ADAL" clId="{B8C009C1-94D2-44D9-A8BA-3E926B121999}" dt="2021-11-18T05:17:21.251" v="23023" actId="478"/>
          <ac:spMkLst>
            <pc:docMk/>
            <pc:sldMk cId="3901258789" sldId="344"/>
            <ac:spMk id="14" creationId="{B55782C8-9C02-4B94-A9D7-0C9456AC12A6}"/>
          </ac:spMkLst>
        </pc:spChg>
        <pc:spChg chg="mod">
          <ac:chgData name="Oji, Shiyogo/大路 将吾" userId="2263b180-7f84-4151-9209-612f80531efe" providerId="ADAL" clId="{B8C009C1-94D2-44D9-A8BA-3E926B121999}" dt="2021-11-19T02:57:09.979" v="31912" actId="20577"/>
          <ac:spMkLst>
            <pc:docMk/>
            <pc:sldMk cId="3901258789" sldId="344"/>
            <ac:spMk id="18" creationId="{351DB9E2-A58D-46FC-9C42-3EFB52E37B9F}"/>
          </ac:spMkLst>
        </pc:spChg>
        <pc:spChg chg="del mod">
          <ac:chgData name="Oji, Shiyogo/大路 将吾" userId="2263b180-7f84-4151-9209-612f80531efe" providerId="ADAL" clId="{B8C009C1-94D2-44D9-A8BA-3E926B121999}" dt="2021-11-18T05:06:47.897" v="22487" actId="478"/>
          <ac:spMkLst>
            <pc:docMk/>
            <pc:sldMk cId="3901258789" sldId="344"/>
            <ac:spMk id="20" creationId="{E8514ABF-1170-4EC5-BB5B-4050EE1B9F62}"/>
          </ac:spMkLst>
        </pc:spChg>
        <pc:spChg chg="mod">
          <ac:chgData name="Oji, Shiyogo/大路 将吾" userId="2263b180-7f84-4151-9209-612f80531efe" providerId="ADAL" clId="{B8C009C1-94D2-44D9-A8BA-3E926B121999}" dt="2021-11-18T05:29:31.787" v="23343" actId="1076"/>
          <ac:spMkLst>
            <pc:docMk/>
            <pc:sldMk cId="3901258789" sldId="344"/>
            <ac:spMk id="21" creationId="{33664995-1C97-49B0-B9B4-F087CFF443CE}"/>
          </ac:spMkLst>
        </pc:spChg>
        <pc:spChg chg="del">
          <ac:chgData name="Oji, Shiyogo/大路 将吾" userId="2263b180-7f84-4151-9209-612f80531efe" providerId="ADAL" clId="{B8C009C1-94D2-44D9-A8BA-3E926B121999}" dt="2021-11-18T05:06:47.386" v="22486" actId="478"/>
          <ac:spMkLst>
            <pc:docMk/>
            <pc:sldMk cId="3901258789" sldId="344"/>
            <ac:spMk id="25" creationId="{8786653B-2ECD-4859-82D5-C0716791747E}"/>
          </ac:spMkLst>
        </pc:spChg>
        <pc:spChg chg="add mod ord">
          <ac:chgData name="Oji, Shiyogo/大路 将吾" userId="2263b180-7f84-4151-9209-612f80531efe" providerId="ADAL" clId="{B8C009C1-94D2-44D9-A8BA-3E926B121999}" dt="2021-11-19T02:56:50.179" v="31904" actId="115"/>
          <ac:spMkLst>
            <pc:docMk/>
            <pc:sldMk cId="3901258789" sldId="344"/>
            <ac:spMk id="29" creationId="{81234A73-A998-4CB2-90E9-3D019C4A7FBC}"/>
          </ac:spMkLst>
        </pc:spChg>
        <pc:spChg chg="add del mod">
          <ac:chgData name="Oji, Shiyogo/大路 将吾" userId="2263b180-7f84-4151-9209-612f80531efe" providerId="ADAL" clId="{B8C009C1-94D2-44D9-A8BA-3E926B121999}" dt="2021-11-18T05:24:16.377" v="23289" actId="21"/>
          <ac:spMkLst>
            <pc:docMk/>
            <pc:sldMk cId="3901258789" sldId="344"/>
            <ac:spMk id="30" creationId="{247F80A6-4F7F-45A3-8618-D6A8E09A3DDA}"/>
          </ac:spMkLst>
        </pc:spChg>
        <pc:spChg chg="add mod ord">
          <ac:chgData name="Oji, Shiyogo/大路 将吾" userId="2263b180-7f84-4151-9209-612f80531efe" providerId="ADAL" clId="{B8C009C1-94D2-44D9-A8BA-3E926B121999}" dt="2021-11-23T01:02:42.731" v="33066" actId="20577"/>
          <ac:spMkLst>
            <pc:docMk/>
            <pc:sldMk cId="3901258789" sldId="344"/>
            <ac:spMk id="31" creationId="{FABC55CE-D566-40AE-96E4-8F10884E5C95}"/>
          </ac:spMkLst>
        </pc:spChg>
        <pc:spChg chg="add mod">
          <ac:chgData name="Oji, Shiyogo/大路 将吾" userId="2263b180-7f84-4151-9209-612f80531efe" providerId="ADAL" clId="{B8C009C1-94D2-44D9-A8BA-3E926B121999}" dt="2021-11-18T05:29:25.931" v="23342" actId="1076"/>
          <ac:spMkLst>
            <pc:docMk/>
            <pc:sldMk cId="3901258789" sldId="344"/>
            <ac:spMk id="33" creationId="{EE718EBF-CBD2-44BE-ABC5-328AD20F38C8}"/>
          </ac:spMkLst>
        </pc:spChg>
        <pc:spChg chg="add mod">
          <ac:chgData name="Oji, Shiyogo/大路 将吾" userId="2263b180-7f84-4151-9209-612f80531efe" providerId="ADAL" clId="{B8C009C1-94D2-44D9-A8BA-3E926B121999}" dt="2021-11-18T05:30:34.149" v="23355" actId="14100"/>
          <ac:spMkLst>
            <pc:docMk/>
            <pc:sldMk cId="3901258789" sldId="344"/>
            <ac:spMk id="45" creationId="{77631869-5D27-47F9-BC7E-3027623ABA36}"/>
          </ac:spMkLst>
        </pc:spChg>
        <pc:spChg chg="add mod">
          <ac:chgData name="Oji, Shiyogo/大路 将吾" userId="2263b180-7f84-4151-9209-612f80531efe" providerId="ADAL" clId="{B8C009C1-94D2-44D9-A8BA-3E926B121999}" dt="2021-11-18T05:32:22.054" v="23375" actId="14100"/>
          <ac:spMkLst>
            <pc:docMk/>
            <pc:sldMk cId="3901258789" sldId="344"/>
            <ac:spMk id="50" creationId="{4A4B79C6-8F54-462E-8812-287E767D0482}"/>
          </ac:spMkLst>
        </pc:spChg>
        <pc:picChg chg="del">
          <ac:chgData name="Oji, Shiyogo/大路 将吾" userId="2263b180-7f84-4151-9209-612f80531efe" providerId="ADAL" clId="{B8C009C1-94D2-44D9-A8BA-3E926B121999}" dt="2021-11-18T04:56:35.755" v="21940" actId="478"/>
          <ac:picMkLst>
            <pc:docMk/>
            <pc:sldMk cId="3901258789" sldId="344"/>
            <ac:picMk id="6" creationId="{7AFCFB8C-DE61-45B3-9389-4477B1E3DBBD}"/>
          </ac:picMkLst>
        </pc:picChg>
        <pc:picChg chg="add del mod ord">
          <ac:chgData name="Oji, Shiyogo/大路 将吾" userId="2263b180-7f84-4151-9209-612f80531efe" providerId="ADAL" clId="{B8C009C1-94D2-44D9-A8BA-3E926B121999}" dt="2021-11-18T05:28:22.379" v="23321" actId="478"/>
          <ac:picMkLst>
            <pc:docMk/>
            <pc:sldMk cId="3901258789" sldId="344"/>
            <ac:picMk id="8" creationId="{58FA44BC-087B-4807-BFE2-A25E0FB7956D}"/>
          </ac:picMkLst>
        </pc:picChg>
        <pc:picChg chg="del">
          <ac:chgData name="Oji, Shiyogo/大路 将吾" userId="2263b180-7f84-4151-9209-612f80531efe" providerId="ADAL" clId="{B8C009C1-94D2-44D9-A8BA-3E926B121999}" dt="2021-11-18T04:56:35.143" v="21939" actId="478"/>
          <ac:picMkLst>
            <pc:docMk/>
            <pc:sldMk cId="3901258789" sldId="344"/>
            <ac:picMk id="9" creationId="{02D109C7-7268-4F34-97B3-F8BFCB13243D}"/>
          </ac:picMkLst>
        </pc:picChg>
        <pc:picChg chg="add mod ord">
          <ac:chgData name="Oji, Shiyogo/大路 将吾" userId="2263b180-7f84-4151-9209-612f80531efe" providerId="ADAL" clId="{B8C009C1-94D2-44D9-A8BA-3E926B121999}" dt="2021-11-18T05:28:36.443" v="23329" actId="1035"/>
          <ac:picMkLst>
            <pc:docMk/>
            <pc:sldMk cId="3901258789" sldId="344"/>
            <ac:picMk id="40" creationId="{BC78DC99-6B0E-463F-B729-0E097EF61E5C}"/>
          </ac:picMkLst>
        </pc:picChg>
        <pc:cxnChg chg="del mod">
          <ac:chgData name="Oji, Shiyogo/大路 将吾" userId="2263b180-7f84-4151-9209-612f80531efe" providerId="ADAL" clId="{B8C009C1-94D2-44D9-A8BA-3E926B121999}" dt="2021-11-18T05:06:49.638" v="22488" actId="478"/>
          <ac:cxnSpMkLst>
            <pc:docMk/>
            <pc:sldMk cId="3901258789" sldId="344"/>
            <ac:cxnSpMk id="24" creationId="{677395C0-AFD5-4959-AF8F-A18360DAB157}"/>
          </ac:cxnSpMkLst>
        </pc:cxnChg>
        <pc:cxnChg chg="mod">
          <ac:chgData name="Oji, Shiyogo/大路 将吾" userId="2263b180-7f84-4151-9209-612f80531efe" providerId="ADAL" clId="{B8C009C1-94D2-44D9-A8BA-3E926B121999}" dt="2021-11-18T05:29:38.283" v="23345" actId="14100"/>
          <ac:cxnSpMkLst>
            <pc:docMk/>
            <pc:sldMk cId="3901258789" sldId="344"/>
            <ac:cxnSpMk id="27" creationId="{DE2AFC97-CFC6-4DE6-AB54-CFFA4E79E408}"/>
          </ac:cxnSpMkLst>
        </pc:cxnChg>
        <pc:cxnChg chg="del mod">
          <ac:chgData name="Oji, Shiyogo/大路 将吾" userId="2263b180-7f84-4151-9209-612f80531efe" providerId="ADAL" clId="{B8C009C1-94D2-44D9-A8BA-3E926B121999}" dt="2021-11-18T04:59:55.424" v="22150" actId="478"/>
          <ac:cxnSpMkLst>
            <pc:docMk/>
            <pc:sldMk cId="3901258789" sldId="344"/>
            <ac:cxnSpMk id="28" creationId="{DB92A61D-341A-4DC7-9817-FB7D89E3290F}"/>
          </ac:cxnSpMkLst>
        </pc:cxnChg>
        <pc:cxnChg chg="add mod">
          <ac:chgData name="Oji, Shiyogo/大路 将吾" userId="2263b180-7f84-4151-9209-612f80531efe" providerId="ADAL" clId="{B8C009C1-94D2-44D9-A8BA-3E926B121999}" dt="2021-11-18T05:29:35.483" v="23344" actId="14100"/>
          <ac:cxnSpMkLst>
            <pc:docMk/>
            <pc:sldMk cId="3901258789" sldId="344"/>
            <ac:cxnSpMk id="36" creationId="{E9F9E23D-CAC9-4AF3-8FFF-BBCAC27DFBA9}"/>
          </ac:cxnSpMkLst>
        </pc:cxnChg>
        <pc:cxnChg chg="add mod">
          <ac:chgData name="Oji, Shiyogo/大路 将吾" userId="2263b180-7f84-4151-9209-612f80531efe" providerId="ADAL" clId="{B8C009C1-94D2-44D9-A8BA-3E926B121999}" dt="2021-11-18T05:32:22.054" v="23375" actId="14100"/>
          <ac:cxnSpMkLst>
            <pc:docMk/>
            <pc:sldMk cId="3901258789" sldId="344"/>
            <ac:cxnSpMk id="46" creationId="{660B3DDF-640C-438D-A53A-E08030ED4324}"/>
          </ac:cxnSpMkLst>
        </pc:cxnChg>
        <pc:cxnChg chg="add mod">
          <ac:chgData name="Oji, Shiyogo/大路 将吾" userId="2263b180-7f84-4151-9209-612f80531efe" providerId="ADAL" clId="{B8C009C1-94D2-44D9-A8BA-3E926B121999}" dt="2021-11-18T05:32:12.166" v="23374" actId="14100"/>
          <ac:cxnSpMkLst>
            <pc:docMk/>
            <pc:sldMk cId="3901258789" sldId="344"/>
            <ac:cxnSpMk id="53" creationId="{13C757E5-E250-4EB7-B735-CB6175F9930C}"/>
          </ac:cxnSpMkLst>
        </pc:cxnChg>
      </pc:sldChg>
      <pc:sldChg chg="addSp delSp modSp add mod">
        <pc:chgData name="Oji, Shiyogo/大路 将吾" userId="2263b180-7f84-4151-9209-612f80531efe" providerId="ADAL" clId="{B8C009C1-94D2-44D9-A8BA-3E926B121999}" dt="2021-11-19T02:57:32.562" v="31918" actId="20577"/>
        <pc:sldMkLst>
          <pc:docMk/>
          <pc:sldMk cId="3215116475" sldId="345"/>
        </pc:sldMkLst>
        <pc:spChg chg="mod">
          <ac:chgData name="Oji, Shiyogo/大路 将吾" userId="2263b180-7f84-4151-9209-612f80531efe" providerId="ADAL" clId="{B8C009C1-94D2-44D9-A8BA-3E926B121999}" dt="2021-11-18T05:08:46.608" v="22624" actId="20577"/>
          <ac:spMkLst>
            <pc:docMk/>
            <pc:sldMk cId="3215116475" sldId="345"/>
            <ac:spMk id="3" creationId="{00000000-0000-0000-0000-000000000000}"/>
          </ac:spMkLst>
        </pc:spChg>
        <pc:spChg chg="add mod">
          <ac:chgData name="Oji, Shiyogo/大路 将吾" userId="2263b180-7f84-4151-9209-612f80531efe" providerId="ADAL" clId="{B8C009C1-94D2-44D9-A8BA-3E926B121999}" dt="2021-11-18T05:48:50.917" v="23531" actId="1076"/>
          <ac:spMkLst>
            <pc:docMk/>
            <pc:sldMk cId="3215116475" sldId="345"/>
            <ac:spMk id="12" creationId="{45A9033D-8F83-4571-AA7C-419E50908C2F}"/>
          </ac:spMkLst>
        </pc:spChg>
        <pc:spChg chg="add mod">
          <ac:chgData name="Oji, Shiyogo/大路 将吾" userId="2263b180-7f84-4151-9209-612f80531efe" providerId="ADAL" clId="{B8C009C1-94D2-44D9-A8BA-3E926B121999}" dt="2021-11-19T02:57:32.562" v="31918" actId="20577"/>
          <ac:spMkLst>
            <pc:docMk/>
            <pc:sldMk cId="3215116475" sldId="345"/>
            <ac:spMk id="13" creationId="{BE774AE9-119A-47BE-9823-A24458697BD5}"/>
          </ac:spMkLst>
        </pc:spChg>
        <pc:spChg chg="del mod">
          <ac:chgData name="Oji, Shiyogo/大路 将吾" userId="2263b180-7f84-4151-9209-612f80531efe" providerId="ADAL" clId="{B8C009C1-94D2-44D9-A8BA-3E926B121999}" dt="2021-11-18T05:21:53.148" v="23284" actId="478"/>
          <ac:spMkLst>
            <pc:docMk/>
            <pc:sldMk cId="3215116475" sldId="345"/>
            <ac:spMk id="14" creationId="{B55782C8-9C02-4B94-A9D7-0C9456AC12A6}"/>
          </ac:spMkLst>
        </pc:spChg>
        <pc:spChg chg="add mod">
          <ac:chgData name="Oji, Shiyogo/大路 将吾" userId="2263b180-7f84-4151-9209-612f80531efe" providerId="ADAL" clId="{B8C009C1-94D2-44D9-A8BA-3E926B121999}" dt="2021-11-18T05:37:29.091" v="23447" actId="14100"/>
          <ac:spMkLst>
            <pc:docMk/>
            <pc:sldMk cId="3215116475" sldId="345"/>
            <ac:spMk id="17" creationId="{DA139926-E935-4B5F-9B01-90B7EA277A12}"/>
          </ac:spMkLst>
        </pc:spChg>
        <pc:spChg chg="del mod">
          <ac:chgData name="Oji, Shiyogo/大路 将吾" userId="2263b180-7f84-4151-9209-612f80531efe" providerId="ADAL" clId="{B8C009C1-94D2-44D9-A8BA-3E926B121999}" dt="2021-11-18T05:14:04.553" v="22869" actId="478"/>
          <ac:spMkLst>
            <pc:docMk/>
            <pc:sldMk cId="3215116475" sldId="345"/>
            <ac:spMk id="18" creationId="{351DB9E2-A58D-46FC-9C42-3EFB52E37B9F}"/>
          </ac:spMkLst>
        </pc:spChg>
        <pc:spChg chg="mod">
          <ac:chgData name="Oji, Shiyogo/大路 将吾" userId="2263b180-7f84-4151-9209-612f80531efe" providerId="ADAL" clId="{B8C009C1-94D2-44D9-A8BA-3E926B121999}" dt="2021-11-18T05:36:37.378" v="23436" actId="14100"/>
          <ac:spMkLst>
            <pc:docMk/>
            <pc:sldMk cId="3215116475" sldId="345"/>
            <ac:spMk id="21" creationId="{33664995-1C97-49B0-B9B4-F087CFF443CE}"/>
          </ac:spMkLst>
        </pc:spChg>
        <pc:spChg chg="add del">
          <ac:chgData name="Oji, Shiyogo/大路 将吾" userId="2263b180-7f84-4151-9209-612f80531efe" providerId="ADAL" clId="{B8C009C1-94D2-44D9-A8BA-3E926B121999}" dt="2021-11-18T05:47:49.822" v="23481" actId="22"/>
          <ac:spMkLst>
            <pc:docMk/>
            <pc:sldMk cId="3215116475" sldId="345"/>
            <ac:spMk id="24" creationId="{269A062C-203A-4B8B-B0B1-064E2CEB6915}"/>
          </ac:spMkLst>
        </pc:spChg>
        <pc:spChg chg="del mod">
          <ac:chgData name="Oji, Shiyogo/大路 将吾" userId="2263b180-7f84-4151-9209-612f80531efe" providerId="ADAL" clId="{B8C009C1-94D2-44D9-A8BA-3E926B121999}" dt="2021-11-18T05:22:26.595" v="23287" actId="21"/>
          <ac:spMkLst>
            <pc:docMk/>
            <pc:sldMk cId="3215116475" sldId="345"/>
            <ac:spMk id="29" creationId="{81234A73-A998-4CB2-90E9-3D019C4A7FBC}"/>
          </ac:spMkLst>
        </pc:spChg>
        <pc:spChg chg="mod">
          <ac:chgData name="Oji, Shiyogo/大路 将吾" userId="2263b180-7f84-4151-9209-612f80531efe" providerId="ADAL" clId="{B8C009C1-94D2-44D9-A8BA-3E926B121999}" dt="2021-11-18T05:35:39.880" v="23423" actId="20577"/>
          <ac:spMkLst>
            <pc:docMk/>
            <pc:sldMk cId="3215116475" sldId="345"/>
            <ac:spMk id="30" creationId="{247F80A6-4F7F-45A3-8618-D6A8E09A3DDA}"/>
          </ac:spMkLst>
        </pc:spChg>
        <pc:picChg chg="del mod">
          <ac:chgData name="Oji, Shiyogo/大路 将吾" userId="2263b180-7f84-4151-9209-612f80531efe" providerId="ADAL" clId="{B8C009C1-94D2-44D9-A8BA-3E926B121999}" dt="2021-11-18T05:47:48.188" v="23479" actId="478"/>
          <ac:picMkLst>
            <pc:docMk/>
            <pc:sldMk cId="3215116475" sldId="345"/>
            <ac:picMk id="8" creationId="{58FA44BC-087B-4807-BFE2-A25E0FB7956D}"/>
          </ac:picMkLst>
        </pc:picChg>
        <pc:picChg chg="add mod ord">
          <ac:chgData name="Oji, Shiyogo/大路 将吾" userId="2263b180-7f84-4151-9209-612f80531efe" providerId="ADAL" clId="{B8C009C1-94D2-44D9-A8BA-3E926B121999}" dt="2021-11-18T05:48:20.393" v="23530" actId="1038"/>
          <ac:picMkLst>
            <pc:docMk/>
            <pc:sldMk cId="3215116475" sldId="345"/>
            <ac:picMk id="25" creationId="{7A162785-9160-435D-A78C-0B558919D790}"/>
          </ac:picMkLst>
        </pc:picChg>
        <pc:cxnChg chg="add mod">
          <ac:chgData name="Oji, Shiyogo/大路 将吾" userId="2263b180-7f84-4151-9209-612f80531efe" providerId="ADAL" clId="{B8C009C1-94D2-44D9-A8BA-3E926B121999}" dt="2021-11-18T05:37:29.091" v="23447" actId="14100"/>
          <ac:cxnSpMkLst>
            <pc:docMk/>
            <pc:sldMk cId="3215116475" sldId="345"/>
            <ac:cxnSpMk id="19" creationId="{705C9D75-4C67-4761-AD04-A3FC97226EEA}"/>
          </ac:cxnSpMkLst>
        </pc:cxnChg>
        <pc:cxnChg chg="mod">
          <ac:chgData name="Oji, Shiyogo/大路 将吾" userId="2263b180-7f84-4151-9209-612f80531efe" providerId="ADAL" clId="{B8C009C1-94D2-44D9-A8BA-3E926B121999}" dt="2021-11-18T05:37:10.450" v="23443" actId="14100"/>
          <ac:cxnSpMkLst>
            <pc:docMk/>
            <pc:sldMk cId="3215116475" sldId="345"/>
            <ac:cxnSpMk id="27" creationId="{DE2AFC97-CFC6-4DE6-AB54-CFFA4E79E408}"/>
          </ac:cxnSpMkLst>
        </pc:cxnChg>
      </pc:sldChg>
      <pc:sldChg chg="addSp delSp modSp add mod ord">
        <pc:chgData name="Oji, Shiyogo/大路 将吾" userId="2263b180-7f84-4151-9209-612f80531efe" providerId="ADAL" clId="{B8C009C1-94D2-44D9-A8BA-3E926B121999}" dt="2021-11-18T08:06:34.546" v="27377" actId="1076"/>
        <pc:sldMkLst>
          <pc:docMk/>
          <pc:sldMk cId="1614850103" sldId="346"/>
        </pc:sldMkLst>
        <pc:spChg chg="mod">
          <ac:chgData name="Oji, Shiyogo/大路 将吾" userId="2263b180-7f84-4151-9209-612f80531efe" providerId="ADAL" clId="{B8C009C1-94D2-44D9-A8BA-3E926B121999}" dt="2021-11-18T05:41:37.930" v="23478" actId="255"/>
          <ac:spMkLst>
            <pc:docMk/>
            <pc:sldMk cId="1614850103" sldId="346"/>
            <ac:spMk id="2" creationId="{00000000-0000-0000-0000-000000000000}"/>
          </ac:spMkLst>
        </pc:spChg>
        <pc:spChg chg="mod">
          <ac:chgData name="Oji, Shiyogo/大路 将吾" userId="2263b180-7f84-4151-9209-612f80531efe" providerId="ADAL" clId="{B8C009C1-94D2-44D9-A8BA-3E926B121999}" dt="2021-11-18T05:49:10.594" v="23544" actId="20577"/>
          <ac:spMkLst>
            <pc:docMk/>
            <pc:sldMk cId="1614850103" sldId="346"/>
            <ac:spMk id="3" creationId="{00000000-0000-0000-0000-000000000000}"/>
          </ac:spMkLst>
        </pc:spChg>
        <pc:spChg chg="mod">
          <ac:chgData name="Oji, Shiyogo/大路 将吾" userId="2263b180-7f84-4151-9209-612f80531efe" providerId="ADAL" clId="{B8C009C1-94D2-44D9-A8BA-3E926B121999}" dt="2021-11-18T08:06:34.546" v="27377" actId="1076"/>
          <ac:spMkLst>
            <pc:docMk/>
            <pc:sldMk cId="1614850103" sldId="346"/>
            <ac:spMk id="18" creationId="{351DB9E2-A58D-46FC-9C42-3EFB52E37B9F}"/>
          </ac:spMkLst>
        </pc:spChg>
        <pc:spChg chg="del">
          <ac:chgData name="Oji, Shiyogo/大路 将吾" userId="2263b180-7f84-4151-9209-612f80531efe" providerId="ADAL" clId="{B8C009C1-94D2-44D9-A8BA-3E926B121999}" dt="2021-11-18T05:55:31.248" v="23950" actId="478"/>
          <ac:spMkLst>
            <pc:docMk/>
            <pc:sldMk cId="1614850103" sldId="346"/>
            <ac:spMk id="21" creationId="{33664995-1C97-49B0-B9B4-F087CFF443CE}"/>
          </ac:spMkLst>
        </pc:spChg>
        <pc:spChg chg="mod">
          <ac:chgData name="Oji, Shiyogo/大路 将吾" userId="2263b180-7f84-4151-9209-612f80531efe" providerId="ADAL" clId="{B8C009C1-94D2-44D9-A8BA-3E926B121999}" dt="2021-11-18T08:06:34.546" v="27377" actId="1076"/>
          <ac:spMkLst>
            <pc:docMk/>
            <pc:sldMk cId="1614850103" sldId="346"/>
            <ac:spMk id="29" creationId="{81234A73-A998-4CB2-90E9-3D019C4A7FBC}"/>
          </ac:spMkLst>
        </pc:spChg>
        <pc:spChg chg="del mod">
          <ac:chgData name="Oji, Shiyogo/大路 将吾" userId="2263b180-7f84-4151-9209-612f80531efe" providerId="ADAL" clId="{B8C009C1-94D2-44D9-A8BA-3E926B121999}" dt="2021-11-18T06:38:55.201" v="25481" actId="478"/>
          <ac:spMkLst>
            <pc:docMk/>
            <pc:sldMk cId="1614850103" sldId="346"/>
            <ac:spMk id="31" creationId="{FABC55CE-D566-40AE-96E4-8F10884E5C95}"/>
          </ac:spMkLst>
        </pc:spChg>
        <pc:spChg chg="mod">
          <ac:chgData name="Oji, Shiyogo/大路 将吾" userId="2263b180-7f84-4151-9209-612f80531efe" providerId="ADAL" clId="{B8C009C1-94D2-44D9-A8BA-3E926B121999}" dt="2021-11-18T08:06:34.546" v="27377" actId="1076"/>
          <ac:spMkLst>
            <pc:docMk/>
            <pc:sldMk cId="1614850103" sldId="346"/>
            <ac:spMk id="33" creationId="{EE718EBF-CBD2-44BE-ABC5-328AD20F38C8}"/>
          </ac:spMkLst>
        </pc:spChg>
        <pc:spChg chg="mod">
          <ac:chgData name="Oji, Shiyogo/大路 将吾" userId="2263b180-7f84-4151-9209-612f80531efe" providerId="ADAL" clId="{B8C009C1-94D2-44D9-A8BA-3E926B121999}" dt="2021-11-18T08:06:34.546" v="27377" actId="1076"/>
          <ac:spMkLst>
            <pc:docMk/>
            <pc:sldMk cId="1614850103" sldId="346"/>
            <ac:spMk id="45" creationId="{77631869-5D27-47F9-BC7E-3027623ABA36}"/>
          </ac:spMkLst>
        </pc:spChg>
        <pc:spChg chg="del mod">
          <ac:chgData name="Oji, Shiyogo/大路 将吾" userId="2263b180-7f84-4151-9209-612f80531efe" providerId="ADAL" clId="{B8C009C1-94D2-44D9-A8BA-3E926B121999}" dt="2021-11-18T06:26:34.465" v="24763" actId="478"/>
          <ac:spMkLst>
            <pc:docMk/>
            <pc:sldMk cId="1614850103" sldId="346"/>
            <ac:spMk id="50" creationId="{4A4B79C6-8F54-462E-8812-287E767D0482}"/>
          </ac:spMkLst>
        </pc:spChg>
        <pc:picChg chg="add del mod ord">
          <ac:chgData name="Oji, Shiyogo/大路 将吾" userId="2263b180-7f84-4151-9209-612f80531efe" providerId="ADAL" clId="{B8C009C1-94D2-44D9-A8BA-3E926B121999}" dt="2021-11-18T06:09:40.959" v="24245" actId="478"/>
          <ac:picMkLst>
            <pc:docMk/>
            <pc:sldMk cId="1614850103" sldId="346"/>
            <ac:picMk id="7" creationId="{56092D60-FA04-46FF-ACA2-FE7BC07848EA}"/>
          </ac:picMkLst>
        </pc:picChg>
        <pc:picChg chg="add del mod ord">
          <ac:chgData name="Oji, Shiyogo/大路 将吾" userId="2263b180-7f84-4151-9209-612f80531efe" providerId="ADAL" clId="{B8C009C1-94D2-44D9-A8BA-3E926B121999}" dt="2021-11-18T06:08:54.659" v="24242" actId="478"/>
          <ac:picMkLst>
            <pc:docMk/>
            <pc:sldMk cId="1614850103" sldId="346"/>
            <ac:picMk id="9" creationId="{EF43E7D1-5601-4286-88E6-6BF352CE9EB1}"/>
          </ac:picMkLst>
        </pc:picChg>
        <pc:picChg chg="add mod ord">
          <ac:chgData name="Oji, Shiyogo/大路 将吾" userId="2263b180-7f84-4151-9209-612f80531efe" providerId="ADAL" clId="{B8C009C1-94D2-44D9-A8BA-3E926B121999}" dt="2021-11-18T08:06:34.546" v="27377" actId="1076"/>
          <ac:picMkLst>
            <pc:docMk/>
            <pc:sldMk cId="1614850103" sldId="346"/>
            <ac:picMk id="22" creationId="{AFF7A528-AC58-4F2E-AB19-F063768D2FEB}"/>
          </ac:picMkLst>
        </pc:picChg>
        <pc:picChg chg="add mod ord">
          <ac:chgData name="Oji, Shiyogo/大路 将吾" userId="2263b180-7f84-4151-9209-612f80531efe" providerId="ADAL" clId="{B8C009C1-94D2-44D9-A8BA-3E926B121999}" dt="2021-11-18T08:06:34.546" v="27377" actId="1076"/>
          <ac:picMkLst>
            <pc:docMk/>
            <pc:sldMk cId="1614850103" sldId="346"/>
            <ac:picMk id="24" creationId="{09DD257F-70CA-47E8-8B42-159C080603EF}"/>
          </ac:picMkLst>
        </pc:picChg>
        <pc:picChg chg="del">
          <ac:chgData name="Oji, Shiyogo/大路 将吾" userId="2263b180-7f84-4151-9209-612f80531efe" providerId="ADAL" clId="{B8C009C1-94D2-44D9-A8BA-3E926B121999}" dt="2021-11-18T05:55:07.138" v="23942" actId="478"/>
          <ac:picMkLst>
            <pc:docMk/>
            <pc:sldMk cId="1614850103" sldId="346"/>
            <ac:picMk id="40" creationId="{BC78DC99-6B0E-463F-B729-0E097EF61E5C}"/>
          </ac:picMkLst>
        </pc:picChg>
        <pc:cxnChg chg="del mod">
          <ac:chgData name="Oji, Shiyogo/大路 将吾" userId="2263b180-7f84-4151-9209-612f80531efe" providerId="ADAL" clId="{B8C009C1-94D2-44D9-A8BA-3E926B121999}" dt="2021-11-18T05:55:33.355" v="23951" actId="478"/>
          <ac:cxnSpMkLst>
            <pc:docMk/>
            <pc:sldMk cId="1614850103" sldId="346"/>
            <ac:cxnSpMk id="27" creationId="{DE2AFC97-CFC6-4DE6-AB54-CFFA4E79E408}"/>
          </ac:cxnSpMkLst>
        </pc:cxnChg>
        <pc:cxnChg chg="mod">
          <ac:chgData name="Oji, Shiyogo/大路 将吾" userId="2263b180-7f84-4151-9209-612f80531efe" providerId="ADAL" clId="{B8C009C1-94D2-44D9-A8BA-3E926B121999}" dt="2021-11-18T08:06:34.546" v="27377" actId="1076"/>
          <ac:cxnSpMkLst>
            <pc:docMk/>
            <pc:sldMk cId="1614850103" sldId="346"/>
            <ac:cxnSpMk id="36" creationId="{E9F9E23D-CAC9-4AF3-8FFF-BBCAC27DFBA9}"/>
          </ac:cxnSpMkLst>
        </pc:cxnChg>
        <pc:cxnChg chg="del mod">
          <ac:chgData name="Oji, Shiyogo/大路 将吾" userId="2263b180-7f84-4151-9209-612f80531efe" providerId="ADAL" clId="{B8C009C1-94D2-44D9-A8BA-3E926B121999}" dt="2021-11-18T06:26:35.639" v="24764" actId="478"/>
          <ac:cxnSpMkLst>
            <pc:docMk/>
            <pc:sldMk cId="1614850103" sldId="346"/>
            <ac:cxnSpMk id="46" creationId="{660B3DDF-640C-438D-A53A-E08030ED4324}"/>
          </ac:cxnSpMkLst>
        </pc:cxnChg>
        <pc:cxnChg chg="mod">
          <ac:chgData name="Oji, Shiyogo/大路 将吾" userId="2263b180-7f84-4151-9209-612f80531efe" providerId="ADAL" clId="{B8C009C1-94D2-44D9-A8BA-3E926B121999}" dt="2021-11-18T08:06:34.546" v="27377" actId="1076"/>
          <ac:cxnSpMkLst>
            <pc:docMk/>
            <pc:sldMk cId="1614850103" sldId="346"/>
            <ac:cxnSpMk id="53" creationId="{13C757E5-E250-4EB7-B735-CB6175F9930C}"/>
          </ac:cxnSpMkLst>
        </pc:cxnChg>
      </pc:sldChg>
      <pc:sldChg chg="modSp add del mod">
        <pc:chgData name="Oji, Shiyogo/大路 将吾" userId="2263b180-7f84-4151-9209-612f80531efe" providerId="ADAL" clId="{B8C009C1-94D2-44D9-A8BA-3E926B121999}" dt="2021-11-19T06:43:26.634" v="32306" actId="47"/>
        <pc:sldMkLst>
          <pc:docMk/>
          <pc:sldMk cId="2783812419" sldId="347"/>
        </pc:sldMkLst>
        <pc:spChg chg="mod">
          <ac:chgData name="Oji, Shiyogo/大路 将吾" userId="2263b180-7f84-4151-9209-612f80531efe" providerId="ADAL" clId="{B8C009C1-94D2-44D9-A8BA-3E926B121999}" dt="2021-11-19T00:35:22.056" v="30429" actId="20577"/>
          <ac:spMkLst>
            <pc:docMk/>
            <pc:sldMk cId="2783812419" sldId="347"/>
            <ac:spMk id="3" creationId="{00000000-0000-0000-0000-000000000000}"/>
          </ac:spMkLst>
        </pc:spChg>
      </pc:sldChg>
      <pc:sldChg chg="delSp modSp add del mod">
        <pc:chgData name="Oji, Shiyogo/大路 将吾" userId="2263b180-7f84-4151-9209-612f80531efe" providerId="ADAL" clId="{B8C009C1-94D2-44D9-A8BA-3E926B121999}" dt="2021-11-18T06:59:53.612" v="26282" actId="47"/>
        <pc:sldMkLst>
          <pc:docMk/>
          <pc:sldMk cId="1452408366" sldId="348"/>
        </pc:sldMkLst>
        <pc:spChg chg="mod">
          <ac:chgData name="Oji, Shiyogo/大路 将吾" userId="2263b180-7f84-4151-9209-612f80531efe" providerId="ADAL" clId="{B8C009C1-94D2-44D9-A8BA-3E926B121999}" dt="2021-11-18T06:26:14.381" v="24761" actId="20577"/>
          <ac:spMkLst>
            <pc:docMk/>
            <pc:sldMk cId="1452408366" sldId="348"/>
            <ac:spMk id="3" creationId="{00000000-0000-0000-0000-000000000000}"/>
          </ac:spMkLst>
        </pc:spChg>
        <pc:spChg chg="del">
          <ac:chgData name="Oji, Shiyogo/大路 将吾" userId="2263b180-7f84-4151-9209-612f80531efe" providerId="ADAL" clId="{B8C009C1-94D2-44D9-A8BA-3E926B121999}" dt="2021-11-18T06:26:32.305" v="24762" actId="478"/>
          <ac:spMkLst>
            <pc:docMk/>
            <pc:sldMk cId="1452408366" sldId="348"/>
            <ac:spMk id="18" creationId="{351DB9E2-A58D-46FC-9C42-3EFB52E37B9F}"/>
          </ac:spMkLst>
        </pc:spChg>
        <pc:spChg chg="del">
          <ac:chgData name="Oji, Shiyogo/大路 将吾" userId="2263b180-7f84-4151-9209-612f80531efe" providerId="ADAL" clId="{B8C009C1-94D2-44D9-A8BA-3E926B121999}" dt="2021-11-18T06:26:32.305" v="24762" actId="478"/>
          <ac:spMkLst>
            <pc:docMk/>
            <pc:sldMk cId="1452408366" sldId="348"/>
            <ac:spMk id="29" creationId="{81234A73-A998-4CB2-90E9-3D019C4A7FBC}"/>
          </ac:spMkLst>
        </pc:spChg>
        <pc:spChg chg="mod">
          <ac:chgData name="Oji, Shiyogo/大路 将吾" userId="2263b180-7f84-4151-9209-612f80531efe" providerId="ADAL" clId="{B8C009C1-94D2-44D9-A8BA-3E926B121999}" dt="2021-11-18T06:54:17.988" v="26161" actId="20577"/>
          <ac:spMkLst>
            <pc:docMk/>
            <pc:sldMk cId="1452408366" sldId="348"/>
            <ac:spMk id="31" creationId="{FABC55CE-D566-40AE-96E4-8F10884E5C95}"/>
          </ac:spMkLst>
        </pc:spChg>
        <pc:spChg chg="del">
          <ac:chgData name="Oji, Shiyogo/大路 将吾" userId="2263b180-7f84-4151-9209-612f80531efe" providerId="ADAL" clId="{B8C009C1-94D2-44D9-A8BA-3E926B121999}" dt="2021-11-18T06:26:32.305" v="24762" actId="478"/>
          <ac:spMkLst>
            <pc:docMk/>
            <pc:sldMk cId="1452408366" sldId="348"/>
            <ac:spMk id="33" creationId="{EE718EBF-CBD2-44BE-ABC5-328AD20F38C8}"/>
          </ac:spMkLst>
        </pc:spChg>
        <pc:spChg chg="del">
          <ac:chgData name="Oji, Shiyogo/大路 将吾" userId="2263b180-7f84-4151-9209-612f80531efe" providerId="ADAL" clId="{B8C009C1-94D2-44D9-A8BA-3E926B121999}" dt="2021-11-18T06:26:32.305" v="24762" actId="478"/>
          <ac:spMkLst>
            <pc:docMk/>
            <pc:sldMk cId="1452408366" sldId="348"/>
            <ac:spMk id="45" creationId="{77631869-5D27-47F9-BC7E-3027623ABA36}"/>
          </ac:spMkLst>
        </pc:spChg>
        <pc:spChg chg="del">
          <ac:chgData name="Oji, Shiyogo/大路 将吾" userId="2263b180-7f84-4151-9209-612f80531efe" providerId="ADAL" clId="{B8C009C1-94D2-44D9-A8BA-3E926B121999}" dt="2021-11-18T06:54:24.355" v="26162" actId="478"/>
          <ac:spMkLst>
            <pc:docMk/>
            <pc:sldMk cId="1452408366" sldId="348"/>
            <ac:spMk id="50" creationId="{4A4B79C6-8F54-462E-8812-287E767D0482}"/>
          </ac:spMkLst>
        </pc:spChg>
        <pc:picChg chg="del">
          <ac:chgData name="Oji, Shiyogo/大路 将吾" userId="2263b180-7f84-4151-9209-612f80531efe" providerId="ADAL" clId="{B8C009C1-94D2-44D9-A8BA-3E926B121999}" dt="2021-11-18T06:26:32.305" v="24762" actId="478"/>
          <ac:picMkLst>
            <pc:docMk/>
            <pc:sldMk cId="1452408366" sldId="348"/>
            <ac:picMk id="22" creationId="{AFF7A528-AC58-4F2E-AB19-F063768D2FEB}"/>
          </ac:picMkLst>
        </pc:picChg>
        <pc:picChg chg="del">
          <ac:chgData name="Oji, Shiyogo/大路 将吾" userId="2263b180-7f84-4151-9209-612f80531efe" providerId="ADAL" clId="{B8C009C1-94D2-44D9-A8BA-3E926B121999}" dt="2021-11-18T06:26:32.305" v="24762" actId="478"/>
          <ac:picMkLst>
            <pc:docMk/>
            <pc:sldMk cId="1452408366" sldId="348"/>
            <ac:picMk id="24" creationId="{09DD257F-70CA-47E8-8B42-159C080603EF}"/>
          </ac:picMkLst>
        </pc:picChg>
        <pc:cxnChg chg="del mod">
          <ac:chgData name="Oji, Shiyogo/大路 将吾" userId="2263b180-7f84-4151-9209-612f80531efe" providerId="ADAL" clId="{B8C009C1-94D2-44D9-A8BA-3E926B121999}" dt="2021-11-18T06:26:32.305" v="24762" actId="478"/>
          <ac:cxnSpMkLst>
            <pc:docMk/>
            <pc:sldMk cId="1452408366" sldId="348"/>
            <ac:cxnSpMk id="36" creationId="{E9F9E23D-CAC9-4AF3-8FFF-BBCAC27DFBA9}"/>
          </ac:cxnSpMkLst>
        </pc:cxnChg>
        <pc:cxnChg chg="del mod">
          <ac:chgData name="Oji, Shiyogo/大路 将吾" userId="2263b180-7f84-4151-9209-612f80531efe" providerId="ADAL" clId="{B8C009C1-94D2-44D9-A8BA-3E926B121999}" dt="2021-11-18T06:54:25.274" v="26163" actId="478"/>
          <ac:cxnSpMkLst>
            <pc:docMk/>
            <pc:sldMk cId="1452408366" sldId="348"/>
            <ac:cxnSpMk id="46" creationId="{660B3DDF-640C-438D-A53A-E08030ED4324}"/>
          </ac:cxnSpMkLst>
        </pc:cxnChg>
        <pc:cxnChg chg="del mod">
          <ac:chgData name="Oji, Shiyogo/大路 将吾" userId="2263b180-7f84-4151-9209-612f80531efe" providerId="ADAL" clId="{B8C009C1-94D2-44D9-A8BA-3E926B121999}" dt="2021-11-18T06:26:32.305" v="24762" actId="478"/>
          <ac:cxnSpMkLst>
            <pc:docMk/>
            <pc:sldMk cId="1452408366" sldId="348"/>
            <ac:cxnSpMk id="53" creationId="{13C757E5-E250-4EB7-B735-CB6175F9930C}"/>
          </ac:cxnSpMkLst>
        </pc:cxnChg>
      </pc:sldChg>
      <pc:sldChg chg="addSp delSp modSp add mod">
        <pc:chgData name="Oji, Shiyogo/大路 将吾" userId="2263b180-7f84-4151-9209-612f80531efe" providerId="ADAL" clId="{B8C009C1-94D2-44D9-A8BA-3E926B121999}" dt="2021-11-18T08:09:05.492" v="27398" actId="20577"/>
        <pc:sldMkLst>
          <pc:docMk/>
          <pc:sldMk cId="2285149918" sldId="349"/>
        </pc:sldMkLst>
        <pc:spChg chg="add del mod">
          <ac:chgData name="Oji, Shiyogo/大路 将吾" userId="2263b180-7f84-4151-9209-612f80531efe" providerId="ADAL" clId="{B8C009C1-94D2-44D9-A8BA-3E926B121999}" dt="2021-11-18T06:58:57.437" v="26265"/>
          <ac:spMkLst>
            <pc:docMk/>
            <pc:sldMk cId="2285149918" sldId="349"/>
            <ac:spMk id="6" creationId="{BF64922D-487E-41B0-8900-68A1DD246F5C}"/>
          </ac:spMkLst>
        </pc:spChg>
        <pc:spChg chg="add del mod">
          <ac:chgData name="Oji, Shiyogo/大路 将吾" userId="2263b180-7f84-4151-9209-612f80531efe" providerId="ADAL" clId="{B8C009C1-94D2-44D9-A8BA-3E926B121999}" dt="2021-11-18T08:09:05.492" v="27398" actId="20577"/>
          <ac:spMkLst>
            <pc:docMk/>
            <pc:sldMk cId="2285149918" sldId="349"/>
            <ac:spMk id="7" creationId="{FBB51C0E-A304-45F5-88F6-A96308F8D04D}"/>
          </ac:spMkLst>
        </pc:spChg>
        <pc:spChg chg="add del mod">
          <ac:chgData name="Oji, Shiyogo/大路 将吾" userId="2263b180-7f84-4151-9209-612f80531efe" providerId="ADAL" clId="{B8C009C1-94D2-44D9-A8BA-3E926B121999}" dt="2021-11-18T06:59:46.882" v="26280" actId="478"/>
          <ac:spMkLst>
            <pc:docMk/>
            <pc:sldMk cId="2285149918" sldId="349"/>
            <ac:spMk id="31" creationId="{FABC55CE-D566-40AE-96E4-8F10884E5C95}"/>
          </ac:spMkLst>
        </pc:spChg>
      </pc:sldChg>
      <pc:sldChg chg="addSp delSp modSp add mod">
        <pc:chgData name="Oji, Shiyogo/大路 将吾" userId="2263b180-7f84-4151-9209-612f80531efe" providerId="ADAL" clId="{B8C009C1-94D2-44D9-A8BA-3E926B121999}" dt="2021-11-19T03:00:29.520" v="31919" actId="20577"/>
        <pc:sldMkLst>
          <pc:docMk/>
          <pc:sldMk cId="2245851732" sldId="350"/>
        </pc:sldMkLst>
        <pc:spChg chg="add mod ord">
          <ac:chgData name="Oji, Shiyogo/大路 将吾" userId="2263b180-7f84-4151-9209-612f80531efe" providerId="ADAL" clId="{B8C009C1-94D2-44D9-A8BA-3E926B121999}" dt="2021-11-19T03:00:29.520" v="31919" actId="20577"/>
          <ac:spMkLst>
            <pc:docMk/>
            <pc:sldMk cId="2245851732" sldId="350"/>
            <ac:spMk id="6" creationId="{8ADED3A6-7353-4A7A-934D-9F774C7131B5}"/>
          </ac:spMkLst>
        </pc:spChg>
        <pc:spChg chg="add mod">
          <ac:chgData name="Oji, Shiyogo/大路 将吾" userId="2263b180-7f84-4151-9209-612f80531efe" providerId="ADAL" clId="{B8C009C1-94D2-44D9-A8BA-3E926B121999}" dt="2021-11-18T08:04:47.757" v="27373" actId="1035"/>
          <ac:spMkLst>
            <pc:docMk/>
            <pc:sldMk cId="2245851732" sldId="350"/>
            <ac:spMk id="11" creationId="{4D137A6F-A9D9-48AB-B958-AAF0EE46E78A}"/>
          </ac:spMkLst>
        </pc:spChg>
        <pc:spChg chg="add mod">
          <ac:chgData name="Oji, Shiyogo/大路 将吾" userId="2263b180-7f84-4151-9209-612f80531efe" providerId="ADAL" clId="{B8C009C1-94D2-44D9-A8BA-3E926B121999}" dt="2021-11-18T08:04:47.757" v="27373" actId="1035"/>
          <ac:spMkLst>
            <pc:docMk/>
            <pc:sldMk cId="2245851732" sldId="350"/>
            <ac:spMk id="15" creationId="{516851C0-8EB8-425B-88CF-026FACD23EDA}"/>
          </ac:spMkLst>
        </pc:spChg>
        <pc:spChg chg="add mod">
          <ac:chgData name="Oji, Shiyogo/大路 将吾" userId="2263b180-7f84-4151-9209-612f80531efe" providerId="ADAL" clId="{B8C009C1-94D2-44D9-A8BA-3E926B121999}" dt="2021-11-18T07:44:22.992" v="27358" actId="1035"/>
          <ac:spMkLst>
            <pc:docMk/>
            <pc:sldMk cId="2245851732" sldId="350"/>
            <ac:spMk id="19" creationId="{35401CCD-13BE-492F-9843-C92D49528504}"/>
          </ac:spMkLst>
        </pc:spChg>
        <pc:spChg chg="mod">
          <ac:chgData name="Oji, Shiyogo/大路 将吾" userId="2263b180-7f84-4151-9209-612f80531efe" providerId="ADAL" clId="{B8C009C1-94D2-44D9-A8BA-3E926B121999}" dt="2021-11-18T07:32:03.411" v="27016" actId="20577"/>
          <ac:spMkLst>
            <pc:docMk/>
            <pc:sldMk cId="2245851732" sldId="350"/>
            <ac:spMk id="31" creationId="{FABC55CE-D566-40AE-96E4-8F10884E5C95}"/>
          </ac:spMkLst>
        </pc:spChg>
        <pc:picChg chg="add del mod">
          <ac:chgData name="Oji, Shiyogo/大路 将吾" userId="2263b180-7f84-4151-9209-612f80531efe" providerId="ADAL" clId="{B8C009C1-94D2-44D9-A8BA-3E926B121999}" dt="2021-11-18T07:41:45.528" v="27325" actId="478"/>
          <ac:picMkLst>
            <pc:docMk/>
            <pc:sldMk cId="2245851732" sldId="350"/>
            <ac:picMk id="5" creationId="{5B57224E-DF36-44BB-BFB3-E504085276AD}"/>
          </ac:picMkLst>
        </pc:picChg>
        <pc:picChg chg="add mod ord">
          <ac:chgData name="Oji, Shiyogo/大路 将吾" userId="2263b180-7f84-4151-9209-612f80531efe" providerId="ADAL" clId="{B8C009C1-94D2-44D9-A8BA-3E926B121999}" dt="2021-11-18T07:44:04.123" v="27348" actId="1036"/>
          <ac:picMkLst>
            <pc:docMk/>
            <pc:sldMk cId="2245851732" sldId="350"/>
            <ac:picMk id="8" creationId="{A6A4B74C-9CA7-4039-B6CD-321C3E1DFA6E}"/>
          </ac:picMkLst>
        </pc:picChg>
        <pc:picChg chg="add mod modCrop">
          <ac:chgData name="Oji, Shiyogo/大路 将吾" userId="2263b180-7f84-4151-9209-612f80531efe" providerId="ADAL" clId="{B8C009C1-94D2-44D9-A8BA-3E926B121999}" dt="2021-11-18T07:44:04.123" v="27348" actId="1036"/>
          <ac:picMkLst>
            <pc:docMk/>
            <pc:sldMk cId="2245851732" sldId="350"/>
            <ac:picMk id="16" creationId="{7F708D0E-31A7-4CFB-A410-86CFDBCC7A82}"/>
          </ac:picMkLst>
        </pc:picChg>
        <pc:cxnChg chg="add mod">
          <ac:chgData name="Oji, Shiyogo/大路 将吾" userId="2263b180-7f84-4151-9209-612f80531efe" providerId="ADAL" clId="{B8C009C1-94D2-44D9-A8BA-3E926B121999}" dt="2021-11-18T08:04:47.757" v="27373" actId="1035"/>
          <ac:cxnSpMkLst>
            <pc:docMk/>
            <pc:sldMk cId="2245851732" sldId="350"/>
            <ac:cxnSpMk id="12" creationId="{75B2838A-BC74-4163-9DCC-2287FA4241DC}"/>
          </ac:cxnSpMkLst>
        </pc:cxnChg>
        <pc:cxnChg chg="add mod">
          <ac:chgData name="Oji, Shiyogo/大路 将吾" userId="2263b180-7f84-4151-9209-612f80531efe" providerId="ADAL" clId="{B8C009C1-94D2-44D9-A8BA-3E926B121999}" dt="2021-11-18T07:44:32.408" v="27361" actId="14100"/>
          <ac:cxnSpMkLst>
            <pc:docMk/>
            <pc:sldMk cId="2245851732" sldId="350"/>
            <ac:cxnSpMk id="20" creationId="{6418E05E-4400-4054-A84A-25C5AB5D7563}"/>
          </ac:cxnSpMkLst>
        </pc:cxnChg>
      </pc:sldChg>
      <pc:sldChg chg="addSp delSp modSp add mod">
        <pc:chgData name="Oji, Shiyogo/大路 将吾" userId="2263b180-7f84-4151-9209-612f80531efe" providerId="ADAL" clId="{B8C009C1-94D2-44D9-A8BA-3E926B121999}" dt="2021-11-19T06:09:35.247" v="31934" actId="20577"/>
        <pc:sldMkLst>
          <pc:docMk/>
          <pc:sldMk cId="1037168825" sldId="351"/>
        </pc:sldMkLst>
        <pc:spChg chg="mod">
          <ac:chgData name="Oji, Shiyogo/大路 将吾" userId="2263b180-7f84-4151-9209-612f80531efe" providerId="ADAL" clId="{B8C009C1-94D2-44D9-A8BA-3E926B121999}" dt="2021-11-18T08:12:42.687" v="27420" actId="255"/>
          <ac:spMkLst>
            <pc:docMk/>
            <pc:sldMk cId="1037168825" sldId="351"/>
            <ac:spMk id="2" creationId="{00000000-0000-0000-0000-000000000000}"/>
          </ac:spMkLst>
        </pc:spChg>
        <pc:spChg chg="mod">
          <ac:chgData name="Oji, Shiyogo/大路 将吾" userId="2263b180-7f84-4151-9209-612f80531efe" providerId="ADAL" clId="{B8C009C1-94D2-44D9-A8BA-3E926B121999}" dt="2021-11-18T08:12:53.356" v="27430" actId="20577"/>
          <ac:spMkLst>
            <pc:docMk/>
            <pc:sldMk cId="1037168825" sldId="351"/>
            <ac:spMk id="3" creationId="{00000000-0000-0000-0000-000000000000}"/>
          </ac:spMkLst>
        </pc:spChg>
        <pc:spChg chg="del">
          <ac:chgData name="Oji, Shiyogo/大路 将吾" userId="2263b180-7f84-4151-9209-612f80531efe" providerId="ADAL" clId="{B8C009C1-94D2-44D9-A8BA-3E926B121999}" dt="2021-11-18T08:20:27.765" v="27594" actId="478"/>
          <ac:spMkLst>
            <pc:docMk/>
            <pc:sldMk cId="1037168825" sldId="351"/>
            <ac:spMk id="6" creationId="{8ADED3A6-7353-4A7A-934D-9F774C7131B5}"/>
          </ac:spMkLst>
        </pc:spChg>
        <pc:spChg chg="add mod">
          <ac:chgData name="Oji, Shiyogo/大路 将吾" userId="2263b180-7f84-4151-9209-612f80531efe" providerId="ADAL" clId="{B8C009C1-94D2-44D9-A8BA-3E926B121999}" dt="2021-11-18T08:35:30.138" v="28173" actId="1076"/>
          <ac:spMkLst>
            <pc:docMk/>
            <pc:sldMk cId="1037168825" sldId="351"/>
            <ac:spMk id="14" creationId="{5D205126-88F7-4778-AB16-FAFF345B377B}"/>
          </ac:spMkLst>
        </pc:spChg>
        <pc:spChg chg="add mod">
          <ac:chgData name="Oji, Shiyogo/大路 将吾" userId="2263b180-7f84-4151-9209-612f80531efe" providerId="ADAL" clId="{B8C009C1-94D2-44D9-A8BA-3E926B121999}" dt="2021-11-19T01:08:42.426" v="30849" actId="20577"/>
          <ac:spMkLst>
            <pc:docMk/>
            <pc:sldMk cId="1037168825" sldId="351"/>
            <ac:spMk id="17" creationId="{CFE58577-252F-44DA-9A7F-562172096343}"/>
          </ac:spMkLst>
        </pc:spChg>
        <pc:spChg chg="del">
          <ac:chgData name="Oji, Shiyogo/大路 将吾" userId="2263b180-7f84-4151-9209-612f80531efe" providerId="ADAL" clId="{B8C009C1-94D2-44D9-A8BA-3E926B121999}" dt="2021-11-18T08:32:02.052" v="28035" actId="478"/>
          <ac:spMkLst>
            <pc:docMk/>
            <pc:sldMk cId="1037168825" sldId="351"/>
            <ac:spMk id="19" creationId="{35401CCD-13BE-492F-9843-C92D49528504}"/>
          </ac:spMkLst>
        </pc:spChg>
        <pc:spChg chg="mod">
          <ac:chgData name="Oji, Shiyogo/大路 将吾" userId="2263b180-7f84-4151-9209-612f80531efe" providerId="ADAL" clId="{B8C009C1-94D2-44D9-A8BA-3E926B121999}" dt="2021-11-19T06:09:35.247" v="31934" actId="20577"/>
          <ac:spMkLst>
            <pc:docMk/>
            <pc:sldMk cId="1037168825" sldId="351"/>
            <ac:spMk id="31" creationId="{FABC55CE-D566-40AE-96E4-8F10884E5C95}"/>
          </ac:spMkLst>
        </pc:spChg>
        <pc:picChg chg="del">
          <ac:chgData name="Oji, Shiyogo/大路 将吾" userId="2263b180-7f84-4151-9209-612f80531efe" providerId="ADAL" clId="{B8C009C1-94D2-44D9-A8BA-3E926B121999}" dt="2021-11-18T08:20:30.106" v="27595" actId="478"/>
          <ac:picMkLst>
            <pc:docMk/>
            <pc:sldMk cId="1037168825" sldId="351"/>
            <ac:picMk id="8" creationId="{A6A4B74C-9CA7-4039-B6CD-321C3E1DFA6E}"/>
          </ac:picMkLst>
        </pc:picChg>
        <pc:picChg chg="del">
          <ac:chgData name="Oji, Shiyogo/大路 将吾" userId="2263b180-7f84-4151-9209-612f80531efe" providerId="ADAL" clId="{B8C009C1-94D2-44D9-A8BA-3E926B121999}" dt="2021-11-18T08:20:30.472" v="27596" actId="478"/>
          <ac:picMkLst>
            <pc:docMk/>
            <pc:sldMk cId="1037168825" sldId="351"/>
            <ac:picMk id="16" creationId="{7F708D0E-31A7-4CFB-A410-86CFDBCC7A82}"/>
          </ac:picMkLst>
        </pc:picChg>
        <pc:cxnChg chg="del mod">
          <ac:chgData name="Oji, Shiyogo/大路 将吾" userId="2263b180-7f84-4151-9209-612f80531efe" providerId="ADAL" clId="{B8C009C1-94D2-44D9-A8BA-3E926B121999}" dt="2021-11-18T08:32:03.301" v="28036" actId="478"/>
          <ac:cxnSpMkLst>
            <pc:docMk/>
            <pc:sldMk cId="1037168825" sldId="351"/>
            <ac:cxnSpMk id="12" creationId="{75B2838A-BC74-4163-9DCC-2287FA4241DC}"/>
          </ac:cxnSpMkLst>
        </pc:cxnChg>
        <pc:cxnChg chg="del mod">
          <ac:chgData name="Oji, Shiyogo/大路 将吾" userId="2263b180-7f84-4151-9209-612f80531efe" providerId="ADAL" clId="{B8C009C1-94D2-44D9-A8BA-3E926B121999}" dt="2021-11-18T08:32:01.204" v="28034" actId="478"/>
          <ac:cxnSpMkLst>
            <pc:docMk/>
            <pc:sldMk cId="1037168825" sldId="351"/>
            <ac:cxnSpMk id="20" creationId="{6418E05E-4400-4054-A84A-25C5AB5D7563}"/>
          </ac:cxnSpMkLst>
        </pc:cxnChg>
      </pc:sldChg>
      <pc:sldChg chg="modSp add del mod ord">
        <pc:chgData name="Oji, Shiyogo/大路 将吾" userId="2263b180-7f84-4151-9209-612f80531efe" providerId="ADAL" clId="{B8C009C1-94D2-44D9-A8BA-3E926B121999}" dt="2021-11-18T08:41:07.297" v="28394" actId="47"/>
        <pc:sldMkLst>
          <pc:docMk/>
          <pc:sldMk cId="1174849975" sldId="352"/>
        </pc:sldMkLst>
        <pc:spChg chg="mod">
          <ac:chgData name="Oji, Shiyogo/大路 将吾" userId="2263b180-7f84-4151-9209-612f80531efe" providerId="ADAL" clId="{B8C009C1-94D2-44D9-A8BA-3E926B121999}" dt="2021-11-18T08:36:35.088" v="28180"/>
          <ac:spMkLst>
            <pc:docMk/>
            <pc:sldMk cId="1174849975" sldId="352"/>
            <ac:spMk id="2" creationId="{00000000-0000-0000-0000-000000000000}"/>
          </ac:spMkLst>
        </pc:spChg>
        <pc:spChg chg="mod">
          <ac:chgData name="Oji, Shiyogo/大路 将吾" userId="2263b180-7f84-4151-9209-612f80531efe" providerId="ADAL" clId="{B8C009C1-94D2-44D9-A8BA-3E926B121999}" dt="2021-11-18T08:39:57.604" v="28389" actId="20577"/>
          <ac:spMkLst>
            <pc:docMk/>
            <pc:sldMk cId="1174849975" sldId="352"/>
            <ac:spMk id="14" creationId="{B55782C8-9C02-4B94-A9D7-0C9456AC12A6}"/>
          </ac:spMkLst>
        </pc:spChg>
        <pc:cxnChg chg="mod">
          <ac:chgData name="Oji, Shiyogo/大路 将吾" userId="2263b180-7f84-4151-9209-612f80531efe" providerId="ADAL" clId="{B8C009C1-94D2-44D9-A8BA-3E926B121999}" dt="2021-11-18T08:39:55.557" v="28380" actId="20577"/>
          <ac:cxnSpMkLst>
            <pc:docMk/>
            <pc:sldMk cId="1174849975" sldId="352"/>
            <ac:cxnSpMk id="24" creationId="{677395C0-AFD5-4959-AF8F-A18360DAB157}"/>
          </ac:cxnSpMkLst>
        </pc:cxnChg>
      </pc:sldChg>
      <pc:sldChg chg="addSp delSp modSp add mod">
        <pc:chgData name="Oji, Shiyogo/大路 将吾" userId="2263b180-7f84-4151-9209-612f80531efe" providerId="ADAL" clId="{B8C009C1-94D2-44D9-A8BA-3E926B121999}" dt="2021-11-19T06:50:51.453" v="32399" actId="207"/>
        <pc:sldMkLst>
          <pc:docMk/>
          <pc:sldMk cId="3024085164" sldId="353"/>
        </pc:sldMkLst>
        <pc:spChg chg="mod">
          <ac:chgData name="Oji, Shiyogo/大路 将吾" userId="2263b180-7f84-4151-9209-612f80531efe" providerId="ADAL" clId="{B8C009C1-94D2-44D9-A8BA-3E926B121999}" dt="2021-11-18T08:42:02.503" v="28397"/>
          <ac:spMkLst>
            <pc:docMk/>
            <pc:sldMk cId="3024085164" sldId="353"/>
            <ac:spMk id="2" creationId="{00000000-0000-0000-0000-000000000000}"/>
          </ac:spMkLst>
        </pc:spChg>
        <pc:spChg chg="add mod">
          <ac:chgData name="Oji, Shiyogo/大路 将吾" userId="2263b180-7f84-4151-9209-612f80531efe" providerId="ADAL" clId="{B8C009C1-94D2-44D9-A8BA-3E926B121999}" dt="2021-11-19T06:13:16.126" v="32045" actId="20577"/>
          <ac:spMkLst>
            <pc:docMk/>
            <pc:sldMk cId="3024085164" sldId="353"/>
            <ac:spMk id="10" creationId="{BF1F6746-2A0F-41E0-800E-650B0BA3CF8E}"/>
          </ac:spMkLst>
        </pc:spChg>
        <pc:spChg chg="del">
          <ac:chgData name="Oji, Shiyogo/大路 将吾" userId="2263b180-7f84-4151-9209-612f80531efe" providerId="ADAL" clId="{B8C009C1-94D2-44D9-A8BA-3E926B121999}" dt="2021-11-18T09:04:20.062" v="29638" actId="478"/>
          <ac:spMkLst>
            <pc:docMk/>
            <pc:sldMk cId="3024085164" sldId="353"/>
            <ac:spMk id="11" creationId="{4D137A6F-A9D9-48AB-B958-AAF0EE46E78A}"/>
          </ac:spMkLst>
        </pc:spChg>
        <pc:spChg chg="add mod">
          <ac:chgData name="Oji, Shiyogo/大路 将吾" userId="2263b180-7f84-4151-9209-612f80531efe" providerId="ADAL" clId="{B8C009C1-94D2-44D9-A8BA-3E926B121999}" dt="2021-11-19T06:50:51.453" v="32399" actId="207"/>
          <ac:spMkLst>
            <pc:docMk/>
            <pc:sldMk cId="3024085164" sldId="353"/>
            <ac:spMk id="12" creationId="{2A90F8CA-2158-461C-9128-91799C892D6D}"/>
          </ac:spMkLst>
        </pc:spChg>
        <pc:spChg chg="mod">
          <ac:chgData name="Oji, Shiyogo/大路 将吾" userId="2263b180-7f84-4151-9209-612f80531efe" providerId="ADAL" clId="{B8C009C1-94D2-44D9-A8BA-3E926B121999}" dt="2021-11-19T06:10:46.506" v="31939" actId="20577"/>
          <ac:spMkLst>
            <pc:docMk/>
            <pc:sldMk cId="3024085164" sldId="353"/>
            <ac:spMk id="14" creationId="{5D205126-88F7-4778-AB16-FAFF345B377B}"/>
          </ac:spMkLst>
        </pc:spChg>
        <pc:spChg chg="del">
          <ac:chgData name="Oji, Shiyogo/大路 将吾" userId="2263b180-7f84-4151-9209-612f80531efe" providerId="ADAL" clId="{B8C009C1-94D2-44D9-A8BA-3E926B121999}" dt="2021-11-18T09:04:19.217" v="29637" actId="478"/>
          <ac:spMkLst>
            <pc:docMk/>
            <pc:sldMk cId="3024085164" sldId="353"/>
            <ac:spMk id="15" creationId="{516851C0-8EB8-425B-88CF-026FACD23EDA}"/>
          </ac:spMkLst>
        </pc:spChg>
        <pc:spChg chg="del">
          <ac:chgData name="Oji, Shiyogo/大路 将吾" userId="2263b180-7f84-4151-9209-612f80531efe" providerId="ADAL" clId="{B8C009C1-94D2-44D9-A8BA-3E926B121999}" dt="2021-11-18T09:04:12.743" v="29635" actId="478"/>
          <ac:spMkLst>
            <pc:docMk/>
            <pc:sldMk cId="3024085164" sldId="353"/>
            <ac:spMk id="17" creationId="{CFE58577-252F-44DA-9A7F-562172096343}"/>
          </ac:spMkLst>
        </pc:spChg>
        <pc:spChg chg="mod">
          <ac:chgData name="Oji, Shiyogo/大路 将吾" userId="2263b180-7f84-4151-9209-612f80531efe" providerId="ADAL" clId="{B8C009C1-94D2-44D9-A8BA-3E926B121999}" dt="2021-11-19T06:10:32.844" v="31937" actId="1076"/>
          <ac:spMkLst>
            <pc:docMk/>
            <pc:sldMk cId="3024085164" sldId="353"/>
            <ac:spMk id="31" creationId="{FABC55CE-D566-40AE-96E4-8F10884E5C95}"/>
          </ac:spMkLst>
        </pc:spChg>
      </pc:sldChg>
      <pc:sldChg chg="add del">
        <pc:chgData name="Oji, Shiyogo/大路 将吾" userId="2263b180-7f84-4151-9209-612f80531efe" providerId="ADAL" clId="{B8C009C1-94D2-44D9-A8BA-3E926B121999}" dt="2021-11-19T01:34:03.388" v="31071" actId="47"/>
        <pc:sldMkLst>
          <pc:docMk/>
          <pc:sldMk cId="685239755" sldId="354"/>
        </pc:sldMkLst>
      </pc:sldChg>
      <pc:sldChg chg="addSp delSp modSp add del mod">
        <pc:chgData name="Oji, Shiyogo/大路 将吾" userId="2263b180-7f84-4151-9209-612f80531efe" providerId="ADAL" clId="{B8C009C1-94D2-44D9-A8BA-3E926B121999}" dt="2021-11-18T09:20:55.981" v="30148" actId="47"/>
        <pc:sldMkLst>
          <pc:docMk/>
          <pc:sldMk cId="1466813101" sldId="354"/>
        </pc:sldMkLst>
        <pc:spChg chg="mod">
          <ac:chgData name="Oji, Shiyogo/大路 将吾" userId="2263b180-7f84-4151-9209-612f80531efe" providerId="ADAL" clId="{B8C009C1-94D2-44D9-A8BA-3E926B121999}" dt="2021-11-18T09:04:45.911" v="29666" actId="20577"/>
          <ac:spMkLst>
            <pc:docMk/>
            <pc:sldMk cId="1466813101" sldId="354"/>
            <ac:spMk id="3" creationId="{00000000-0000-0000-0000-000000000000}"/>
          </ac:spMkLst>
        </pc:spChg>
        <pc:spChg chg="add del mod">
          <ac:chgData name="Oji, Shiyogo/大路 将吾" userId="2263b180-7f84-4151-9209-612f80531efe" providerId="ADAL" clId="{B8C009C1-94D2-44D9-A8BA-3E926B121999}" dt="2021-11-18T09:15:00.962" v="29829" actId="21"/>
          <ac:spMkLst>
            <pc:docMk/>
            <pc:sldMk cId="1466813101" sldId="354"/>
            <ac:spMk id="8" creationId="{5F6E257E-37A3-4C29-B902-52E3B27591F5}"/>
          </ac:spMkLst>
        </pc:spChg>
        <pc:spChg chg="del">
          <ac:chgData name="Oji, Shiyogo/大路 将吾" userId="2263b180-7f84-4151-9209-612f80531efe" providerId="ADAL" clId="{B8C009C1-94D2-44D9-A8BA-3E926B121999}" dt="2021-11-18T09:14:19.319" v="29823" actId="478"/>
          <ac:spMkLst>
            <pc:docMk/>
            <pc:sldMk cId="1466813101" sldId="354"/>
            <ac:spMk id="10" creationId="{BF1F6746-2A0F-41E0-800E-650B0BA3CF8E}"/>
          </ac:spMkLst>
        </pc:spChg>
        <pc:spChg chg="mod">
          <ac:chgData name="Oji, Shiyogo/大路 将吾" userId="2263b180-7f84-4151-9209-612f80531efe" providerId="ADAL" clId="{B8C009C1-94D2-44D9-A8BA-3E926B121999}" dt="2021-11-18T09:08:37.396" v="29821" actId="1076"/>
          <ac:spMkLst>
            <pc:docMk/>
            <pc:sldMk cId="1466813101" sldId="354"/>
            <ac:spMk id="31" creationId="{FABC55CE-D566-40AE-96E4-8F10884E5C95}"/>
          </ac:spMkLst>
        </pc:spChg>
      </pc:sldChg>
      <pc:sldChg chg="addSp delSp modSp add mod ord">
        <pc:chgData name="Oji, Shiyogo/大路 将吾" userId="2263b180-7f84-4151-9209-612f80531efe" providerId="ADAL" clId="{B8C009C1-94D2-44D9-A8BA-3E926B121999}" dt="2021-11-19T01:57:39.544" v="31650" actId="1076"/>
        <pc:sldMkLst>
          <pc:docMk/>
          <pc:sldMk cId="3469041619" sldId="354"/>
        </pc:sldMkLst>
        <pc:spChg chg="mod">
          <ac:chgData name="Oji, Shiyogo/大路 将吾" userId="2263b180-7f84-4151-9209-612f80531efe" providerId="ADAL" clId="{B8C009C1-94D2-44D9-A8BA-3E926B121999}" dt="2021-11-19T01:34:42.386" v="31077"/>
          <ac:spMkLst>
            <pc:docMk/>
            <pc:sldMk cId="3469041619" sldId="354"/>
            <ac:spMk id="2" creationId="{00000000-0000-0000-0000-000000000000}"/>
          </ac:spMkLst>
        </pc:spChg>
        <pc:spChg chg="mod">
          <ac:chgData name="Oji, Shiyogo/大路 将吾" userId="2263b180-7f84-4151-9209-612f80531efe" providerId="ADAL" clId="{B8C009C1-94D2-44D9-A8BA-3E926B121999}" dt="2021-11-19T01:34:54.453" v="31084" actId="20577"/>
          <ac:spMkLst>
            <pc:docMk/>
            <pc:sldMk cId="3469041619" sldId="354"/>
            <ac:spMk id="3" creationId="{00000000-0000-0000-0000-000000000000}"/>
          </ac:spMkLst>
        </pc:spChg>
        <pc:spChg chg="mod">
          <ac:chgData name="Oji, Shiyogo/大路 将吾" userId="2263b180-7f84-4151-9209-612f80531efe" providerId="ADAL" clId="{B8C009C1-94D2-44D9-A8BA-3E926B121999}" dt="2021-11-19T01:47:24.761" v="31263" actId="1035"/>
          <ac:spMkLst>
            <pc:docMk/>
            <pc:sldMk cId="3469041619" sldId="354"/>
            <ac:spMk id="5" creationId="{A4E54F72-50CB-4D33-AD4E-9BD80FA86F42}"/>
          </ac:spMkLst>
        </pc:spChg>
        <pc:spChg chg="mod">
          <ac:chgData name="Oji, Shiyogo/大路 将吾" userId="2263b180-7f84-4151-9209-612f80531efe" providerId="ADAL" clId="{B8C009C1-94D2-44D9-A8BA-3E926B121999}" dt="2021-11-19T01:57:39.544" v="31650" actId="1076"/>
          <ac:spMkLst>
            <pc:docMk/>
            <pc:sldMk cId="3469041619" sldId="354"/>
            <ac:spMk id="6" creationId="{311F1041-83DC-4B4B-AEB2-3B681826EDB7}"/>
          </ac:spMkLst>
        </pc:spChg>
        <pc:spChg chg="mod">
          <ac:chgData name="Oji, Shiyogo/大路 将吾" userId="2263b180-7f84-4151-9209-612f80531efe" providerId="ADAL" clId="{B8C009C1-94D2-44D9-A8BA-3E926B121999}" dt="2021-11-19T01:46:54.259" v="31254" actId="1036"/>
          <ac:spMkLst>
            <pc:docMk/>
            <pc:sldMk cId="3469041619" sldId="354"/>
            <ac:spMk id="27" creationId="{C54B2CC7-8051-4461-8E1C-FC691EB574A4}"/>
          </ac:spMkLst>
        </pc:spChg>
        <pc:picChg chg="add mod ord">
          <ac:chgData name="Oji, Shiyogo/大路 将吾" userId="2263b180-7f84-4151-9209-612f80531efe" providerId="ADAL" clId="{B8C009C1-94D2-44D9-A8BA-3E926B121999}" dt="2021-11-19T01:46:49.702" v="31250" actId="1076"/>
          <ac:picMkLst>
            <pc:docMk/>
            <pc:sldMk cId="3469041619" sldId="354"/>
            <ac:picMk id="10" creationId="{87335056-8438-4B38-B733-D5EBCD9A5ACE}"/>
          </ac:picMkLst>
        </pc:picChg>
        <pc:picChg chg="del">
          <ac:chgData name="Oji, Shiyogo/大路 将吾" userId="2263b180-7f84-4151-9209-612f80531efe" providerId="ADAL" clId="{B8C009C1-94D2-44D9-A8BA-3E926B121999}" dt="2021-11-19T01:43:16.260" v="31126" actId="478"/>
          <ac:picMkLst>
            <pc:docMk/>
            <pc:sldMk cId="3469041619" sldId="354"/>
            <ac:picMk id="21" creationId="{8B452241-CE23-42E9-AF45-4765B8818EED}"/>
          </ac:picMkLst>
        </pc:picChg>
        <pc:cxnChg chg="mod">
          <ac:chgData name="Oji, Shiyogo/大路 将吾" userId="2263b180-7f84-4151-9209-612f80531efe" providerId="ADAL" clId="{B8C009C1-94D2-44D9-A8BA-3E926B121999}" dt="2021-11-19T01:57:39.544" v="31650" actId="1076"/>
          <ac:cxnSpMkLst>
            <pc:docMk/>
            <pc:sldMk cId="3469041619" sldId="354"/>
            <ac:cxnSpMk id="7" creationId="{1B7878CF-5EE8-465B-BFF6-7BB5B59217FF}"/>
          </ac:cxnSpMkLst>
        </pc:cxnChg>
      </pc:sldChg>
      <pc:sldChg chg="addSp delSp modSp add mod">
        <pc:chgData name="Oji, Shiyogo/大路 将吾" userId="2263b180-7f84-4151-9209-612f80531efe" providerId="ADAL" clId="{B8C009C1-94D2-44D9-A8BA-3E926B121999}" dt="2021-11-19T01:56:28.352" v="31649" actId="20577"/>
        <pc:sldMkLst>
          <pc:docMk/>
          <pc:sldMk cId="1589995471" sldId="355"/>
        </pc:sldMkLst>
        <pc:spChg chg="mod">
          <ac:chgData name="Oji, Shiyogo/大路 将吾" userId="2263b180-7f84-4151-9209-612f80531efe" providerId="ADAL" clId="{B8C009C1-94D2-44D9-A8BA-3E926B121999}" dt="2021-11-19T01:56:28.352" v="31649" actId="20577"/>
          <ac:spMkLst>
            <pc:docMk/>
            <pc:sldMk cId="1589995471" sldId="355"/>
            <ac:spMk id="3" creationId="{00000000-0000-0000-0000-000000000000}"/>
          </ac:spMkLst>
        </pc:spChg>
        <pc:spChg chg="mod">
          <ac:chgData name="Oji, Shiyogo/大路 将吾" userId="2263b180-7f84-4151-9209-612f80531efe" providerId="ADAL" clId="{B8C009C1-94D2-44D9-A8BA-3E926B121999}" dt="2021-11-19T01:56:16.065" v="31648" actId="1076"/>
          <ac:spMkLst>
            <pc:docMk/>
            <pc:sldMk cId="1589995471" sldId="355"/>
            <ac:spMk id="5" creationId="{A4E54F72-50CB-4D33-AD4E-9BD80FA86F42}"/>
          </ac:spMkLst>
        </pc:spChg>
        <pc:spChg chg="mod">
          <ac:chgData name="Oji, Shiyogo/大路 将吾" userId="2263b180-7f84-4151-9209-612f80531efe" providerId="ADAL" clId="{B8C009C1-94D2-44D9-A8BA-3E926B121999}" dt="2021-11-19T01:56:16.065" v="31648" actId="1076"/>
          <ac:spMkLst>
            <pc:docMk/>
            <pc:sldMk cId="1589995471" sldId="355"/>
            <ac:spMk id="6" creationId="{311F1041-83DC-4B4B-AEB2-3B681826EDB7}"/>
          </ac:spMkLst>
        </pc:spChg>
        <pc:spChg chg="add mod">
          <ac:chgData name="Oji, Shiyogo/大路 将吾" userId="2263b180-7f84-4151-9209-612f80531efe" providerId="ADAL" clId="{B8C009C1-94D2-44D9-A8BA-3E926B121999}" dt="2021-11-19T01:56:16.065" v="31648" actId="1076"/>
          <ac:spMkLst>
            <pc:docMk/>
            <pc:sldMk cId="1589995471" sldId="355"/>
            <ac:spMk id="19" creationId="{CFEE04E5-3DB6-4C44-9E26-7C2495C48BCD}"/>
          </ac:spMkLst>
        </pc:spChg>
        <pc:spChg chg="mod">
          <ac:chgData name="Oji, Shiyogo/大路 将吾" userId="2263b180-7f84-4151-9209-612f80531efe" providerId="ADAL" clId="{B8C009C1-94D2-44D9-A8BA-3E926B121999}" dt="2021-11-19T01:56:16.065" v="31648" actId="1076"/>
          <ac:spMkLst>
            <pc:docMk/>
            <pc:sldMk cId="1589995471" sldId="355"/>
            <ac:spMk id="27" creationId="{C54B2CC7-8051-4461-8E1C-FC691EB574A4}"/>
          </ac:spMkLst>
        </pc:spChg>
        <pc:picChg chg="add del mod">
          <ac:chgData name="Oji, Shiyogo/大路 将吾" userId="2263b180-7f84-4151-9209-612f80531efe" providerId="ADAL" clId="{B8C009C1-94D2-44D9-A8BA-3E926B121999}" dt="2021-11-19T01:49:48.032" v="31302" actId="478"/>
          <ac:picMkLst>
            <pc:docMk/>
            <pc:sldMk cId="1589995471" sldId="355"/>
            <ac:picMk id="8" creationId="{C141CA5E-9643-4286-B43D-8369072949A4}"/>
          </ac:picMkLst>
        </pc:picChg>
        <pc:picChg chg="del">
          <ac:chgData name="Oji, Shiyogo/大路 将吾" userId="2263b180-7f84-4151-9209-612f80531efe" providerId="ADAL" clId="{B8C009C1-94D2-44D9-A8BA-3E926B121999}" dt="2021-11-19T01:48:52.738" v="31297" actId="478"/>
          <ac:picMkLst>
            <pc:docMk/>
            <pc:sldMk cId="1589995471" sldId="355"/>
            <ac:picMk id="10" creationId="{87335056-8438-4B38-B733-D5EBCD9A5ACE}"/>
          </ac:picMkLst>
        </pc:picChg>
        <pc:picChg chg="add mod ord">
          <ac:chgData name="Oji, Shiyogo/大路 将吾" userId="2263b180-7f84-4151-9209-612f80531efe" providerId="ADAL" clId="{B8C009C1-94D2-44D9-A8BA-3E926B121999}" dt="2021-11-19T01:56:16.065" v="31648" actId="1076"/>
          <ac:picMkLst>
            <pc:docMk/>
            <pc:sldMk cId="1589995471" sldId="355"/>
            <ac:picMk id="12" creationId="{BB6F7BD4-E1AA-40E2-A200-2321FBDAA548}"/>
          </ac:picMkLst>
        </pc:picChg>
        <pc:cxnChg chg="mod">
          <ac:chgData name="Oji, Shiyogo/大路 将吾" userId="2263b180-7f84-4151-9209-612f80531efe" providerId="ADAL" clId="{B8C009C1-94D2-44D9-A8BA-3E926B121999}" dt="2021-11-19T01:56:16.065" v="31648" actId="1076"/>
          <ac:cxnSpMkLst>
            <pc:docMk/>
            <pc:sldMk cId="1589995471" sldId="355"/>
            <ac:cxnSpMk id="7" creationId="{1B7878CF-5EE8-465B-BFF6-7BB5B59217FF}"/>
          </ac:cxnSpMkLst>
        </pc:cxnChg>
        <pc:cxnChg chg="add mod">
          <ac:chgData name="Oji, Shiyogo/大路 将吾" userId="2263b180-7f84-4151-9209-612f80531efe" providerId="ADAL" clId="{B8C009C1-94D2-44D9-A8BA-3E926B121999}" dt="2021-11-19T01:56:16.065" v="31648" actId="1076"/>
          <ac:cxnSpMkLst>
            <pc:docMk/>
            <pc:sldMk cId="1589995471" sldId="355"/>
            <ac:cxnSpMk id="21" creationId="{5A7691EE-233A-4A38-B060-109CEF226387}"/>
          </ac:cxnSpMkLst>
        </pc:cxnChg>
      </pc:sldChg>
      <pc:sldChg chg="delSp modSp add mod">
        <pc:chgData name="Oji, Shiyogo/大路 将吾" userId="2263b180-7f84-4151-9209-612f80531efe" providerId="ADAL" clId="{B8C009C1-94D2-44D9-A8BA-3E926B121999}" dt="2021-11-22T02:42:06.672" v="32885" actId="20577"/>
        <pc:sldMkLst>
          <pc:docMk/>
          <pc:sldMk cId="490375528" sldId="356"/>
        </pc:sldMkLst>
        <pc:spChg chg="mod">
          <ac:chgData name="Oji, Shiyogo/大路 将吾" userId="2263b180-7f84-4151-9209-612f80531efe" providerId="ADAL" clId="{B8C009C1-94D2-44D9-A8BA-3E926B121999}" dt="2021-11-22T02:28:09.448" v="32487"/>
          <ac:spMkLst>
            <pc:docMk/>
            <pc:sldMk cId="490375528" sldId="356"/>
            <ac:spMk id="2" creationId="{00000000-0000-0000-0000-000000000000}"/>
          </ac:spMkLst>
        </pc:spChg>
        <pc:spChg chg="del">
          <ac:chgData name="Oji, Shiyogo/大路 将吾" userId="2263b180-7f84-4151-9209-612f80531efe" providerId="ADAL" clId="{B8C009C1-94D2-44D9-A8BA-3E926B121999}" dt="2021-11-22T02:33:05.974" v="32707" actId="478"/>
          <ac:spMkLst>
            <pc:docMk/>
            <pc:sldMk cId="490375528" sldId="356"/>
            <ac:spMk id="10" creationId="{BF1F6746-2A0F-41E0-800E-650B0BA3CF8E}"/>
          </ac:spMkLst>
        </pc:spChg>
        <pc:spChg chg="del mod">
          <ac:chgData name="Oji, Shiyogo/大路 将吾" userId="2263b180-7f84-4151-9209-612f80531efe" providerId="ADAL" clId="{B8C009C1-94D2-44D9-A8BA-3E926B121999}" dt="2021-11-22T02:40:40.679" v="32829" actId="478"/>
          <ac:spMkLst>
            <pc:docMk/>
            <pc:sldMk cId="490375528" sldId="356"/>
            <ac:spMk id="12" creationId="{2A90F8CA-2158-461C-9128-91799C892D6D}"/>
          </ac:spMkLst>
        </pc:spChg>
        <pc:spChg chg="del">
          <ac:chgData name="Oji, Shiyogo/大路 将吾" userId="2263b180-7f84-4151-9209-612f80531efe" providerId="ADAL" clId="{B8C009C1-94D2-44D9-A8BA-3E926B121999}" dt="2021-11-22T02:33:05.047" v="32706" actId="478"/>
          <ac:spMkLst>
            <pc:docMk/>
            <pc:sldMk cId="490375528" sldId="356"/>
            <ac:spMk id="14" creationId="{5D205126-88F7-4778-AB16-FAFF345B377B}"/>
          </ac:spMkLst>
        </pc:spChg>
        <pc:spChg chg="mod">
          <ac:chgData name="Oji, Shiyogo/大路 将吾" userId="2263b180-7f84-4151-9209-612f80531efe" providerId="ADAL" clId="{B8C009C1-94D2-44D9-A8BA-3E926B121999}" dt="2021-11-22T02:42:06.672" v="32885" actId="20577"/>
          <ac:spMkLst>
            <pc:docMk/>
            <pc:sldMk cId="490375528" sldId="356"/>
            <ac:spMk id="31" creationId="{FABC55CE-D566-40AE-96E4-8F10884E5C95}"/>
          </ac:spMkLst>
        </pc:spChg>
      </pc:sldChg>
      <pc:sldChg chg="addSp delSp modSp add mod">
        <pc:chgData name="Oji, Shiyogo/大路 将吾" userId="2263b180-7f84-4151-9209-612f80531efe" providerId="ADAL" clId="{B8C009C1-94D2-44D9-A8BA-3E926B121999}" dt="2021-11-23T01:15:02.201" v="33371" actId="1038"/>
        <pc:sldMkLst>
          <pc:docMk/>
          <pc:sldMk cId="3578597124" sldId="357"/>
        </pc:sldMkLst>
        <pc:spChg chg="mod">
          <ac:chgData name="Oji, Shiyogo/大路 将吾" userId="2263b180-7f84-4151-9209-612f80531efe" providerId="ADAL" clId="{B8C009C1-94D2-44D9-A8BA-3E926B121999}" dt="2021-11-23T01:04:15.292" v="33071" actId="20577"/>
          <ac:spMkLst>
            <pc:docMk/>
            <pc:sldMk cId="3578597124" sldId="357"/>
            <ac:spMk id="3" creationId="{00000000-0000-0000-0000-000000000000}"/>
          </ac:spMkLst>
        </pc:spChg>
        <pc:spChg chg="add mod">
          <ac:chgData name="Oji, Shiyogo/大路 将吾" userId="2263b180-7f84-4151-9209-612f80531efe" providerId="ADAL" clId="{B8C009C1-94D2-44D9-A8BA-3E926B121999}" dt="2021-11-23T01:13:01.551" v="33347" actId="14100"/>
          <ac:spMkLst>
            <pc:docMk/>
            <pc:sldMk cId="3578597124" sldId="357"/>
            <ac:spMk id="11" creationId="{BCE2F513-E668-4552-A47C-03E6EEFB0AF5}"/>
          </ac:spMkLst>
        </pc:spChg>
        <pc:spChg chg="mod">
          <ac:chgData name="Oji, Shiyogo/大路 将吾" userId="2263b180-7f84-4151-9209-612f80531efe" providerId="ADAL" clId="{B8C009C1-94D2-44D9-A8BA-3E926B121999}" dt="2021-11-23T01:06:51.552" v="33218" actId="1076"/>
          <ac:spMkLst>
            <pc:docMk/>
            <pc:sldMk cId="3578597124" sldId="357"/>
            <ac:spMk id="14" creationId="{B55782C8-9C02-4B94-A9D7-0C9456AC12A6}"/>
          </ac:spMkLst>
        </pc:spChg>
        <pc:spChg chg="add mod">
          <ac:chgData name="Oji, Shiyogo/大路 将吾" userId="2263b180-7f84-4151-9209-612f80531efe" providerId="ADAL" clId="{B8C009C1-94D2-44D9-A8BA-3E926B121999}" dt="2021-11-23T01:15:02.201" v="33371" actId="1038"/>
          <ac:spMkLst>
            <pc:docMk/>
            <pc:sldMk cId="3578597124" sldId="357"/>
            <ac:spMk id="16" creationId="{9FE674A9-8A28-4C33-B278-E9E29FE40D71}"/>
          </ac:spMkLst>
        </pc:spChg>
        <pc:spChg chg="mod">
          <ac:chgData name="Oji, Shiyogo/大路 将吾" userId="2263b180-7f84-4151-9209-612f80531efe" providerId="ADAL" clId="{B8C009C1-94D2-44D9-A8BA-3E926B121999}" dt="2021-11-23T01:12:30.849" v="33336" actId="1076"/>
          <ac:spMkLst>
            <pc:docMk/>
            <pc:sldMk cId="3578597124" sldId="357"/>
            <ac:spMk id="18" creationId="{351DB9E2-A58D-46FC-9C42-3EFB52E37B9F}"/>
          </ac:spMkLst>
        </pc:spChg>
        <pc:picChg chg="add del mod">
          <ac:chgData name="Oji, Shiyogo/大路 将吾" userId="2263b180-7f84-4151-9209-612f80531efe" providerId="ADAL" clId="{B8C009C1-94D2-44D9-A8BA-3E926B121999}" dt="2021-11-23T01:14:04.614" v="33355" actId="478"/>
          <ac:picMkLst>
            <pc:docMk/>
            <pc:sldMk cId="3578597124" sldId="357"/>
            <ac:picMk id="5" creationId="{1632D5EC-9F2A-4C94-A732-6DE29F020929}"/>
          </ac:picMkLst>
        </pc:picChg>
        <pc:picChg chg="del">
          <ac:chgData name="Oji, Shiyogo/大路 将吾" userId="2263b180-7f84-4151-9209-612f80531efe" providerId="ADAL" clId="{B8C009C1-94D2-44D9-A8BA-3E926B121999}" dt="2021-11-23T01:09:55.787" v="33219" actId="478"/>
          <ac:picMkLst>
            <pc:docMk/>
            <pc:sldMk cId="3578597124" sldId="357"/>
            <ac:picMk id="6" creationId="{7BC831D1-6385-49F6-9323-311413AA5FCB}"/>
          </ac:picMkLst>
        </pc:picChg>
        <pc:picChg chg="add mod ord">
          <ac:chgData name="Oji, Shiyogo/大路 将吾" userId="2263b180-7f84-4151-9209-612f80531efe" providerId="ADAL" clId="{B8C009C1-94D2-44D9-A8BA-3E926B121999}" dt="2021-11-23T01:14:16.145" v="33362" actId="1035"/>
          <ac:picMkLst>
            <pc:docMk/>
            <pc:sldMk cId="3578597124" sldId="357"/>
            <ac:picMk id="15" creationId="{9E9E1539-CA19-4487-A8CC-35D000145953}"/>
          </ac:picMkLst>
        </pc:picChg>
        <pc:cxnChg chg="add mod">
          <ac:chgData name="Oji, Shiyogo/大路 将吾" userId="2263b180-7f84-4151-9209-612f80531efe" providerId="ADAL" clId="{B8C009C1-94D2-44D9-A8BA-3E926B121999}" dt="2021-11-23T01:14:32.237" v="33365" actId="14100"/>
          <ac:cxnSpMkLst>
            <pc:docMk/>
            <pc:sldMk cId="3578597124" sldId="357"/>
            <ac:cxnSpMk id="10" creationId="{2BBAD0C2-30BE-4E59-A030-01889CFF3A0C}"/>
          </ac:cxnSpMkLst>
        </pc:cxnChg>
        <pc:cxnChg chg="add mod">
          <ac:chgData name="Oji, Shiyogo/大路 将吾" userId="2263b180-7f84-4151-9209-612f80531efe" providerId="ADAL" clId="{B8C009C1-94D2-44D9-A8BA-3E926B121999}" dt="2021-11-23T01:15:02.201" v="33371" actId="1038"/>
          <ac:cxnSpMkLst>
            <pc:docMk/>
            <pc:sldMk cId="3578597124" sldId="357"/>
            <ac:cxnSpMk id="20" creationId="{6A144989-E89E-4DF5-A7F5-5E660FDFA9EB}"/>
          </ac:cxnSpMkLst>
        </pc:cxnChg>
      </pc:sldChg>
    </pc:docChg>
  </pc:docChgLst>
  <pc:docChgLst>
    <pc:chgData name="Oji, Shiyogo/大路 将吾" userId="2263b180-7f84-4151-9209-612f80531efe" providerId="ADAL" clId="{486C8720-000C-4712-B5E3-288608B5623C}"/>
    <pc:docChg chg="modSld">
      <pc:chgData name="Oji, Shiyogo/大路 将吾" userId="2263b180-7f84-4151-9209-612f80531efe" providerId="ADAL" clId="{486C8720-000C-4712-B5E3-288608B5623C}" dt="2022-01-10T01:20:46.790" v="105"/>
      <pc:docMkLst>
        <pc:docMk/>
      </pc:docMkLst>
      <pc:sldChg chg="modSp mod modCm">
        <pc:chgData name="Oji, Shiyogo/大路 将吾" userId="2263b180-7f84-4151-9209-612f80531efe" providerId="ADAL" clId="{486C8720-000C-4712-B5E3-288608B5623C}" dt="2022-01-10T01:20:46.790" v="105"/>
        <pc:sldMkLst>
          <pc:docMk/>
          <pc:sldMk cId="2037846843" sldId="256"/>
        </pc:sldMkLst>
        <pc:spChg chg="mod">
          <ac:chgData name="Oji, Shiyogo/大路 将吾" userId="2263b180-7f84-4151-9209-612f80531efe" providerId="ADAL" clId="{486C8720-000C-4712-B5E3-288608B5623C}" dt="2022-01-10T01:15:21.386" v="24" actId="20577"/>
          <ac:spMkLst>
            <pc:docMk/>
            <pc:sldMk cId="2037846843" sldId="256"/>
            <ac:spMk id="3" creationId="{00000000-0000-0000-0000-000000000000}"/>
          </ac:spMkLst>
        </pc:spChg>
      </pc:sldChg>
      <pc:sldChg chg="modSp mod">
        <pc:chgData name="Oji, Shiyogo/大路 将吾" userId="2263b180-7f84-4151-9209-612f80531efe" providerId="ADAL" clId="{486C8720-000C-4712-B5E3-288608B5623C}" dt="2022-01-10T01:17:21.207" v="99" actId="20577"/>
        <pc:sldMkLst>
          <pc:docMk/>
          <pc:sldMk cId="4056285673" sldId="323"/>
        </pc:sldMkLst>
        <pc:spChg chg="mod">
          <ac:chgData name="Oji, Shiyogo/大路 将吾" userId="2263b180-7f84-4151-9209-612f80531efe" providerId="ADAL" clId="{486C8720-000C-4712-B5E3-288608B5623C}" dt="2022-01-10T01:17:21.207" v="99" actId="20577"/>
          <ac:spMkLst>
            <pc:docMk/>
            <pc:sldMk cId="4056285673" sldId="323"/>
            <ac:spMk id="30" creationId="{25A111AA-37D1-4A2A-B8E6-3C44E5A6098C}"/>
          </ac:spMkLst>
        </pc:spChg>
      </pc:sldChg>
      <pc:sldChg chg="modSp mod">
        <pc:chgData name="Oji, Shiyogo/大路 将吾" userId="2263b180-7f84-4151-9209-612f80531efe" providerId="ADAL" clId="{486C8720-000C-4712-B5E3-288608B5623C}" dt="2022-01-10T01:18:31.566" v="103" actId="20577"/>
        <pc:sldMkLst>
          <pc:docMk/>
          <pc:sldMk cId="3301573516" sldId="326"/>
        </pc:sldMkLst>
        <pc:spChg chg="mod">
          <ac:chgData name="Oji, Shiyogo/大路 将吾" userId="2263b180-7f84-4151-9209-612f80531efe" providerId="ADAL" clId="{486C8720-000C-4712-B5E3-288608B5623C}" dt="2022-01-10T01:18:31.566" v="103" actId="20577"/>
          <ac:spMkLst>
            <pc:docMk/>
            <pc:sldMk cId="3301573516" sldId="326"/>
            <ac:spMk id="30" creationId="{25A111AA-37D1-4A2A-B8E6-3C44E5A6098C}"/>
          </ac:spMkLst>
        </pc:spChg>
      </pc:sldChg>
      <pc:sldChg chg="modSp mod">
        <pc:chgData name="Oji, Shiyogo/大路 将吾" userId="2263b180-7f84-4151-9209-612f80531efe" providerId="ADAL" clId="{486C8720-000C-4712-B5E3-288608B5623C}" dt="2022-01-10T01:18:46.983" v="104"/>
        <pc:sldMkLst>
          <pc:docMk/>
          <pc:sldMk cId="1163417096" sldId="335"/>
        </pc:sldMkLst>
        <pc:spChg chg="mod">
          <ac:chgData name="Oji, Shiyogo/大路 将吾" userId="2263b180-7f84-4151-9209-612f80531efe" providerId="ADAL" clId="{486C8720-000C-4712-B5E3-288608B5623C}" dt="2022-01-10T01:18:46.983" v="104"/>
          <ac:spMkLst>
            <pc:docMk/>
            <pc:sldMk cId="1163417096" sldId="335"/>
            <ac:spMk id="30" creationId="{25A111AA-37D1-4A2A-B8E6-3C44E5A6098C}"/>
          </ac:spMkLst>
        </pc:spChg>
      </pc:sldChg>
    </pc:docChg>
  </pc:docChgLst>
  <pc:docChgLst>
    <pc:chgData name="Oji, Shiyogo/大路 将吾" userId="2263b180-7f84-4151-9209-612f80531efe" providerId="ADAL" clId="{AEF70EC3-D5C1-4AB2-B9DF-2AB7AA49D62E}"/>
    <pc:docChg chg="undo custSel addSld delSld modSld sldOrd">
      <pc:chgData name="Oji, Shiyogo/大路 将吾" userId="2263b180-7f84-4151-9209-612f80531efe" providerId="ADAL" clId="{AEF70EC3-D5C1-4AB2-B9DF-2AB7AA49D62E}" dt="2022-10-21T04:55:35.607" v="7096" actId="207"/>
      <pc:docMkLst>
        <pc:docMk/>
      </pc:docMkLst>
      <pc:sldChg chg="addSp delSp modSp mod">
        <pc:chgData name="Oji, Shiyogo/大路 将吾" userId="2263b180-7f84-4151-9209-612f80531efe" providerId="ADAL" clId="{AEF70EC3-D5C1-4AB2-B9DF-2AB7AA49D62E}" dt="2022-10-21T04:47:32.414" v="7094" actId="6549"/>
        <pc:sldMkLst>
          <pc:docMk/>
          <pc:sldMk cId="2037846843" sldId="256"/>
        </pc:sldMkLst>
        <pc:spChg chg="mod">
          <ac:chgData name="Oji, Shiyogo/大路 将吾" userId="2263b180-7f84-4151-9209-612f80531efe" providerId="ADAL" clId="{AEF70EC3-D5C1-4AB2-B9DF-2AB7AA49D62E}" dt="2022-10-21T01:18:25.716" v="6313" actId="20577"/>
          <ac:spMkLst>
            <pc:docMk/>
            <pc:sldMk cId="2037846843" sldId="256"/>
            <ac:spMk id="3" creationId="{00000000-0000-0000-0000-000000000000}"/>
          </ac:spMkLst>
        </pc:spChg>
        <pc:spChg chg="add mod">
          <ac:chgData name="Oji, Shiyogo/大路 将吾" userId="2263b180-7f84-4151-9209-612f80531efe" providerId="ADAL" clId="{AEF70EC3-D5C1-4AB2-B9DF-2AB7AA49D62E}" dt="2022-10-21T04:47:32.414" v="7094" actId="6549"/>
          <ac:spMkLst>
            <pc:docMk/>
            <pc:sldMk cId="2037846843" sldId="256"/>
            <ac:spMk id="6" creationId="{7576057A-04D5-40E9-902C-DE74DF71B468}"/>
          </ac:spMkLst>
        </pc:spChg>
        <pc:graphicFrameChg chg="del">
          <ac:chgData name="Oji, Shiyogo/大路 将吾" userId="2263b180-7f84-4151-9209-612f80531efe" providerId="ADAL" clId="{AEF70EC3-D5C1-4AB2-B9DF-2AB7AA49D62E}" dt="2022-10-21T02:24:45.496" v="6613" actId="478"/>
          <ac:graphicFrameMkLst>
            <pc:docMk/>
            <pc:sldMk cId="2037846843" sldId="256"/>
            <ac:graphicFrameMk id="5" creationId="{00000000-0000-0000-0000-000000000000}"/>
          </ac:graphicFrameMkLst>
        </pc:graphicFrameChg>
        <pc:graphicFrameChg chg="add mod">
          <ac:chgData name="Oji, Shiyogo/大路 将吾" userId="2263b180-7f84-4151-9209-612f80531efe" providerId="ADAL" clId="{AEF70EC3-D5C1-4AB2-B9DF-2AB7AA49D62E}" dt="2022-10-21T02:20:37.315" v="6451"/>
          <ac:graphicFrameMkLst>
            <pc:docMk/>
            <pc:sldMk cId="2037846843" sldId="256"/>
            <ac:graphicFrameMk id="7" creationId="{D60330F6-46A4-40B7-AD8B-060D6196E6D1}"/>
          </ac:graphicFrameMkLst>
        </pc:graphicFrameChg>
      </pc:sldChg>
      <pc:sldChg chg="addSp delSp modSp mod">
        <pc:chgData name="Oji, Shiyogo/大路 将吾" userId="2263b180-7f84-4151-9209-612f80531efe" providerId="ADAL" clId="{AEF70EC3-D5C1-4AB2-B9DF-2AB7AA49D62E}" dt="2022-10-21T02:24:47.148" v="6614" actId="478"/>
        <pc:sldMkLst>
          <pc:docMk/>
          <pc:sldMk cId="419798638" sldId="257"/>
        </pc:sldMkLst>
        <pc:graphicFrameChg chg="del">
          <ac:chgData name="Oji, Shiyogo/大路 将吾" userId="2263b180-7f84-4151-9209-612f80531efe" providerId="ADAL" clId="{AEF70EC3-D5C1-4AB2-B9DF-2AB7AA49D62E}" dt="2022-10-21T02:24:47.148" v="6614" actId="478"/>
          <ac:graphicFrameMkLst>
            <pc:docMk/>
            <pc:sldMk cId="419798638" sldId="257"/>
            <ac:graphicFrameMk id="4" creationId="{00000000-0000-0000-0000-000000000000}"/>
          </ac:graphicFrameMkLst>
        </pc:graphicFrameChg>
        <pc:graphicFrameChg chg="add mod">
          <ac:chgData name="Oji, Shiyogo/大路 将吾" userId="2263b180-7f84-4151-9209-612f80531efe" providerId="ADAL" clId="{AEF70EC3-D5C1-4AB2-B9DF-2AB7AA49D62E}" dt="2022-10-21T02:20:39.217" v="6452"/>
          <ac:graphicFrameMkLst>
            <pc:docMk/>
            <pc:sldMk cId="419798638" sldId="257"/>
            <ac:graphicFrameMk id="5" creationId="{8611E352-ACA9-4CD2-87B6-84465D605454}"/>
          </ac:graphicFrameMkLst>
        </pc:graphicFrameChg>
      </pc:sldChg>
      <pc:sldChg chg="addSp delSp modSp mod">
        <pc:chgData name="Oji, Shiyogo/大路 将吾" userId="2263b180-7f84-4151-9209-612f80531efe" providerId="ADAL" clId="{AEF70EC3-D5C1-4AB2-B9DF-2AB7AA49D62E}" dt="2022-10-21T02:24:41.400" v="6610" actId="478"/>
        <pc:sldMkLst>
          <pc:docMk/>
          <pc:sldMk cId="1398174734" sldId="258"/>
        </pc:sldMkLst>
        <pc:spChg chg="mod">
          <ac:chgData name="Oji, Shiyogo/大路 将吾" userId="2263b180-7f84-4151-9209-612f80531efe" providerId="ADAL" clId="{AEF70EC3-D5C1-4AB2-B9DF-2AB7AA49D62E}" dt="2022-10-21T00:43:24.636" v="6216" actId="207"/>
          <ac:spMkLst>
            <pc:docMk/>
            <pc:sldMk cId="1398174734" sldId="258"/>
            <ac:spMk id="3" creationId="{00000000-0000-0000-0000-000000000000}"/>
          </ac:spMkLst>
        </pc:spChg>
        <pc:graphicFrameChg chg="del">
          <ac:chgData name="Oji, Shiyogo/大路 将吾" userId="2263b180-7f84-4151-9209-612f80531efe" providerId="ADAL" clId="{AEF70EC3-D5C1-4AB2-B9DF-2AB7AA49D62E}" dt="2022-10-21T02:24:41.400" v="6610" actId="478"/>
          <ac:graphicFrameMkLst>
            <pc:docMk/>
            <pc:sldMk cId="1398174734" sldId="258"/>
            <ac:graphicFrameMk id="4" creationId="{00000000-0000-0000-0000-000000000000}"/>
          </ac:graphicFrameMkLst>
        </pc:graphicFrameChg>
        <pc:graphicFrameChg chg="add mod">
          <ac:chgData name="Oji, Shiyogo/大路 将吾" userId="2263b180-7f84-4151-9209-612f80531efe" providerId="ADAL" clId="{AEF70EC3-D5C1-4AB2-B9DF-2AB7AA49D62E}" dt="2022-10-21T02:20:48.274" v="6455"/>
          <ac:graphicFrameMkLst>
            <pc:docMk/>
            <pc:sldMk cId="1398174734" sldId="258"/>
            <ac:graphicFrameMk id="5" creationId="{54BFF0DC-F779-4D67-A3B1-645070F45DA3}"/>
          </ac:graphicFrameMkLst>
        </pc:graphicFrameChg>
        <pc:graphicFrameChg chg="add del mod modGraphic">
          <ac:chgData name="Oji, Shiyogo/大路 将吾" userId="2263b180-7f84-4151-9209-612f80531efe" providerId="ADAL" clId="{AEF70EC3-D5C1-4AB2-B9DF-2AB7AA49D62E}" dt="2022-10-20T07:31:44.695" v="6211" actId="478"/>
          <ac:graphicFrameMkLst>
            <pc:docMk/>
            <pc:sldMk cId="1398174734" sldId="258"/>
            <ac:graphicFrameMk id="6" creationId="{D208D06B-51C4-4CF2-A6D5-A43A8FEFB636}"/>
          </ac:graphicFrameMkLst>
        </pc:graphicFrameChg>
      </pc:sldChg>
      <pc:sldChg chg="addSp delSp modSp mod">
        <pc:chgData name="Oji, Shiyogo/大路 将吾" userId="2263b180-7f84-4151-9209-612f80531efe" providerId="ADAL" clId="{AEF70EC3-D5C1-4AB2-B9DF-2AB7AA49D62E}" dt="2022-10-21T02:25:36.667" v="6615"/>
        <pc:sldMkLst>
          <pc:docMk/>
          <pc:sldMk cId="697430738" sldId="291"/>
        </pc:sldMkLst>
        <pc:spChg chg="mod">
          <ac:chgData name="Oji, Shiyogo/大路 将吾" userId="2263b180-7f84-4151-9209-612f80531efe" providerId="ADAL" clId="{AEF70EC3-D5C1-4AB2-B9DF-2AB7AA49D62E}" dt="2022-10-21T01:05:14.098" v="6236" actId="207"/>
          <ac:spMkLst>
            <pc:docMk/>
            <pc:sldMk cId="697430738" sldId="291"/>
            <ac:spMk id="3" creationId="{00000000-0000-0000-0000-000000000000}"/>
          </ac:spMkLst>
        </pc:spChg>
        <pc:graphicFrameChg chg="del">
          <ac:chgData name="Oji, Shiyogo/大路 将吾" userId="2263b180-7f84-4151-9209-612f80531efe" providerId="ADAL" clId="{AEF70EC3-D5C1-4AB2-B9DF-2AB7AA49D62E}" dt="2022-10-21T02:24:34.161" v="6605" actId="478"/>
          <ac:graphicFrameMkLst>
            <pc:docMk/>
            <pc:sldMk cId="697430738" sldId="291"/>
            <ac:graphicFrameMk id="4" creationId="{00000000-0000-0000-0000-000000000000}"/>
          </ac:graphicFrameMkLst>
        </pc:graphicFrameChg>
        <pc:graphicFrameChg chg="add mod">
          <ac:chgData name="Oji, Shiyogo/大路 将吾" userId="2263b180-7f84-4151-9209-612f80531efe" providerId="ADAL" clId="{AEF70EC3-D5C1-4AB2-B9DF-2AB7AA49D62E}" dt="2022-10-21T02:20:52.879" v="6460"/>
          <ac:graphicFrameMkLst>
            <pc:docMk/>
            <pc:sldMk cId="697430738" sldId="291"/>
            <ac:graphicFrameMk id="8" creationId="{06D70A91-D08B-4BB4-838B-7BE95786CC8A}"/>
          </ac:graphicFrameMkLst>
        </pc:graphicFrameChg>
        <pc:picChg chg="add del mod">
          <ac:chgData name="Oji, Shiyogo/大路 将吾" userId="2263b180-7f84-4151-9209-612f80531efe" providerId="ADAL" clId="{AEF70EC3-D5C1-4AB2-B9DF-2AB7AA49D62E}" dt="2022-10-21T02:24:32.550" v="6604" actId="478"/>
          <ac:picMkLst>
            <pc:docMk/>
            <pc:sldMk cId="697430738" sldId="291"/>
            <ac:picMk id="7" creationId="{9087321F-548F-4E31-9AD9-402BC5A7BC77}"/>
          </ac:picMkLst>
        </pc:picChg>
        <pc:picChg chg="add mod">
          <ac:chgData name="Oji, Shiyogo/大路 将吾" userId="2263b180-7f84-4151-9209-612f80531efe" providerId="ADAL" clId="{AEF70EC3-D5C1-4AB2-B9DF-2AB7AA49D62E}" dt="2022-10-21T02:25:36.667" v="6615"/>
          <ac:picMkLst>
            <pc:docMk/>
            <pc:sldMk cId="697430738" sldId="291"/>
            <ac:picMk id="9" creationId="{4D5C9AD8-36A3-4106-8848-BA37494EB7FC}"/>
          </ac:picMkLst>
        </pc:picChg>
      </pc:sldChg>
      <pc:sldChg chg="addSp delSp modSp mod">
        <pc:chgData name="Oji, Shiyogo/大路 将吾" userId="2263b180-7f84-4151-9209-612f80531efe" providerId="ADAL" clId="{AEF70EC3-D5C1-4AB2-B9DF-2AB7AA49D62E}" dt="2022-10-21T02:25:50.665" v="6616"/>
        <pc:sldMkLst>
          <pc:docMk/>
          <pc:sldMk cId="2653642031" sldId="293"/>
        </pc:sldMkLst>
        <pc:graphicFrameChg chg="add mod">
          <ac:chgData name="Oji, Shiyogo/大路 将吾" userId="2263b180-7f84-4151-9209-612f80531efe" providerId="ADAL" clId="{AEF70EC3-D5C1-4AB2-B9DF-2AB7AA49D62E}" dt="2022-10-21T02:20:53.672" v="6461"/>
          <ac:graphicFrameMkLst>
            <pc:docMk/>
            <pc:sldMk cId="2653642031" sldId="293"/>
            <ac:graphicFrameMk id="7" creationId="{77053B73-334F-4DFF-9FB2-6CC821E1F0B4}"/>
          </ac:graphicFrameMkLst>
        </pc:graphicFrameChg>
        <pc:graphicFrameChg chg="del">
          <ac:chgData name="Oji, Shiyogo/大路 将吾" userId="2263b180-7f84-4151-9209-612f80531efe" providerId="ADAL" clId="{AEF70EC3-D5C1-4AB2-B9DF-2AB7AA49D62E}" dt="2022-10-21T02:24:29.620" v="6602" actId="478"/>
          <ac:graphicFrameMkLst>
            <pc:docMk/>
            <pc:sldMk cId="2653642031" sldId="293"/>
            <ac:graphicFrameMk id="26" creationId="{00000000-0000-0000-0000-000000000000}"/>
          </ac:graphicFrameMkLst>
        </pc:graphicFrameChg>
        <pc:picChg chg="add del mod">
          <ac:chgData name="Oji, Shiyogo/大路 将吾" userId="2263b180-7f84-4151-9209-612f80531efe" providerId="ADAL" clId="{AEF70EC3-D5C1-4AB2-B9DF-2AB7AA49D62E}" dt="2022-10-21T02:24:30.774" v="6603" actId="478"/>
          <ac:picMkLst>
            <pc:docMk/>
            <pc:sldMk cId="2653642031" sldId="293"/>
            <ac:picMk id="6" creationId="{4ECF376A-9D67-42DE-9E46-F53F4412F0EE}"/>
          </ac:picMkLst>
        </pc:picChg>
        <pc:picChg chg="add mod">
          <ac:chgData name="Oji, Shiyogo/大路 将吾" userId="2263b180-7f84-4151-9209-612f80531efe" providerId="ADAL" clId="{AEF70EC3-D5C1-4AB2-B9DF-2AB7AA49D62E}" dt="2022-10-21T02:25:50.665" v="6616"/>
          <ac:picMkLst>
            <pc:docMk/>
            <pc:sldMk cId="2653642031" sldId="293"/>
            <ac:picMk id="9" creationId="{499CC7FA-CE53-4557-B282-844C8B84E848}"/>
          </ac:picMkLst>
        </pc:picChg>
      </pc:sldChg>
      <pc:sldChg chg="addSp delSp modSp mod">
        <pc:chgData name="Oji, Shiyogo/大路 将吾" userId="2263b180-7f84-4151-9209-612f80531efe" providerId="ADAL" clId="{AEF70EC3-D5C1-4AB2-B9DF-2AB7AA49D62E}" dt="2022-10-21T02:24:37.742" v="6607" actId="478"/>
        <pc:sldMkLst>
          <pc:docMk/>
          <pc:sldMk cId="1763347128" sldId="294"/>
        </pc:sldMkLst>
        <pc:spChg chg="mod">
          <ac:chgData name="Oji, Shiyogo/大路 将吾" userId="2263b180-7f84-4151-9209-612f80531efe" providerId="ADAL" clId="{AEF70EC3-D5C1-4AB2-B9DF-2AB7AA49D62E}" dt="2022-10-21T01:00:49.783" v="6224" actId="207"/>
          <ac:spMkLst>
            <pc:docMk/>
            <pc:sldMk cId="1763347128" sldId="294"/>
            <ac:spMk id="3" creationId="{00000000-0000-0000-0000-000000000000}"/>
          </ac:spMkLst>
        </pc:spChg>
        <pc:graphicFrameChg chg="del">
          <ac:chgData name="Oji, Shiyogo/大路 将吾" userId="2263b180-7f84-4151-9209-612f80531efe" providerId="ADAL" clId="{AEF70EC3-D5C1-4AB2-B9DF-2AB7AA49D62E}" dt="2022-10-21T02:24:37.742" v="6607" actId="478"/>
          <ac:graphicFrameMkLst>
            <pc:docMk/>
            <pc:sldMk cId="1763347128" sldId="294"/>
            <ac:graphicFrameMk id="4" creationId="{00000000-0000-0000-0000-000000000000}"/>
          </ac:graphicFrameMkLst>
        </pc:graphicFrameChg>
        <pc:graphicFrameChg chg="add mod">
          <ac:chgData name="Oji, Shiyogo/大路 将吾" userId="2263b180-7f84-4151-9209-612f80531efe" providerId="ADAL" clId="{AEF70EC3-D5C1-4AB2-B9DF-2AB7AA49D62E}" dt="2022-10-21T02:20:50.855" v="6457"/>
          <ac:graphicFrameMkLst>
            <pc:docMk/>
            <pc:sldMk cId="1763347128" sldId="294"/>
            <ac:graphicFrameMk id="5" creationId="{55166FD9-27A5-4D4C-B9A5-1DD28389E1E4}"/>
          </ac:graphicFrameMkLst>
        </pc:graphicFrameChg>
      </pc:sldChg>
      <pc:sldChg chg="addSp delSp modSp mod">
        <pc:chgData name="Oji, Shiyogo/大路 将吾" userId="2263b180-7f84-4151-9209-612f80531efe" providerId="ADAL" clId="{AEF70EC3-D5C1-4AB2-B9DF-2AB7AA49D62E}" dt="2022-10-21T02:24:40.574" v="6609" actId="478"/>
        <pc:sldMkLst>
          <pc:docMk/>
          <pc:sldMk cId="469747835" sldId="295"/>
        </pc:sldMkLst>
        <pc:spChg chg="mod">
          <ac:chgData name="Oji, Shiyogo/大路 将吾" userId="2263b180-7f84-4151-9209-612f80531efe" providerId="ADAL" clId="{AEF70EC3-D5C1-4AB2-B9DF-2AB7AA49D62E}" dt="2022-10-21T00:58:53.770" v="6222" actId="207"/>
          <ac:spMkLst>
            <pc:docMk/>
            <pc:sldMk cId="469747835" sldId="295"/>
            <ac:spMk id="3" creationId="{00000000-0000-0000-0000-000000000000}"/>
          </ac:spMkLst>
        </pc:spChg>
        <pc:graphicFrameChg chg="del">
          <ac:chgData name="Oji, Shiyogo/大路 将吾" userId="2263b180-7f84-4151-9209-612f80531efe" providerId="ADAL" clId="{AEF70EC3-D5C1-4AB2-B9DF-2AB7AA49D62E}" dt="2022-10-21T02:24:40.574" v="6609" actId="478"/>
          <ac:graphicFrameMkLst>
            <pc:docMk/>
            <pc:sldMk cId="469747835" sldId="295"/>
            <ac:graphicFrameMk id="4" creationId="{00000000-0000-0000-0000-000000000000}"/>
          </ac:graphicFrameMkLst>
        </pc:graphicFrameChg>
        <pc:graphicFrameChg chg="add mod">
          <ac:chgData name="Oji, Shiyogo/大路 将吾" userId="2263b180-7f84-4151-9209-612f80531efe" providerId="ADAL" clId="{AEF70EC3-D5C1-4AB2-B9DF-2AB7AA49D62E}" dt="2022-10-21T02:20:49.036" v="6456"/>
          <ac:graphicFrameMkLst>
            <pc:docMk/>
            <pc:sldMk cId="469747835" sldId="295"/>
            <ac:graphicFrameMk id="5" creationId="{6ECB59CE-E225-47F1-8EEE-18970C9ACC0E}"/>
          </ac:graphicFrameMkLst>
        </pc:graphicFrameChg>
      </pc:sldChg>
      <pc:sldChg chg="addSp delSp modSp mod">
        <pc:chgData name="Oji, Shiyogo/大路 将吾" userId="2263b180-7f84-4151-9209-612f80531efe" providerId="ADAL" clId="{AEF70EC3-D5C1-4AB2-B9DF-2AB7AA49D62E}" dt="2022-10-21T02:24:36.489" v="6606" actId="478"/>
        <pc:sldMkLst>
          <pc:docMk/>
          <pc:sldMk cId="3839691457" sldId="296"/>
        </pc:sldMkLst>
        <pc:spChg chg="mod">
          <ac:chgData name="Oji, Shiyogo/大路 将吾" userId="2263b180-7f84-4151-9209-612f80531efe" providerId="ADAL" clId="{AEF70EC3-D5C1-4AB2-B9DF-2AB7AA49D62E}" dt="2022-10-21T01:03:46.707" v="6232" actId="207"/>
          <ac:spMkLst>
            <pc:docMk/>
            <pc:sldMk cId="3839691457" sldId="296"/>
            <ac:spMk id="3" creationId="{00000000-0000-0000-0000-000000000000}"/>
          </ac:spMkLst>
        </pc:spChg>
        <pc:graphicFrameChg chg="del">
          <ac:chgData name="Oji, Shiyogo/大路 将吾" userId="2263b180-7f84-4151-9209-612f80531efe" providerId="ADAL" clId="{AEF70EC3-D5C1-4AB2-B9DF-2AB7AA49D62E}" dt="2022-10-21T02:24:36.489" v="6606" actId="478"/>
          <ac:graphicFrameMkLst>
            <pc:docMk/>
            <pc:sldMk cId="3839691457" sldId="296"/>
            <ac:graphicFrameMk id="4" creationId="{00000000-0000-0000-0000-000000000000}"/>
          </ac:graphicFrameMkLst>
        </pc:graphicFrameChg>
        <pc:graphicFrameChg chg="add mod">
          <ac:chgData name="Oji, Shiyogo/大路 将吾" userId="2263b180-7f84-4151-9209-612f80531efe" providerId="ADAL" clId="{AEF70EC3-D5C1-4AB2-B9DF-2AB7AA49D62E}" dt="2022-10-21T02:20:52.179" v="6459"/>
          <ac:graphicFrameMkLst>
            <pc:docMk/>
            <pc:sldMk cId="3839691457" sldId="296"/>
            <ac:graphicFrameMk id="5" creationId="{0DDA512B-A178-4ACD-A1F8-AB890C3B10B0}"/>
          </ac:graphicFrameMkLst>
        </pc:graphicFrameChg>
      </pc:sldChg>
      <pc:sldChg chg="addSp delSp modSp mod">
        <pc:chgData name="Oji, Shiyogo/大路 将吾" userId="2263b180-7f84-4151-9209-612f80531efe" providerId="ADAL" clId="{AEF70EC3-D5C1-4AB2-B9DF-2AB7AA49D62E}" dt="2022-10-21T02:25:59.261" v="6624"/>
        <pc:sldMkLst>
          <pc:docMk/>
          <pc:sldMk cId="1720008486" sldId="297"/>
        </pc:sldMkLst>
        <pc:spChg chg="mod">
          <ac:chgData name="Oji, Shiyogo/大路 将吾" userId="2263b180-7f84-4151-9209-612f80531efe" providerId="ADAL" clId="{AEF70EC3-D5C1-4AB2-B9DF-2AB7AA49D62E}" dt="2022-10-21T01:06:39.014" v="6238" actId="207"/>
          <ac:spMkLst>
            <pc:docMk/>
            <pc:sldMk cId="1720008486" sldId="297"/>
            <ac:spMk id="3" creationId="{00000000-0000-0000-0000-000000000000}"/>
          </ac:spMkLst>
        </pc:spChg>
        <pc:graphicFrameChg chg="del">
          <ac:chgData name="Oji, Shiyogo/大路 将吾" userId="2263b180-7f84-4151-9209-612f80531efe" providerId="ADAL" clId="{AEF70EC3-D5C1-4AB2-B9DF-2AB7AA49D62E}" dt="2022-10-21T02:24:04.462" v="6586" actId="478"/>
          <ac:graphicFrameMkLst>
            <pc:docMk/>
            <pc:sldMk cId="1720008486" sldId="297"/>
            <ac:graphicFrameMk id="4" creationId="{00000000-0000-0000-0000-000000000000}"/>
          </ac:graphicFrameMkLst>
        </pc:graphicFrameChg>
        <pc:graphicFrameChg chg="add mod">
          <ac:chgData name="Oji, Shiyogo/大路 将吾" userId="2263b180-7f84-4151-9209-612f80531efe" providerId="ADAL" clId="{AEF70EC3-D5C1-4AB2-B9DF-2AB7AA49D62E}" dt="2022-10-21T02:20:59.867" v="6469"/>
          <ac:graphicFrameMkLst>
            <pc:docMk/>
            <pc:sldMk cId="1720008486" sldId="297"/>
            <ac:graphicFrameMk id="6" creationId="{BDCB6FCD-D338-4E8D-9AF4-2C093FAEFB50}"/>
          </ac:graphicFrameMkLst>
        </pc:graphicFrameChg>
        <pc:picChg chg="add del mod">
          <ac:chgData name="Oji, Shiyogo/大路 将吾" userId="2263b180-7f84-4151-9209-612f80531efe" providerId="ADAL" clId="{AEF70EC3-D5C1-4AB2-B9DF-2AB7AA49D62E}" dt="2022-10-21T02:24:05.610" v="6587" actId="478"/>
          <ac:picMkLst>
            <pc:docMk/>
            <pc:sldMk cId="1720008486" sldId="297"/>
            <ac:picMk id="5" creationId="{FF7E1B19-A800-4A3A-9E0E-43AC5105A0A3}"/>
          </ac:picMkLst>
        </pc:picChg>
        <pc:picChg chg="add mod">
          <ac:chgData name="Oji, Shiyogo/大路 将吾" userId="2263b180-7f84-4151-9209-612f80531efe" providerId="ADAL" clId="{AEF70EC3-D5C1-4AB2-B9DF-2AB7AA49D62E}" dt="2022-10-21T02:25:59.261" v="6624"/>
          <ac:picMkLst>
            <pc:docMk/>
            <pc:sldMk cId="1720008486" sldId="297"/>
            <ac:picMk id="7" creationId="{FF5D44CD-A447-4E42-9805-C48E7FB058A1}"/>
          </ac:picMkLst>
        </pc:picChg>
      </pc:sldChg>
      <pc:sldChg chg="addSp delSp modSp mod">
        <pc:chgData name="Oji, Shiyogo/大路 将吾" userId="2263b180-7f84-4151-9209-612f80531efe" providerId="ADAL" clId="{AEF70EC3-D5C1-4AB2-B9DF-2AB7AA49D62E}" dt="2022-10-21T02:32:19.137" v="6720" actId="12788"/>
        <pc:sldMkLst>
          <pc:docMk/>
          <pc:sldMk cId="2635451854" sldId="298"/>
        </pc:sldMkLst>
        <pc:spChg chg="mod">
          <ac:chgData name="Oji, Shiyogo/大路 将吾" userId="2263b180-7f84-4151-9209-612f80531efe" providerId="ADAL" clId="{AEF70EC3-D5C1-4AB2-B9DF-2AB7AA49D62E}" dt="2022-10-21T02:32:19.137" v="6720" actId="12788"/>
          <ac:spMkLst>
            <pc:docMk/>
            <pc:sldMk cId="2635451854" sldId="298"/>
            <ac:spMk id="27" creationId="{C54B2CC7-8051-4461-8E1C-FC691EB574A4}"/>
          </ac:spMkLst>
        </pc:spChg>
        <pc:graphicFrameChg chg="add mod">
          <ac:chgData name="Oji, Shiyogo/大路 将吾" userId="2263b180-7f84-4151-9209-612f80531efe" providerId="ADAL" clId="{AEF70EC3-D5C1-4AB2-B9DF-2AB7AA49D62E}" dt="2022-10-21T02:21:01.051" v="6470"/>
          <ac:graphicFrameMkLst>
            <pc:docMk/>
            <pc:sldMk cId="2635451854" sldId="298"/>
            <ac:graphicFrameMk id="13" creationId="{19B1B91E-AE18-460B-A382-81EC11CAC0BF}"/>
          </ac:graphicFrameMkLst>
        </pc:graphicFrameChg>
        <pc:graphicFrameChg chg="del">
          <ac:chgData name="Oji, Shiyogo/大路 将吾" userId="2263b180-7f84-4151-9209-612f80531efe" providerId="ADAL" clId="{AEF70EC3-D5C1-4AB2-B9DF-2AB7AA49D62E}" dt="2022-10-21T02:24:02.082" v="6584" actId="478"/>
          <ac:graphicFrameMkLst>
            <pc:docMk/>
            <pc:sldMk cId="2635451854" sldId="298"/>
            <ac:graphicFrameMk id="26" creationId="{00000000-0000-0000-0000-000000000000}"/>
          </ac:graphicFrameMkLst>
        </pc:graphicFrameChg>
        <pc:picChg chg="add del mod">
          <ac:chgData name="Oji, Shiyogo/大路 将吾" userId="2263b180-7f84-4151-9209-612f80531efe" providerId="ADAL" clId="{AEF70EC3-D5C1-4AB2-B9DF-2AB7AA49D62E}" dt="2022-10-21T02:24:03.172" v="6585" actId="478"/>
          <ac:picMkLst>
            <pc:docMk/>
            <pc:sldMk cId="2635451854" sldId="298"/>
            <ac:picMk id="12" creationId="{C9B98DBD-AD00-4084-803D-8EE3B58CA502}"/>
          </ac:picMkLst>
        </pc:picChg>
        <pc:picChg chg="add mod">
          <ac:chgData name="Oji, Shiyogo/大路 将吾" userId="2263b180-7f84-4151-9209-612f80531efe" providerId="ADAL" clId="{AEF70EC3-D5C1-4AB2-B9DF-2AB7AA49D62E}" dt="2022-10-21T02:25:59.845" v="6625"/>
          <ac:picMkLst>
            <pc:docMk/>
            <pc:sldMk cId="2635451854" sldId="298"/>
            <ac:picMk id="14" creationId="{33C8E61F-9D78-4983-A5FD-E94F915F3CA5}"/>
          </ac:picMkLst>
        </pc:picChg>
      </pc:sldChg>
      <pc:sldChg chg="addSp delSp modSp mod">
        <pc:chgData name="Oji, Shiyogo/大路 将吾" userId="2263b180-7f84-4151-9209-612f80531efe" providerId="ADAL" clId="{AEF70EC3-D5C1-4AB2-B9DF-2AB7AA49D62E}" dt="2022-10-21T02:24:43.568" v="6612" actId="478"/>
        <pc:sldMkLst>
          <pc:docMk/>
          <pc:sldMk cId="2846137622" sldId="299"/>
        </pc:sldMkLst>
        <pc:graphicFrameChg chg="del">
          <ac:chgData name="Oji, Shiyogo/大路 将吾" userId="2263b180-7f84-4151-9209-612f80531efe" providerId="ADAL" clId="{AEF70EC3-D5C1-4AB2-B9DF-2AB7AA49D62E}" dt="2022-10-21T02:24:43.568" v="6612" actId="478"/>
          <ac:graphicFrameMkLst>
            <pc:docMk/>
            <pc:sldMk cId="2846137622" sldId="299"/>
            <ac:graphicFrameMk id="4" creationId="{00000000-0000-0000-0000-000000000000}"/>
          </ac:graphicFrameMkLst>
        </pc:graphicFrameChg>
        <pc:graphicFrameChg chg="add mod">
          <ac:chgData name="Oji, Shiyogo/大路 将吾" userId="2263b180-7f84-4151-9209-612f80531efe" providerId="ADAL" clId="{AEF70EC3-D5C1-4AB2-B9DF-2AB7AA49D62E}" dt="2022-10-21T02:20:39.873" v="6453"/>
          <ac:graphicFrameMkLst>
            <pc:docMk/>
            <pc:sldMk cId="2846137622" sldId="299"/>
            <ac:graphicFrameMk id="5" creationId="{43AC3BD1-6A0F-4DEA-A8EC-09B64DD409A3}"/>
          </ac:graphicFrameMkLst>
        </pc:graphicFrameChg>
      </pc:sldChg>
      <pc:sldChg chg="addSp delSp modSp mod">
        <pc:chgData name="Oji, Shiyogo/大路 将吾" userId="2263b180-7f84-4151-9209-612f80531efe" providerId="ADAL" clId="{AEF70EC3-D5C1-4AB2-B9DF-2AB7AA49D62E}" dt="2022-10-21T02:25:51.861" v="6617"/>
        <pc:sldMkLst>
          <pc:docMk/>
          <pc:sldMk cId="3036517354" sldId="300"/>
        </pc:sldMkLst>
        <pc:graphicFrameChg chg="add mod">
          <ac:chgData name="Oji, Shiyogo/大路 将吾" userId="2263b180-7f84-4151-9209-612f80531efe" providerId="ADAL" clId="{AEF70EC3-D5C1-4AB2-B9DF-2AB7AA49D62E}" dt="2022-10-21T02:20:55.088" v="6462"/>
          <ac:graphicFrameMkLst>
            <pc:docMk/>
            <pc:sldMk cId="3036517354" sldId="300"/>
            <ac:graphicFrameMk id="15" creationId="{7BFB93EC-FC01-4A8F-9BFB-94B248E71E6D}"/>
          </ac:graphicFrameMkLst>
        </pc:graphicFrameChg>
        <pc:graphicFrameChg chg="del">
          <ac:chgData name="Oji, Shiyogo/大路 将吾" userId="2263b180-7f84-4151-9209-612f80531efe" providerId="ADAL" clId="{AEF70EC3-D5C1-4AB2-B9DF-2AB7AA49D62E}" dt="2022-10-21T02:24:26.672" v="6600" actId="478"/>
          <ac:graphicFrameMkLst>
            <pc:docMk/>
            <pc:sldMk cId="3036517354" sldId="300"/>
            <ac:graphicFrameMk id="26" creationId="{00000000-0000-0000-0000-000000000000}"/>
          </ac:graphicFrameMkLst>
        </pc:graphicFrameChg>
        <pc:picChg chg="add del mod">
          <ac:chgData name="Oji, Shiyogo/大路 将吾" userId="2263b180-7f84-4151-9209-612f80531efe" providerId="ADAL" clId="{AEF70EC3-D5C1-4AB2-B9DF-2AB7AA49D62E}" dt="2022-10-21T02:24:27.711" v="6601" actId="478"/>
          <ac:picMkLst>
            <pc:docMk/>
            <pc:sldMk cId="3036517354" sldId="300"/>
            <ac:picMk id="14" creationId="{2F675202-08E8-4A2A-B2A5-D732C907E8AE}"/>
          </ac:picMkLst>
        </pc:picChg>
        <pc:picChg chg="add mod">
          <ac:chgData name="Oji, Shiyogo/大路 将吾" userId="2263b180-7f84-4151-9209-612f80531efe" providerId="ADAL" clId="{AEF70EC3-D5C1-4AB2-B9DF-2AB7AA49D62E}" dt="2022-10-21T02:25:51.861" v="6617"/>
          <ac:picMkLst>
            <pc:docMk/>
            <pc:sldMk cId="3036517354" sldId="300"/>
            <ac:picMk id="16" creationId="{4FB28A33-E085-4E35-AF30-86F222684E0C}"/>
          </ac:picMkLst>
        </pc:picChg>
      </pc:sldChg>
      <pc:sldChg chg="addSp delSp modSp mod">
        <pc:chgData name="Oji, Shiyogo/大路 将吾" userId="2263b180-7f84-4151-9209-612f80531efe" providerId="ADAL" clId="{AEF70EC3-D5C1-4AB2-B9DF-2AB7AA49D62E}" dt="2022-10-21T02:25:55.167" v="6618"/>
        <pc:sldMkLst>
          <pc:docMk/>
          <pc:sldMk cId="2599916642" sldId="301"/>
        </pc:sldMkLst>
        <pc:graphicFrameChg chg="add mod">
          <ac:chgData name="Oji, Shiyogo/大路 将吾" userId="2263b180-7f84-4151-9209-612f80531efe" providerId="ADAL" clId="{AEF70EC3-D5C1-4AB2-B9DF-2AB7AA49D62E}" dt="2022-10-21T02:20:55.809" v="6463"/>
          <ac:graphicFrameMkLst>
            <pc:docMk/>
            <pc:sldMk cId="2599916642" sldId="301"/>
            <ac:graphicFrameMk id="13" creationId="{17206E54-4B60-44F4-B47C-96ED9D9CD716}"/>
          </ac:graphicFrameMkLst>
        </pc:graphicFrameChg>
        <pc:graphicFrameChg chg="del">
          <ac:chgData name="Oji, Shiyogo/大路 将吾" userId="2263b180-7f84-4151-9209-612f80531efe" providerId="ADAL" clId="{AEF70EC3-D5C1-4AB2-B9DF-2AB7AA49D62E}" dt="2022-10-21T02:24:24.019" v="6598" actId="478"/>
          <ac:graphicFrameMkLst>
            <pc:docMk/>
            <pc:sldMk cId="2599916642" sldId="301"/>
            <ac:graphicFrameMk id="26" creationId="{00000000-0000-0000-0000-000000000000}"/>
          </ac:graphicFrameMkLst>
        </pc:graphicFrameChg>
        <pc:picChg chg="add del mod">
          <ac:chgData name="Oji, Shiyogo/大路 将吾" userId="2263b180-7f84-4151-9209-612f80531efe" providerId="ADAL" clId="{AEF70EC3-D5C1-4AB2-B9DF-2AB7AA49D62E}" dt="2022-10-21T02:24:25.318" v="6599" actId="478"/>
          <ac:picMkLst>
            <pc:docMk/>
            <pc:sldMk cId="2599916642" sldId="301"/>
            <ac:picMk id="12" creationId="{F235374B-A064-4969-AFD9-BB7EC182B7AD}"/>
          </ac:picMkLst>
        </pc:picChg>
        <pc:picChg chg="add mod">
          <ac:chgData name="Oji, Shiyogo/大路 将吾" userId="2263b180-7f84-4151-9209-612f80531efe" providerId="ADAL" clId="{AEF70EC3-D5C1-4AB2-B9DF-2AB7AA49D62E}" dt="2022-10-21T02:25:55.167" v="6618"/>
          <ac:picMkLst>
            <pc:docMk/>
            <pc:sldMk cId="2599916642" sldId="301"/>
            <ac:picMk id="14" creationId="{A50FD53A-318A-4B5A-A077-26A9E7F45FCD}"/>
          </ac:picMkLst>
        </pc:picChg>
      </pc:sldChg>
      <pc:sldChg chg="addSp delSp modSp mod">
        <pc:chgData name="Oji, Shiyogo/大路 将吾" userId="2263b180-7f84-4151-9209-612f80531efe" providerId="ADAL" clId="{AEF70EC3-D5C1-4AB2-B9DF-2AB7AA49D62E}" dt="2022-10-21T02:25:55.978" v="6619"/>
        <pc:sldMkLst>
          <pc:docMk/>
          <pc:sldMk cId="1836475697" sldId="302"/>
        </pc:sldMkLst>
        <pc:graphicFrameChg chg="add mod">
          <ac:chgData name="Oji, Shiyogo/大路 将吾" userId="2263b180-7f84-4151-9209-612f80531efe" providerId="ADAL" clId="{AEF70EC3-D5C1-4AB2-B9DF-2AB7AA49D62E}" dt="2022-10-21T02:20:56.461" v="6464"/>
          <ac:graphicFrameMkLst>
            <pc:docMk/>
            <pc:sldMk cId="1836475697" sldId="302"/>
            <ac:graphicFrameMk id="18" creationId="{0ACBEF22-7928-48C4-8C52-E8FE979C8FA8}"/>
          </ac:graphicFrameMkLst>
        </pc:graphicFrameChg>
        <pc:graphicFrameChg chg="del">
          <ac:chgData name="Oji, Shiyogo/大路 将吾" userId="2263b180-7f84-4151-9209-612f80531efe" providerId="ADAL" clId="{AEF70EC3-D5C1-4AB2-B9DF-2AB7AA49D62E}" dt="2022-10-21T02:24:21.429" v="6596" actId="478"/>
          <ac:graphicFrameMkLst>
            <pc:docMk/>
            <pc:sldMk cId="1836475697" sldId="302"/>
            <ac:graphicFrameMk id="26" creationId="{00000000-0000-0000-0000-000000000000}"/>
          </ac:graphicFrameMkLst>
        </pc:graphicFrameChg>
        <pc:picChg chg="add del mod">
          <ac:chgData name="Oji, Shiyogo/大路 将吾" userId="2263b180-7f84-4151-9209-612f80531efe" providerId="ADAL" clId="{AEF70EC3-D5C1-4AB2-B9DF-2AB7AA49D62E}" dt="2022-10-21T02:24:22.443" v="6597" actId="478"/>
          <ac:picMkLst>
            <pc:docMk/>
            <pc:sldMk cId="1836475697" sldId="302"/>
            <ac:picMk id="17" creationId="{8741347A-B2A4-48CE-BA22-BFCB595491A7}"/>
          </ac:picMkLst>
        </pc:picChg>
        <pc:picChg chg="add mod">
          <ac:chgData name="Oji, Shiyogo/大路 将吾" userId="2263b180-7f84-4151-9209-612f80531efe" providerId="ADAL" clId="{AEF70EC3-D5C1-4AB2-B9DF-2AB7AA49D62E}" dt="2022-10-21T02:25:55.978" v="6619"/>
          <ac:picMkLst>
            <pc:docMk/>
            <pc:sldMk cId="1836475697" sldId="302"/>
            <ac:picMk id="19" creationId="{F6E72416-B1AF-40B5-B2AC-C0A2994F4F44}"/>
          </ac:picMkLst>
        </pc:picChg>
      </pc:sldChg>
      <pc:sldChg chg="addSp delSp modSp mod">
        <pc:chgData name="Oji, Shiyogo/大路 将吾" userId="2263b180-7f84-4151-9209-612f80531efe" providerId="ADAL" clId="{AEF70EC3-D5C1-4AB2-B9DF-2AB7AA49D62E}" dt="2022-10-21T02:25:56.773" v="6620"/>
        <pc:sldMkLst>
          <pc:docMk/>
          <pc:sldMk cId="1875997164" sldId="303"/>
        </pc:sldMkLst>
        <pc:graphicFrameChg chg="add mod">
          <ac:chgData name="Oji, Shiyogo/大路 将吾" userId="2263b180-7f84-4151-9209-612f80531efe" providerId="ADAL" clId="{AEF70EC3-D5C1-4AB2-B9DF-2AB7AA49D62E}" dt="2022-10-21T02:20:57.199" v="6465"/>
          <ac:graphicFrameMkLst>
            <pc:docMk/>
            <pc:sldMk cId="1875997164" sldId="303"/>
            <ac:graphicFrameMk id="15" creationId="{690187B1-91FA-4956-A191-40497E6162C3}"/>
          </ac:graphicFrameMkLst>
        </pc:graphicFrameChg>
        <pc:graphicFrameChg chg="del">
          <ac:chgData name="Oji, Shiyogo/大路 将吾" userId="2263b180-7f84-4151-9209-612f80531efe" providerId="ADAL" clId="{AEF70EC3-D5C1-4AB2-B9DF-2AB7AA49D62E}" dt="2022-10-21T02:24:19.197" v="6594" actId="478"/>
          <ac:graphicFrameMkLst>
            <pc:docMk/>
            <pc:sldMk cId="1875997164" sldId="303"/>
            <ac:graphicFrameMk id="26" creationId="{00000000-0000-0000-0000-000000000000}"/>
          </ac:graphicFrameMkLst>
        </pc:graphicFrameChg>
        <pc:picChg chg="add del mod">
          <ac:chgData name="Oji, Shiyogo/大路 将吾" userId="2263b180-7f84-4151-9209-612f80531efe" providerId="ADAL" clId="{AEF70EC3-D5C1-4AB2-B9DF-2AB7AA49D62E}" dt="2022-10-21T02:24:20.080" v="6595" actId="478"/>
          <ac:picMkLst>
            <pc:docMk/>
            <pc:sldMk cId="1875997164" sldId="303"/>
            <ac:picMk id="13" creationId="{4BD59E4B-9592-4F04-97F5-69FD93C2B2B7}"/>
          </ac:picMkLst>
        </pc:picChg>
        <pc:picChg chg="add mod">
          <ac:chgData name="Oji, Shiyogo/大路 将吾" userId="2263b180-7f84-4151-9209-612f80531efe" providerId="ADAL" clId="{AEF70EC3-D5C1-4AB2-B9DF-2AB7AA49D62E}" dt="2022-10-21T02:25:56.773" v="6620"/>
          <ac:picMkLst>
            <pc:docMk/>
            <pc:sldMk cId="1875997164" sldId="303"/>
            <ac:picMk id="16" creationId="{406C2D56-383A-4DE8-B1E1-73ED96ED2834}"/>
          </ac:picMkLst>
        </pc:picChg>
      </pc:sldChg>
      <pc:sldChg chg="addSp delSp modSp mod">
        <pc:chgData name="Oji, Shiyogo/大路 将吾" userId="2263b180-7f84-4151-9209-612f80531efe" providerId="ADAL" clId="{AEF70EC3-D5C1-4AB2-B9DF-2AB7AA49D62E}" dt="2022-10-21T02:31:03.668" v="6701" actId="207"/>
        <pc:sldMkLst>
          <pc:docMk/>
          <pc:sldMk cId="899771735" sldId="304"/>
        </pc:sldMkLst>
        <pc:spChg chg="mod">
          <ac:chgData name="Oji, Shiyogo/大路 将吾" userId="2263b180-7f84-4151-9209-612f80531efe" providerId="ADAL" clId="{AEF70EC3-D5C1-4AB2-B9DF-2AB7AA49D62E}" dt="2022-10-21T02:31:03.668" v="6701" actId="207"/>
          <ac:spMkLst>
            <pc:docMk/>
            <pc:sldMk cId="899771735" sldId="304"/>
            <ac:spMk id="10" creationId="{4A8B0EE1-DB6F-405E-A2B3-01069CA94C52}"/>
          </ac:spMkLst>
        </pc:spChg>
        <pc:graphicFrameChg chg="add mod">
          <ac:chgData name="Oji, Shiyogo/大路 将吾" userId="2263b180-7f84-4151-9209-612f80531efe" providerId="ADAL" clId="{AEF70EC3-D5C1-4AB2-B9DF-2AB7AA49D62E}" dt="2022-10-21T02:20:57.904" v="6466"/>
          <ac:graphicFrameMkLst>
            <pc:docMk/>
            <pc:sldMk cId="899771735" sldId="304"/>
            <ac:graphicFrameMk id="15" creationId="{0340E3D8-7E2C-4FC9-B078-AC11D42886B1}"/>
          </ac:graphicFrameMkLst>
        </pc:graphicFrameChg>
        <pc:graphicFrameChg chg="del">
          <ac:chgData name="Oji, Shiyogo/大路 将吾" userId="2263b180-7f84-4151-9209-612f80531efe" providerId="ADAL" clId="{AEF70EC3-D5C1-4AB2-B9DF-2AB7AA49D62E}" dt="2022-10-21T02:24:18.048" v="6593" actId="478"/>
          <ac:graphicFrameMkLst>
            <pc:docMk/>
            <pc:sldMk cId="899771735" sldId="304"/>
            <ac:graphicFrameMk id="26" creationId="{00000000-0000-0000-0000-000000000000}"/>
          </ac:graphicFrameMkLst>
        </pc:graphicFrameChg>
        <pc:picChg chg="add del mod">
          <ac:chgData name="Oji, Shiyogo/大路 将吾" userId="2263b180-7f84-4151-9209-612f80531efe" providerId="ADAL" clId="{AEF70EC3-D5C1-4AB2-B9DF-2AB7AA49D62E}" dt="2022-10-21T02:24:17.212" v="6592" actId="478"/>
          <ac:picMkLst>
            <pc:docMk/>
            <pc:sldMk cId="899771735" sldId="304"/>
            <ac:picMk id="12" creationId="{387EC15E-D515-4072-BF06-5D18D711ED47}"/>
          </ac:picMkLst>
        </pc:picChg>
        <pc:picChg chg="add mod">
          <ac:chgData name="Oji, Shiyogo/大路 将吾" userId="2263b180-7f84-4151-9209-612f80531efe" providerId="ADAL" clId="{AEF70EC3-D5C1-4AB2-B9DF-2AB7AA49D62E}" dt="2022-10-21T02:25:57.509" v="6621"/>
          <ac:picMkLst>
            <pc:docMk/>
            <pc:sldMk cId="899771735" sldId="304"/>
            <ac:picMk id="16" creationId="{343DBED9-87E6-4F76-8FB8-111D64E51133}"/>
          </ac:picMkLst>
        </pc:picChg>
      </pc:sldChg>
      <pc:sldChg chg="addSp delSp modSp mod">
        <pc:chgData name="Oji, Shiyogo/大路 将吾" userId="2263b180-7f84-4151-9209-612f80531efe" providerId="ADAL" clId="{AEF70EC3-D5C1-4AB2-B9DF-2AB7AA49D62E}" dt="2022-10-21T02:25:58.072" v="6622"/>
        <pc:sldMkLst>
          <pc:docMk/>
          <pc:sldMk cId="1957626497" sldId="305"/>
        </pc:sldMkLst>
        <pc:spChg chg="mod">
          <ac:chgData name="Oji, Shiyogo/大路 将吾" userId="2263b180-7f84-4151-9209-612f80531efe" providerId="ADAL" clId="{AEF70EC3-D5C1-4AB2-B9DF-2AB7AA49D62E}" dt="2022-10-05T02:49:59.788" v="1276" actId="207"/>
          <ac:spMkLst>
            <pc:docMk/>
            <pc:sldMk cId="1957626497" sldId="305"/>
            <ac:spMk id="10" creationId="{4A8B0EE1-DB6F-405E-A2B3-01069CA94C52}"/>
          </ac:spMkLst>
        </pc:spChg>
        <pc:graphicFrameChg chg="add mod">
          <ac:chgData name="Oji, Shiyogo/大路 将吾" userId="2263b180-7f84-4151-9209-612f80531efe" providerId="ADAL" clId="{AEF70EC3-D5C1-4AB2-B9DF-2AB7AA49D62E}" dt="2022-10-21T02:20:58.607" v="6467"/>
          <ac:graphicFrameMkLst>
            <pc:docMk/>
            <pc:sldMk cId="1957626497" sldId="305"/>
            <ac:graphicFrameMk id="13" creationId="{03D95862-E6B7-4513-9104-7062BA2D524B}"/>
          </ac:graphicFrameMkLst>
        </pc:graphicFrameChg>
        <pc:graphicFrameChg chg="del">
          <ac:chgData name="Oji, Shiyogo/大路 将吾" userId="2263b180-7f84-4151-9209-612f80531efe" providerId="ADAL" clId="{AEF70EC3-D5C1-4AB2-B9DF-2AB7AA49D62E}" dt="2022-10-21T02:24:09.956" v="6590" actId="478"/>
          <ac:graphicFrameMkLst>
            <pc:docMk/>
            <pc:sldMk cId="1957626497" sldId="305"/>
            <ac:graphicFrameMk id="26" creationId="{00000000-0000-0000-0000-000000000000}"/>
          </ac:graphicFrameMkLst>
        </pc:graphicFrameChg>
        <pc:picChg chg="add del mod">
          <ac:chgData name="Oji, Shiyogo/大路 将吾" userId="2263b180-7f84-4151-9209-612f80531efe" providerId="ADAL" clId="{AEF70EC3-D5C1-4AB2-B9DF-2AB7AA49D62E}" dt="2022-10-21T02:24:10.913" v="6591" actId="478"/>
          <ac:picMkLst>
            <pc:docMk/>
            <pc:sldMk cId="1957626497" sldId="305"/>
            <ac:picMk id="12" creationId="{1E1507B0-41C4-4D79-BB1E-1B0E453D59B1}"/>
          </ac:picMkLst>
        </pc:picChg>
        <pc:picChg chg="add mod">
          <ac:chgData name="Oji, Shiyogo/大路 将吾" userId="2263b180-7f84-4151-9209-612f80531efe" providerId="ADAL" clId="{AEF70EC3-D5C1-4AB2-B9DF-2AB7AA49D62E}" dt="2022-10-21T02:25:58.072" v="6622"/>
          <ac:picMkLst>
            <pc:docMk/>
            <pc:sldMk cId="1957626497" sldId="305"/>
            <ac:picMk id="14" creationId="{852DE41E-0C9A-4B51-A735-EEE2C34B2E35}"/>
          </ac:picMkLst>
        </pc:picChg>
      </pc:sldChg>
      <pc:sldChg chg="addSp delSp modSp mod">
        <pc:chgData name="Oji, Shiyogo/大路 将吾" userId="2263b180-7f84-4151-9209-612f80531efe" providerId="ADAL" clId="{AEF70EC3-D5C1-4AB2-B9DF-2AB7AA49D62E}" dt="2022-10-21T02:26:01.297" v="6626"/>
        <pc:sldMkLst>
          <pc:docMk/>
          <pc:sldMk cId="2750135030" sldId="306"/>
        </pc:sldMkLst>
        <pc:spChg chg="mod">
          <ac:chgData name="Oji, Shiyogo/大路 将吾" userId="2263b180-7f84-4151-9209-612f80531efe" providerId="ADAL" clId="{AEF70EC3-D5C1-4AB2-B9DF-2AB7AA49D62E}" dt="2022-10-05T02:50:13.548" v="1277" actId="207"/>
          <ac:spMkLst>
            <pc:docMk/>
            <pc:sldMk cId="2750135030" sldId="306"/>
            <ac:spMk id="6" creationId="{311F1041-83DC-4B4B-AEB2-3B681826EDB7}"/>
          </ac:spMkLst>
        </pc:spChg>
        <pc:spChg chg="mod">
          <ac:chgData name="Oji, Shiyogo/大路 将吾" userId="2263b180-7f84-4151-9209-612f80531efe" providerId="ADAL" clId="{AEF70EC3-D5C1-4AB2-B9DF-2AB7AA49D62E}" dt="2022-10-21T02:09:00.408" v="6399" actId="207"/>
          <ac:spMkLst>
            <pc:docMk/>
            <pc:sldMk cId="2750135030" sldId="306"/>
            <ac:spMk id="16" creationId="{8810BE0F-03FA-4E51-894F-C7A5F4B3BF1E}"/>
          </ac:spMkLst>
        </pc:spChg>
        <pc:spChg chg="add mod">
          <ac:chgData name="Oji, Shiyogo/大路 将吾" userId="2263b180-7f84-4151-9209-612f80531efe" providerId="ADAL" clId="{AEF70EC3-D5C1-4AB2-B9DF-2AB7AA49D62E}" dt="2022-10-21T02:09:44.320" v="6402" actId="207"/>
          <ac:spMkLst>
            <pc:docMk/>
            <pc:sldMk cId="2750135030" sldId="306"/>
            <ac:spMk id="17" creationId="{2EBA6910-122C-44FD-B44F-1738FFB541A5}"/>
          </ac:spMkLst>
        </pc:spChg>
        <pc:graphicFrameChg chg="add mod">
          <ac:chgData name="Oji, Shiyogo/大路 将吾" userId="2263b180-7f84-4151-9209-612f80531efe" providerId="ADAL" clId="{AEF70EC3-D5C1-4AB2-B9DF-2AB7AA49D62E}" dt="2022-10-21T02:21:01.664" v="6471"/>
          <ac:graphicFrameMkLst>
            <pc:docMk/>
            <pc:sldMk cId="2750135030" sldId="306"/>
            <ac:graphicFrameMk id="22" creationId="{A4D1EB07-573C-4443-8876-479F26728996}"/>
          </ac:graphicFrameMkLst>
        </pc:graphicFrameChg>
        <pc:graphicFrameChg chg="del">
          <ac:chgData name="Oji, Shiyogo/大路 将吾" userId="2263b180-7f84-4151-9209-612f80531efe" providerId="ADAL" clId="{AEF70EC3-D5C1-4AB2-B9DF-2AB7AA49D62E}" dt="2022-10-21T02:23:59.532" v="6582" actId="478"/>
          <ac:graphicFrameMkLst>
            <pc:docMk/>
            <pc:sldMk cId="2750135030" sldId="306"/>
            <ac:graphicFrameMk id="26" creationId="{00000000-0000-0000-0000-000000000000}"/>
          </ac:graphicFrameMkLst>
        </pc:graphicFrameChg>
        <pc:picChg chg="add del mod">
          <ac:chgData name="Oji, Shiyogo/大路 将吾" userId="2263b180-7f84-4151-9209-612f80531efe" providerId="ADAL" clId="{AEF70EC3-D5C1-4AB2-B9DF-2AB7AA49D62E}" dt="2022-10-21T02:24:00.751" v="6583" actId="478"/>
          <ac:picMkLst>
            <pc:docMk/>
            <pc:sldMk cId="2750135030" sldId="306"/>
            <ac:picMk id="21" creationId="{69B5B67C-54FB-4C27-896B-E05B1F466A50}"/>
          </ac:picMkLst>
        </pc:picChg>
        <pc:picChg chg="add mod">
          <ac:chgData name="Oji, Shiyogo/大路 将吾" userId="2263b180-7f84-4151-9209-612f80531efe" providerId="ADAL" clId="{AEF70EC3-D5C1-4AB2-B9DF-2AB7AA49D62E}" dt="2022-10-21T02:26:01.297" v="6626"/>
          <ac:picMkLst>
            <pc:docMk/>
            <pc:sldMk cId="2750135030" sldId="306"/>
            <ac:picMk id="23" creationId="{9773F4FA-56D3-4B5B-B5A7-590AC1B368CF}"/>
          </ac:picMkLst>
        </pc:picChg>
      </pc:sldChg>
      <pc:sldChg chg="addSp delSp modSp mod">
        <pc:chgData name="Oji, Shiyogo/大路 将吾" userId="2263b180-7f84-4151-9209-612f80531efe" providerId="ADAL" clId="{AEF70EC3-D5C1-4AB2-B9DF-2AB7AA49D62E}" dt="2022-10-21T02:34:35.988" v="6722" actId="207"/>
        <pc:sldMkLst>
          <pc:docMk/>
          <pc:sldMk cId="446617052" sldId="307"/>
        </pc:sldMkLst>
        <pc:spChg chg="mod">
          <ac:chgData name="Oji, Shiyogo/大路 将吾" userId="2263b180-7f84-4151-9209-612f80531efe" providerId="ADAL" clId="{AEF70EC3-D5C1-4AB2-B9DF-2AB7AA49D62E}" dt="2022-10-21T02:34:35.988" v="6722" actId="207"/>
          <ac:spMkLst>
            <pc:docMk/>
            <pc:sldMk cId="446617052" sldId="307"/>
            <ac:spMk id="18" creationId="{71AA69B4-3015-41C4-A156-ECF09A33A3D1}"/>
          </ac:spMkLst>
        </pc:spChg>
        <pc:graphicFrameChg chg="add mod">
          <ac:chgData name="Oji, Shiyogo/大路 将吾" userId="2263b180-7f84-4151-9209-612f80531efe" providerId="ADAL" clId="{AEF70EC3-D5C1-4AB2-B9DF-2AB7AA49D62E}" dt="2022-10-21T02:21:02.306" v="6472"/>
          <ac:graphicFrameMkLst>
            <pc:docMk/>
            <pc:sldMk cId="446617052" sldId="307"/>
            <ac:graphicFrameMk id="20" creationId="{1520401B-0807-4E17-9E8C-74D418F7ECB0}"/>
          </ac:graphicFrameMkLst>
        </pc:graphicFrameChg>
        <pc:graphicFrameChg chg="del">
          <ac:chgData name="Oji, Shiyogo/大路 将吾" userId="2263b180-7f84-4151-9209-612f80531efe" providerId="ADAL" clId="{AEF70EC3-D5C1-4AB2-B9DF-2AB7AA49D62E}" dt="2022-10-21T02:23:58.515" v="6581" actId="478"/>
          <ac:graphicFrameMkLst>
            <pc:docMk/>
            <pc:sldMk cId="446617052" sldId="307"/>
            <ac:graphicFrameMk id="26" creationId="{00000000-0000-0000-0000-000000000000}"/>
          </ac:graphicFrameMkLst>
        </pc:graphicFrameChg>
        <pc:picChg chg="add del mod">
          <ac:chgData name="Oji, Shiyogo/大路 将吾" userId="2263b180-7f84-4151-9209-612f80531efe" providerId="ADAL" clId="{AEF70EC3-D5C1-4AB2-B9DF-2AB7AA49D62E}" dt="2022-10-21T02:23:57.430" v="6580" actId="478"/>
          <ac:picMkLst>
            <pc:docMk/>
            <pc:sldMk cId="446617052" sldId="307"/>
            <ac:picMk id="19" creationId="{1F0DA2E1-C318-44DE-8852-71C3A9D800EB}"/>
          </ac:picMkLst>
        </pc:picChg>
        <pc:picChg chg="add mod">
          <ac:chgData name="Oji, Shiyogo/大路 将吾" userId="2263b180-7f84-4151-9209-612f80531efe" providerId="ADAL" clId="{AEF70EC3-D5C1-4AB2-B9DF-2AB7AA49D62E}" dt="2022-10-21T02:26:01.955" v="6627"/>
          <ac:picMkLst>
            <pc:docMk/>
            <pc:sldMk cId="446617052" sldId="307"/>
            <ac:picMk id="21" creationId="{D81036B2-D5A7-4426-B47F-30E1A5BD4BE2}"/>
          </ac:picMkLst>
        </pc:picChg>
      </pc:sldChg>
      <pc:sldChg chg="addSp delSp modSp mod">
        <pc:chgData name="Oji, Shiyogo/大路 将吾" userId="2263b180-7f84-4151-9209-612f80531efe" providerId="ADAL" clId="{AEF70EC3-D5C1-4AB2-B9DF-2AB7AA49D62E}" dt="2022-10-21T02:35:32.059" v="6749" actId="20577"/>
        <pc:sldMkLst>
          <pc:docMk/>
          <pc:sldMk cId="867135923" sldId="308"/>
        </pc:sldMkLst>
        <pc:spChg chg="mod">
          <ac:chgData name="Oji, Shiyogo/大路 将吾" userId="2263b180-7f84-4151-9209-612f80531efe" providerId="ADAL" clId="{AEF70EC3-D5C1-4AB2-B9DF-2AB7AA49D62E}" dt="2022-10-21T02:35:32.059" v="6749" actId="20577"/>
          <ac:spMkLst>
            <pc:docMk/>
            <pc:sldMk cId="867135923" sldId="308"/>
            <ac:spMk id="18" creationId="{71AA69B4-3015-41C4-A156-ECF09A33A3D1}"/>
          </ac:spMkLst>
        </pc:spChg>
        <pc:graphicFrameChg chg="add del mod">
          <ac:chgData name="Oji, Shiyogo/大路 将吾" userId="2263b180-7f84-4151-9209-612f80531efe" providerId="ADAL" clId="{AEF70EC3-D5C1-4AB2-B9DF-2AB7AA49D62E}" dt="2022-10-21T02:21:06.933" v="6475" actId="478"/>
          <ac:graphicFrameMkLst>
            <pc:docMk/>
            <pc:sldMk cId="867135923" sldId="308"/>
            <ac:graphicFrameMk id="13" creationId="{127D2428-BC46-4591-9407-C7BC9544E529}"/>
          </ac:graphicFrameMkLst>
        </pc:graphicFrameChg>
        <pc:graphicFrameChg chg="mod">
          <ac:chgData name="Oji, Shiyogo/大路 将吾" userId="2263b180-7f84-4151-9209-612f80531efe" providerId="ADAL" clId="{AEF70EC3-D5C1-4AB2-B9DF-2AB7AA49D62E}" dt="2022-10-21T02:19:08.821" v="6443" actId="1076"/>
          <ac:graphicFrameMkLst>
            <pc:docMk/>
            <pc:sldMk cId="867135923" sldId="308"/>
            <ac:graphicFrameMk id="26" creationId="{00000000-0000-0000-0000-000000000000}"/>
          </ac:graphicFrameMkLst>
        </pc:graphicFrameChg>
        <pc:picChg chg="add mod">
          <ac:chgData name="Oji, Shiyogo/大路 将吾" userId="2263b180-7f84-4151-9209-612f80531efe" providerId="ADAL" clId="{AEF70EC3-D5C1-4AB2-B9DF-2AB7AA49D62E}" dt="2022-10-21T02:19:31.245" v="6450" actId="1037"/>
          <ac:picMkLst>
            <pc:docMk/>
            <pc:sldMk cId="867135923" sldId="308"/>
            <ac:picMk id="12" creationId="{DB34AAE5-CF8E-48BC-B682-08B5F515430A}"/>
          </ac:picMkLst>
        </pc:picChg>
        <pc:cxnChg chg="mod">
          <ac:chgData name="Oji, Shiyogo/大路 将吾" userId="2263b180-7f84-4151-9209-612f80531efe" providerId="ADAL" clId="{AEF70EC3-D5C1-4AB2-B9DF-2AB7AA49D62E}" dt="2022-10-21T02:35:31.638" v="6748" actId="20577"/>
          <ac:cxnSpMkLst>
            <pc:docMk/>
            <pc:sldMk cId="867135923" sldId="308"/>
            <ac:cxnSpMk id="7" creationId="{1B7878CF-5EE8-465B-BFF6-7BB5B59217FF}"/>
          </ac:cxnSpMkLst>
        </pc:cxnChg>
      </pc:sldChg>
      <pc:sldChg chg="addSp delSp modSp mod">
        <pc:chgData name="Oji, Shiyogo/大路 将吾" userId="2263b180-7f84-4151-9209-612f80531efe" providerId="ADAL" clId="{AEF70EC3-D5C1-4AB2-B9DF-2AB7AA49D62E}" dt="2022-10-21T02:35:02.111" v="6735" actId="20577"/>
        <pc:sldMkLst>
          <pc:docMk/>
          <pc:sldMk cId="3674103157" sldId="309"/>
        </pc:sldMkLst>
        <pc:spChg chg="mod">
          <ac:chgData name="Oji, Shiyogo/大路 将吾" userId="2263b180-7f84-4151-9209-612f80531efe" providerId="ADAL" clId="{AEF70EC3-D5C1-4AB2-B9DF-2AB7AA49D62E}" dt="2022-10-21T02:35:02.111" v="6735" actId="20577"/>
          <ac:spMkLst>
            <pc:docMk/>
            <pc:sldMk cId="3674103157" sldId="309"/>
            <ac:spMk id="27" creationId="{C54B2CC7-8051-4461-8E1C-FC691EB574A4}"/>
          </ac:spMkLst>
        </pc:spChg>
        <pc:graphicFrameChg chg="add mod">
          <ac:chgData name="Oji, Shiyogo/大路 将吾" userId="2263b180-7f84-4151-9209-612f80531efe" providerId="ADAL" clId="{AEF70EC3-D5C1-4AB2-B9DF-2AB7AA49D62E}" dt="2022-10-21T02:21:02.959" v="6473"/>
          <ac:graphicFrameMkLst>
            <pc:docMk/>
            <pc:sldMk cId="3674103157" sldId="309"/>
            <ac:graphicFrameMk id="11" creationId="{2756B7BA-7AD0-46B8-9F50-F8CFD0844754}"/>
          </ac:graphicFrameMkLst>
        </pc:graphicFrameChg>
        <pc:graphicFrameChg chg="del">
          <ac:chgData name="Oji, Shiyogo/大路 将吾" userId="2263b180-7f84-4151-9209-612f80531efe" providerId="ADAL" clId="{AEF70EC3-D5C1-4AB2-B9DF-2AB7AA49D62E}" dt="2022-10-21T02:23:53.725" v="6578" actId="478"/>
          <ac:graphicFrameMkLst>
            <pc:docMk/>
            <pc:sldMk cId="3674103157" sldId="309"/>
            <ac:graphicFrameMk id="26" creationId="{00000000-0000-0000-0000-000000000000}"/>
          </ac:graphicFrameMkLst>
        </pc:graphicFrameChg>
        <pc:picChg chg="add del mod">
          <ac:chgData name="Oji, Shiyogo/大路 将吾" userId="2263b180-7f84-4151-9209-612f80531efe" providerId="ADAL" clId="{AEF70EC3-D5C1-4AB2-B9DF-2AB7AA49D62E}" dt="2022-10-21T02:23:55.519" v="6579" actId="478"/>
          <ac:picMkLst>
            <pc:docMk/>
            <pc:sldMk cId="3674103157" sldId="309"/>
            <ac:picMk id="10" creationId="{F3B0E16A-C215-4769-9A10-1E1361280F5A}"/>
          </ac:picMkLst>
        </pc:picChg>
        <pc:picChg chg="add mod">
          <ac:chgData name="Oji, Shiyogo/大路 将吾" userId="2263b180-7f84-4151-9209-612f80531efe" providerId="ADAL" clId="{AEF70EC3-D5C1-4AB2-B9DF-2AB7AA49D62E}" dt="2022-10-21T02:26:02.575" v="6628"/>
          <ac:picMkLst>
            <pc:docMk/>
            <pc:sldMk cId="3674103157" sldId="309"/>
            <ac:picMk id="12" creationId="{2A26996F-F1BC-4157-9A28-E07526BECC75}"/>
          </ac:picMkLst>
        </pc:picChg>
      </pc:sldChg>
      <pc:sldChg chg="addSp delSp modSp mod">
        <pc:chgData name="Oji, Shiyogo/大路 将吾" userId="2263b180-7f84-4151-9209-612f80531efe" providerId="ADAL" clId="{AEF70EC3-D5C1-4AB2-B9DF-2AB7AA49D62E}" dt="2022-10-21T02:26:06.896" v="6629"/>
        <pc:sldMkLst>
          <pc:docMk/>
          <pc:sldMk cId="1637574947" sldId="310"/>
        </pc:sldMkLst>
        <pc:spChg chg="mod">
          <ac:chgData name="Oji, Shiyogo/大路 将吾" userId="2263b180-7f84-4151-9209-612f80531efe" providerId="ADAL" clId="{AEF70EC3-D5C1-4AB2-B9DF-2AB7AA49D62E}" dt="2022-10-21T02:10:22.135" v="6404" actId="207"/>
          <ac:spMkLst>
            <pc:docMk/>
            <pc:sldMk cId="1637574947" sldId="310"/>
            <ac:spMk id="20" creationId="{C886451D-3CCB-4121-9E84-4A836738810A}"/>
          </ac:spMkLst>
        </pc:spChg>
        <pc:graphicFrameChg chg="add mod">
          <ac:chgData name="Oji, Shiyogo/大路 将吾" userId="2263b180-7f84-4151-9209-612f80531efe" providerId="ADAL" clId="{AEF70EC3-D5C1-4AB2-B9DF-2AB7AA49D62E}" dt="2022-10-21T02:21:13.886" v="6476"/>
          <ac:graphicFrameMkLst>
            <pc:docMk/>
            <pc:sldMk cId="1637574947" sldId="310"/>
            <ac:graphicFrameMk id="17" creationId="{BB2CFFDA-4005-4E74-8658-D76D60170364}"/>
          </ac:graphicFrameMkLst>
        </pc:graphicFrameChg>
        <pc:graphicFrameChg chg="del">
          <ac:chgData name="Oji, Shiyogo/大路 将吾" userId="2263b180-7f84-4151-9209-612f80531efe" providerId="ADAL" clId="{AEF70EC3-D5C1-4AB2-B9DF-2AB7AA49D62E}" dt="2022-10-21T02:23:46.516" v="6577" actId="478"/>
          <ac:graphicFrameMkLst>
            <pc:docMk/>
            <pc:sldMk cId="1637574947" sldId="310"/>
            <ac:graphicFrameMk id="26" creationId="{00000000-0000-0000-0000-000000000000}"/>
          </ac:graphicFrameMkLst>
        </pc:graphicFrameChg>
        <pc:picChg chg="add mod">
          <ac:chgData name="Oji, Shiyogo/大路 将吾" userId="2263b180-7f84-4151-9209-612f80531efe" providerId="ADAL" clId="{AEF70EC3-D5C1-4AB2-B9DF-2AB7AA49D62E}" dt="2022-10-21T02:26:06.896" v="6629"/>
          <ac:picMkLst>
            <pc:docMk/>
            <pc:sldMk cId="1637574947" sldId="310"/>
            <ac:picMk id="19" creationId="{C7F9C7A0-F402-4561-988A-16F4A9706D78}"/>
          </ac:picMkLst>
        </pc:picChg>
      </pc:sldChg>
      <pc:sldChg chg="addSp delSp modSp mod">
        <pc:chgData name="Oji, Shiyogo/大路 将吾" userId="2263b180-7f84-4151-9209-612f80531efe" providerId="ADAL" clId="{AEF70EC3-D5C1-4AB2-B9DF-2AB7AA49D62E}" dt="2022-10-21T02:37:23.017" v="6751" actId="207"/>
        <pc:sldMkLst>
          <pc:docMk/>
          <pc:sldMk cId="4110343099" sldId="311"/>
        </pc:sldMkLst>
        <pc:spChg chg="mod">
          <ac:chgData name="Oji, Shiyogo/大路 将吾" userId="2263b180-7f84-4151-9209-612f80531efe" providerId="ADAL" clId="{AEF70EC3-D5C1-4AB2-B9DF-2AB7AA49D62E}" dt="2022-10-21T02:37:23.017" v="6751" actId="207"/>
          <ac:spMkLst>
            <pc:docMk/>
            <pc:sldMk cId="4110343099" sldId="311"/>
            <ac:spMk id="6" creationId="{311F1041-83DC-4B4B-AEB2-3B681826EDB7}"/>
          </ac:spMkLst>
        </pc:spChg>
        <pc:spChg chg="mod">
          <ac:chgData name="Oji, Shiyogo/大路 将吾" userId="2263b180-7f84-4151-9209-612f80531efe" providerId="ADAL" clId="{AEF70EC3-D5C1-4AB2-B9DF-2AB7AA49D62E}" dt="2022-10-21T02:11:17.124" v="6406" actId="207"/>
          <ac:spMkLst>
            <pc:docMk/>
            <pc:sldMk cId="4110343099" sldId="311"/>
            <ac:spMk id="41" creationId="{9E281AF8-B853-45C4-A55B-B16C12F42891}"/>
          </ac:spMkLst>
        </pc:spChg>
        <pc:graphicFrameChg chg="add mod">
          <ac:chgData name="Oji, Shiyogo/大路 将吾" userId="2263b180-7f84-4151-9209-612f80531efe" providerId="ADAL" clId="{AEF70EC3-D5C1-4AB2-B9DF-2AB7AA49D62E}" dt="2022-10-21T02:21:18.498" v="6477"/>
          <ac:graphicFrameMkLst>
            <pc:docMk/>
            <pc:sldMk cId="4110343099" sldId="311"/>
            <ac:graphicFrameMk id="15" creationId="{CB2267F5-3E86-4E9D-B99D-1CEB90478DAA}"/>
          </ac:graphicFrameMkLst>
        </pc:graphicFrameChg>
        <pc:graphicFrameChg chg="del">
          <ac:chgData name="Oji, Shiyogo/大路 将吾" userId="2263b180-7f84-4151-9209-612f80531efe" providerId="ADAL" clId="{AEF70EC3-D5C1-4AB2-B9DF-2AB7AA49D62E}" dt="2022-10-21T02:23:44.332" v="6576" actId="478"/>
          <ac:graphicFrameMkLst>
            <pc:docMk/>
            <pc:sldMk cId="4110343099" sldId="311"/>
            <ac:graphicFrameMk id="26" creationId="{00000000-0000-0000-0000-000000000000}"/>
          </ac:graphicFrameMkLst>
        </pc:graphicFrameChg>
        <pc:picChg chg="add mod">
          <ac:chgData name="Oji, Shiyogo/大路 将吾" userId="2263b180-7f84-4151-9209-612f80531efe" providerId="ADAL" clId="{AEF70EC3-D5C1-4AB2-B9DF-2AB7AA49D62E}" dt="2022-10-21T02:26:10.535" v="6630"/>
          <ac:picMkLst>
            <pc:docMk/>
            <pc:sldMk cId="4110343099" sldId="311"/>
            <ac:picMk id="16" creationId="{A5D479CD-707D-4F7E-AE50-803C36F74781}"/>
          </ac:picMkLst>
        </pc:picChg>
      </pc:sldChg>
      <pc:sldChg chg="addSp delSp modSp mod">
        <pc:chgData name="Oji, Shiyogo/大路 将吾" userId="2263b180-7f84-4151-9209-612f80531efe" providerId="ADAL" clId="{AEF70EC3-D5C1-4AB2-B9DF-2AB7AA49D62E}" dt="2022-10-21T02:26:27.129" v="6634"/>
        <pc:sldMkLst>
          <pc:docMk/>
          <pc:sldMk cId="973599395" sldId="312"/>
        </pc:sldMkLst>
        <pc:spChg chg="mod">
          <ac:chgData name="Oji, Shiyogo/大路 将吾" userId="2263b180-7f84-4151-9209-612f80531efe" providerId="ADAL" clId="{AEF70EC3-D5C1-4AB2-B9DF-2AB7AA49D62E}" dt="2022-10-21T01:10:40.381" v="6242" actId="207"/>
          <ac:spMkLst>
            <pc:docMk/>
            <pc:sldMk cId="973599395" sldId="312"/>
            <ac:spMk id="3" creationId="{00000000-0000-0000-0000-000000000000}"/>
          </ac:spMkLst>
        </pc:spChg>
        <pc:graphicFrameChg chg="del">
          <ac:chgData name="Oji, Shiyogo/大路 将吾" userId="2263b180-7f84-4151-9209-612f80531efe" providerId="ADAL" clId="{AEF70EC3-D5C1-4AB2-B9DF-2AB7AA49D62E}" dt="2022-10-21T02:23:41.888" v="6573" actId="478"/>
          <ac:graphicFrameMkLst>
            <pc:docMk/>
            <pc:sldMk cId="973599395" sldId="312"/>
            <ac:graphicFrameMk id="4" creationId="{00000000-0000-0000-0000-000000000000}"/>
          </ac:graphicFrameMkLst>
        </pc:graphicFrameChg>
        <pc:graphicFrameChg chg="add mod">
          <ac:chgData name="Oji, Shiyogo/大路 将吾" userId="2263b180-7f84-4151-9209-612f80531efe" providerId="ADAL" clId="{AEF70EC3-D5C1-4AB2-B9DF-2AB7AA49D62E}" dt="2022-10-21T02:21:22.140" v="6480"/>
          <ac:graphicFrameMkLst>
            <pc:docMk/>
            <pc:sldMk cId="973599395" sldId="312"/>
            <ac:graphicFrameMk id="5" creationId="{00602314-03F8-4710-A84A-DD2B5B46F187}"/>
          </ac:graphicFrameMkLst>
        </pc:graphicFrameChg>
        <pc:picChg chg="add mod">
          <ac:chgData name="Oji, Shiyogo/大路 将吾" userId="2263b180-7f84-4151-9209-612f80531efe" providerId="ADAL" clId="{AEF70EC3-D5C1-4AB2-B9DF-2AB7AA49D62E}" dt="2022-10-21T02:26:27.129" v="6634"/>
          <ac:picMkLst>
            <pc:docMk/>
            <pc:sldMk cId="973599395" sldId="312"/>
            <ac:picMk id="6" creationId="{670EED21-DA75-48B4-9759-D1851FB7EC9E}"/>
          </ac:picMkLst>
        </pc:picChg>
      </pc:sldChg>
      <pc:sldChg chg="addSp delSp modSp mod">
        <pc:chgData name="Oji, Shiyogo/大路 将吾" userId="2263b180-7f84-4151-9209-612f80531efe" providerId="ADAL" clId="{AEF70EC3-D5C1-4AB2-B9DF-2AB7AA49D62E}" dt="2022-10-21T02:43:54.454" v="6936" actId="20577"/>
        <pc:sldMkLst>
          <pc:docMk/>
          <pc:sldMk cId="1340074477" sldId="313"/>
        </pc:sldMkLst>
        <pc:spChg chg="mod">
          <ac:chgData name="Oji, Shiyogo/大路 将吾" userId="2263b180-7f84-4151-9209-612f80531efe" providerId="ADAL" clId="{AEF70EC3-D5C1-4AB2-B9DF-2AB7AA49D62E}" dt="2022-10-21T02:43:54.454" v="6936" actId="20577"/>
          <ac:spMkLst>
            <pc:docMk/>
            <pc:sldMk cId="1340074477" sldId="313"/>
            <ac:spMk id="44" creationId="{AA626775-F2A0-4F06-B776-124E58AE859B}"/>
          </ac:spMkLst>
        </pc:spChg>
        <pc:spChg chg="mod">
          <ac:chgData name="Oji, Shiyogo/大路 将吾" userId="2263b180-7f84-4151-9209-612f80531efe" providerId="ADAL" clId="{AEF70EC3-D5C1-4AB2-B9DF-2AB7AA49D62E}" dt="2022-10-21T02:12:05.789" v="6408" actId="207"/>
          <ac:spMkLst>
            <pc:docMk/>
            <pc:sldMk cId="1340074477" sldId="313"/>
            <ac:spMk id="45" creationId="{76F80C64-83D7-45E5-A53A-B26A0389D1A5}"/>
          </ac:spMkLst>
        </pc:spChg>
        <pc:graphicFrameChg chg="add mod">
          <ac:chgData name="Oji, Shiyogo/大路 将吾" userId="2263b180-7f84-4151-9209-612f80531efe" providerId="ADAL" clId="{AEF70EC3-D5C1-4AB2-B9DF-2AB7AA49D62E}" dt="2022-10-21T02:21:23.094" v="6481"/>
          <ac:graphicFrameMkLst>
            <pc:docMk/>
            <pc:sldMk cId="1340074477" sldId="313"/>
            <ac:graphicFrameMk id="15" creationId="{FF2A4357-7FFA-4802-BB7F-04AC9AD0E0C0}"/>
          </ac:graphicFrameMkLst>
        </pc:graphicFrameChg>
        <pc:graphicFrameChg chg="del">
          <ac:chgData name="Oji, Shiyogo/大路 将吾" userId="2263b180-7f84-4151-9209-612f80531efe" providerId="ADAL" clId="{AEF70EC3-D5C1-4AB2-B9DF-2AB7AA49D62E}" dt="2022-10-21T02:23:41.210" v="6572" actId="478"/>
          <ac:graphicFrameMkLst>
            <pc:docMk/>
            <pc:sldMk cId="1340074477" sldId="313"/>
            <ac:graphicFrameMk id="26" creationId="{00000000-0000-0000-0000-000000000000}"/>
          </ac:graphicFrameMkLst>
        </pc:graphicFrameChg>
        <pc:picChg chg="add mod">
          <ac:chgData name="Oji, Shiyogo/大路 将吾" userId="2263b180-7f84-4151-9209-612f80531efe" providerId="ADAL" clId="{AEF70EC3-D5C1-4AB2-B9DF-2AB7AA49D62E}" dt="2022-10-21T02:26:32.336" v="6635"/>
          <ac:picMkLst>
            <pc:docMk/>
            <pc:sldMk cId="1340074477" sldId="313"/>
            <ac:picMk id="17" creationId="{23B379DD-1A76-4B9C-B386-613A0010DE80}"/>
          </ac:picMkLst>
        </pc:picChg>
      </pc:sldChg>
      <pc:sldChg chg="addSp delSp modSp mod">
        <pc:chgData name="Oji, Shiyogo/大路 将吾" userId="2263b180-7f84-4151-9209-612f80531efe" providerId="ADAL" clId="{AEF70EC3-D5C1-4AB2-B9DF-2AB7AA49D62E}" dt="2022-10-21T02:25:58.668" v="6623"/>
        <pc:sldMkLst>
          <pc:docMk/>
          <pc:sldMk cId="3273289858" sldId="314"/>
        </pc:sldMkLst>
        <pc:graphicFrameChg chg="add mod">
          <ac:chgData name="Oji, Shiyogo/大路 将吾" userId="2263b180-7f84-4151-9209-612f80531efe" providerId="ADAL" clId="{AEF70EC3-D5C1-4AB2-B9DF-2AB7AA49D62E}" dt="2022-10-21T02:20:59.210" v="6468"/>
          <ac:graphicFrameMkLst>
            <pc:docMk/>
            <pc:sldMk cId="3273289858" sldId="314"/>
            <ac:graphicFrameMk id="17" creationId="{EA00AA84-E1FA-49D5-A7DC-21E944FFBF21}"/>
          </ac:graphicFrameMkLst>
        </pc:graphicFrameChg>
        <pc:graphicFrameChg chg="del">
          <ac:chgData name="Oji, Shiyogo/大路 将吾" userId="2263b180-7f84-4151-9209-612f80531efe" providerId="ADAL" clId="{AEF70EC3-D5C1-4AB2-B9DF-2AB7AA49D62E}" dt="2022-10-21T02:24:06.852" v="6588" actId="478"/>
          <ac:graphicFrameMkLst>
            <pc:docMk/>
            <pc:sldMk cId="3273289858" sldId="314"/>
            <ac:graphicFrameMk id="26" creationId="{00000000-0000-0000-0000-000000000000}"/>
          </ac:graphicFrameMkLst>
        </pc:graphicFrameChg>
        <pc:picChg chg="add del mod">
          <ac:chgData name="Oji, Shiyogo/大路 将吾" userId="2263b180-7f84-4151-9209-612f80531efe" providerId="ADAL" clId="{AEF70EC3-D5C1-4AB2-B9DF-2AB7AA49D62E}" dt="2022-10-21T02:24:07.871" v="6589" actId="478"/>
          <ac:picMkLst>
            <pc:docMk/>
            <pc:sldMk cId="3273289858" sldId="314"/>
            <ac:picMk id="16" creationId="{27C3AEF4-849E-4B4B-B007-D346F82957AF}"/>
          </ac:picMkLst>
        </pc:picChg>
        <pc:picChg chg="add mod">
          <ac:chgData name="Oji, Shiyogo/大路 将吾" userId="2263b180-7f84-4151-9209-612f80531efe" providerId="ADAL" clId="{AEF70EC3-D5C1-4AB2-B9DF-2AB7AA49D62E}" dt="2022-10-21T02:25:58.668" v="6623"/>
          <ac:picMkLst>
            <pc:docMk/>
            <pc:sldMk cId="3273289858" sldId="314"/>
            <ac:picMk id="18" creationId="{6AE9B0BB-AA95-465B-A42E-CB5BC4EBD86A}"/>
          </ac:picMkLst>
        </pc:picChg>
      </pc:sldChg>
      <pc:sldChg chg="addSp delSp modSp mod">
        <pc:chgData name="Oji, Shiyogo/大路 将吾" userId="2263b180-7f84-4151-9209-612f80531efe" providerId="ADAL" clId="{AEF70EC3-D5C1-4AB2-B9DF-2AB7AA49D62E}" dt="2022-10-21T02:26:33.675" v="6637"/>
        <pc:sldMkLst>
          <pc:docMk/>
          <pc:sldMk cId="3612368624" sldId="315"/>
        </pc:sldMkLst>
        <pc:graphicFrameChg chg="add mod">
          <ac:chgData name="Oji, Shiyogo/大路 将吾" userId="2263b180-7f84-4151-9209-612f80531efe" providerId="ADAL" clId="{AEF70EC3-D5C1-4AB2-B9DF-2AB7AA49D62E}" dt="2022-10-21T02:21:30.354" v="6483"/>
          <ac:graphicFrameMkLst>
            <pc:docMk/>
            <pc:sldMk cId="3612368624" sldId="315"/>
            <ac:graphicFrameMk id="15" creationId="{20D2D12A-D768-436A-ADE5-404EB45BFBCA}"/>
          </ac:graphicFrameMkLst>
        </pc:graphicFrameChg>
        <pc:graphicFrameChg chg="del">
          <ac:chgData name="Oji, Shiyogo/大路 将吾" userId="2263b180-7f84-4151-9209-612f80531efe" providerId="ADAL" clId="{AEF70EC3-D5C1-4AB2-B9DF-2AB7AA49D62E}" dt="2022-10-21T02:23:39.802" v="6570" actId="478"/>
          <ac:graphicFrameMkLst>
            <pc:docMk/>
            <pc:sldMk cId="3612368624" sldId="315"/>
            <ac:graphicFrameMk id="26" creationId="{00000000-0000-0000-0000-000000000000}"/>
          </ac:graphicFrameMkLst>
        </pc:graphicFrameChg>
        <pc:picChg chg="add mod">
          <ac:chgData name="Oji, Shiyogo/大路 将吾" userId="2263b180-7f84-4151-9209-612f80531efe" providerId="ADAL" clId="{AEF70EC3-D5C1-4AB2-B9DF-2AB7AA49D62E}" dt="2022-10-21T02:26:33.675" v="6637"/>
          <ac:picMkLst>
            <pc:docMk/>
            <pc:sldMk cId="3612368624" sldId="315"/>
            <ac:picMk id="16" creationId="{EC0013A2-D24A-4020-98CA-1EB75AE9C598}"/>
          </ac:picMkLst>
        </pc:picChg>
      </pc:sldChg>
      <pc:sldChg chg="addSp delSp modSp mod">
        <pc:chgData name="Oji, Shiyogo/大路 将吾" userId="2263b180-7f84-4151-9209-612f80531efe" providerId="ADAL" clId="{AEF70EC3-D5C1-4AB2-B9DF-2AB7AA49D62E}" dt="2022-10-21T02:26:33.045" v="6636"/>
        <pc:sldMkLst>
          <pc:docMk/>
          <pc:sldMk cId="3828315882" sldId="316"/>
        </pc:sldMkLst>
        <pc:graphicFrameChg chg="add mod">
          <ac:chgData name="Oji, Shiyogo/大路 将吾" userId="2263b180-7f84-4151-9209-612f80531efe" providerId="ADAL" clId="{AEF70EC3-D5C1-4AB2-B9DF-2AB7AA49D62E}" dt="2022-10-21T02:21:29.422" v="6482"/>
          <ac:graphicFrameMkLst>
            <pc:docMk/>
            <pc:sldMk cId="3828315882" sldId="316"/>
            <ac:graphicFrameMk id="13" creationId="{1BF88ADF-8BD7-4C18-BE83-D7ABF16E59DA}"/>
          </ac:graphicFrameMkLst>
        </pc:graphicFrameChg>
        <pc:graphicFrameChg chg="del">
          <ac:chgData name="Oji, Shiyogo/大路 将吾" userId="2263b180-7f84-4151-9209-612f80531efe" providerId="ADAL" clId="{AEF70EC3-D5C1-4AB2-B9DF-2AB7AA49D62E}" dt="2022-10-21T02:23:40.539" v="6571" actId="478"/>
          <ac:graphicFrameMkLst>
            <pc:docMk/>
            <pc:sldMk cId="3828315882" sldId="316"/>
            <ac:graphicFrameMk id="26" creationId="{00000000-0000-0000-0000-000000000000}"/>
          </ac:graphicFrameMkLst>
        </pc:graphicFrameChg>
        <pc:picChg chg="add mod">
          <ac:chgData name="Oji, Shiyogo/大路 将吾" userId="2263b180-7f84-4151-9209-612f80531efe" providerId="ADAL" clId="{AEF70EC3-D5C1-4AB2-B9DF-2AB7AA49D62E}" dt="2022-10-21T02:26:33.045" v="6636"/>
          <ac:picMkLst>
            <pc:docMk/>
            <pc:sldMk cId="3828315882" sldId="316"/>
            <ac:picMk id="14" creationId="{83794312-E0DD-49B4-A42F-50CD4711D5D9}"/>
          </ac:picMkLst>
        </pc:picChg>
      </pc:sldChg>
      <pc:sldChg chg="addSp delSp modSp mod">
        <pc:chgData name="Oji, Shiyogo/大路 将吾" userId="2263b180-7f84-4151-9209-612f80531efe" providerId="ADAL" clId="{AEF70EC3-D5C1-4AB2-B9DF-2AB7AA49D62E}" dt="2022-10-21T02:26:34.259" v="6638"/>
        <pc:sldMkLst>
          <pc:docMk/>
          <pc:sldMk cId="24761672" sldId="317"/>
        </pc:sldMkLst>
        <pc:graphicFrameChg chg="add mod">
          <ac:chgData name="Oji, Shiyogo/大路 将吾" userId="2263b180-7f84-4151-9209-612f80531efe" providerId="ADAL" clId="{AEF70EC3-D5C1-4AB2-B9DF-2AB7AA49D62E}" dt="2022-10-21T02:21:31.403" v="6484"/>
          <ac:graphicFrameMkLst>
            <pc:docMk/>
            <pc:sldMk cId="24761672" sldId="317"/>
            <ac:graphicFrameMk id="17" creationId="{C680825F-5A2E-4402-A19F-EFDD8D9F8C8C}"/>
          </ac:graphicFrameMkLst>
        </pc:graphicFrameChg>
        <pc:graphicFrameChg chg="del">
          <ac:chgData name="Oji, Shiyogo/大路 将吾" userId="2263b180-7f84-4151-9209-612f80531efe" providerId="ADAL" clId="{AEF70EC3-D5C1-4AB2-B9DF-2AB7AA49D62E}" dt="2022-10-21T02:23:39.037" v="6569" actId="478"/>
          <ac:graphicFrameMkLst>
            <pc:docMk/>
            <pc:sldMk cId="24761672" sldId="317"/>
            <ac:graphicFrameMk id="26" creationId="{00000000-0000-0000-0000-000000000000}"/>
          </ac:graphicFrameMkLst>
        </pc:graphicFrameChg>
        <pc:picChg chg="add mod">
          <ac:chgData name="Oji, Shiyogo/大路 将吾" userId="2263b180-7f84-4151-9209-612f80531efe" providerId="ADAL" clId="{AEF70EC3-D5C1-4AB2-B9DF-2AB7AA49D62E}" dt="2022-10-21T02:26:34.259" v="6638"/>
          <ac:picMkLst>
            <pc:docMk/>
            <pc:sldMk cId="24761672" sldId="317"/>
            <ac:picMk id="18" creationId="{6888E8C5-3B83-434F-A33F-94B51DB46A19}"/>
          </ac:picMkLst>
        </pc:picChg>
      </pc:sldChg>
      <pc:sldChg chg="addSp delSp modSp mod ord">
        <pc:chgData name="Oji, Shiyogo/大路 将吾" userId="2263b180-7f84-4151-9209-612f80531efe" providerId="ADAL" clId="{AEF70EC3-D5C1-4AB2-B9DF-2AB7AA49D62E}" dt="2022-10-21T02:26:34.820" v="6639"/>
        <pc:sldMkLst>
          <pc:docMk/>
          <pc:sldMk cId="3604695598" sldId="318"/>
        </pc:sldMkLst>
        <pc:graphicFrameChg chg="add mod">
          <ac:chgData name="Oji, Shiyogo/大路 将吾" userId="2263b180-7f84-4151-9209-612f80531efe" providerId="ADAL" clId="{AEF70EC3-D5C1-4AB2-B9DF-2AB7AA49D62E}" dt="2022-10-21T02:21:32.225" v="6485"/>
          <ac:graphicFrameMkLst>
            <pc:docMk/>
            <pc:sldMk cId="3604695598" sldId="318"/>
            <ac:graphicFrameMk id="15" creationId="{C284BE93-5752-4F4A-BE4C-F611E99B6B84}"/>
          </ac:graphicFrameMkLst>
        </pc:graphicFrameChg>
        <pc:graphicFrameChg chg="del">
          <ac:chgData name="Oji, Shiyogo/大路 将吾" userId="2263b180-7f84-4151-9209-612f80531efe" providerId="ADAL" clId="{AEF70EC3-D5C1-4AB2-B9DF-2AB7AA49D62E}" dt="2022-10-21T02:23:37.648" v="6568" actId="478"/>
          <ac:graphicFrameMkLst>
            <pc:docMk/>
            <pc:sldMk cId="3604695598" sldId="318"/>
            <ac:graphicFrameMk id="26" creationId="{00000000-0000-0000-0000-000000000000}"/>
          </ac:graphicFrameMkLst>
        </pc:graphicFrameChg>
        <pc:picChg chg="add mod">
          <ac:chgData name="Oji, Shiyogo/大路 将吾" userId="2263b180-7f84-4151-9209-612f80531efe" providerId="ADAL" clId="{AEF70EC3-D5C1-4AB2-B9DF-2AB7AA49D62E}" dt="2022-10-21T02:26:34.820" v="6639"/>
          <ac:picMkLst>
            <pc:docMk/>
            <pc:sldMk cId="3604695598" sldId="318"/>
            <ac:picMk id="16" creationId="{82041863-80CF-4EA6-B568-0E91AF4A0185}"/>
          </ac:picMkLst>
        </pc:picChg>
      </pc:sldChg>
      <pc:sldChg chg="addSp delSp modSp mod">
        <pc:chgData name="Oji, Shiyogo/大路 将吾" userId="2263b180-7f84-4151-9209-612f80531efe" providerId="ADAL" clId="{AEF70EC3-D5C1-4AB2-B9DF-2AB7AA49D62E}" dt="2022-10-21T02:26:43.702" v="6644" actId="207"/>
        <pc:sldMkLst>
          <pc:docMk/>
          <pc:sldMk cId="3595147585" sldId="319"/>
        </pc:sldMkLst>
        <pc:spChg chg="mod">
          <ac:chgData name="Oji, Shiyogo/大路 将吾" userId="2263b180-7f84-4151-9209-612f80531efe" providerId="ADAL" clId="{AEF70EC3-D5C1-4AB2-B9DF-2AB7AA49D62E}" dt="2022-10-21T02:26:43.702" v="6644" actId="207"/>
          <ac:spMkLst>
            <pc:docMk/>
            <pc:sldMk cId="3595147585" sldId="319"/>
            <ac:spMk id="3" creationId="{00000000-0000-0000-0000-000000000000}"/>
          </ac:spMkLst>
        </pc:spChg>
        <pc:graphicFrameChg chg="del">
          <ac:chgData name="Oji, Shiyogo/大路 将吾" userId="2263b180-7f84-4151-9209-612f80531efe" providerId="ADAL" clId="{AEF70EC3-D5C1-4AB2-B9DF-2AB7AA49D62E}" dt="2022-10-21T02:23:36.156" v="6566" actId="478"/>
          <ac:graphicFrameMkLst>
            <pc:docMk/>
            <pc:sldMk cId="3595147585" sldId="319"/>
            <ac:graphicFrameMk id="4" creationId="{00000000-0000-0000-0000-000000000000}"/>
          </ac:graphicFrameMkLst>
        </pc:graphicFrameChg>
        <pc:graphicFrameChg chg="add mod">
          <ac:chgData name="Oji, Shiyogo/大路 将吾" userId="2263b180-7f84-4151-9209-612f80531efe" providerId="ADAL" clId="{AEF70EC3-D5C1-4AB2-B9DF-2AB7AA49D62E}" dt="2022-10-21T02:21:33.958" v="6487"/>
          <ac:graphicFrameMkLst>
            <pc:docMk/>
            <pc:sldMk cId="3595147585" sldId="319"/>
            <ac:graphicFrameMk id="5" creationId="{C461E263-1107-4255-B6DD-F331CAB62285}"/>
          </ac:graphicFrameMkLst>
        </pc:graphicFrameChg>
        <pc:picChg chg="add mod">
          <ac:chgData name="Oji, Shiyogo/大路 将吾" userId="2263b180-7f84-4151-9209-612f80531efe" providerId="ADAL" clId="{AEF70EC3-D5C1-4AB2-B9DF-2AB7AA49D62E}" dt="2022-10-21T02:26:35.961" v="6641"/>
          <ac:picMkLst>
            <pc:docMk/>
            <pc:sldMk cId="3595147585" sldId="319"/>
            <ac:picMk id="6" creationId="{AFF2A18D-C937-49F3-BA1E-44DFA30DDF08}"/>
          </ac:picMkLst>
        </pc:picChg>
      </pc:sldChg>
      <pc:sldChg chg="addSp delSp modSp mod">
        <pc:chgData name="Oji, Shiyogo/大路 将吾" userId="2263b180-7f84-4151-9209-612f80531efe" providerId="ADAL" clId="{AEF70EC3-D5C1-4AB2-B9DF-2AB7AA49D62E}" dt="2022-10-21T02:26:36.817" v="6642"/>
        <pc:sldMkLst>
          <pc:docMk/>
          <pc:sldMk cId="1691496115" sldId="320"/>
        </pc:sldMkLst>
        <pc:spChg chg="mod">
          <ac:chgData name="Oji, Shiyogo/大路 将吾" userId="2263b180-7f84-4151-9209-612f80531efe" providerId="ADAL" clId="{AEF70EC3-D5C1-4AB2-B9DF-2AB7AA49D62E}" dt="2022-10-07T04:38:40.746" v="3839" actId="12788"/>
          <ac:spMkLst>
            <pc:docMk/>
            <pc:sldMk cId="1691496115" sldId="320"/>
            <ac:spMk id="6" creationId="{311F1041-83DC-4B4B-AEB2-3B681826EDB7}"/>
          </ac:spMkLst>
        </pc:spChg>
        <pc:graphicFrameChg chg="add mod">
          <ac:chgData name="Oji, Shiyogo/大路 将吾" userId="2263b180-7f84-4151-9209-612f80531efe" providerId="ADAL" clId="{AEF70EC3-D5C1-4AB2-B9DF-2AB7AA49D62E}" dt="2022-10-21T02:21:34.808" v="6488"/>
          <ac:graphicFrameMkLst>
            <pc:docMk/>
            <pc:sldMk cId="1691496115" sldId="320"/>
            <ac:graphicFrameMk id="13" creationId="{6D5DAFC4-438C-4F25-A95D-7D90A5C2063B}"/>
          </ac:graphicFrameMkLst>
        </pc:graphicFrameChg>
        <pc:graphicFrameChg chg="del">
          <ac:chgData name="Oji, Shiyogo/大路 将吾" userId="2263b180-7f84-4151-9209-612f80531efe" providerId="ADAL" clId="{AEF70EC3-D5C1-4AB2-B9DF-2AB7AA49D62E}" dt="2022-10-21T02:23:35.397" v="6565" actId="478"/>
          <ac:graphicFrameMkLst>
            <pc:docMk/>
            <pc:sldMk cId="1691496115" sldId="320"/>
            <ac:graphicFrameMk id="26" creationId="{00000000-0000-0000-0000-000000000000}"/>
          </ac:graphicFrameMkLst>
        </pc:graphicFrameChg>
        <pc:picChg chg="add mod">
          <ac:chgData name="Oji, Shiyogo/大路 将吾" userId="2263b180-7f84-4151-9209-612f80531efe" providerId="ADAL" clId="{AEF70EC3-D5C1-4AB2-B9DF-2AB7AA49D62E}" dt="2022-10-21T02:26:36.817" v="6642"/>
          <ac:picMkLst>
            <pc:docMk/>
            <pc:sldMk cId="1691496115" sldId="320"/>
            <ac:picMk id="14" creationId="{E0826744-5FCB-4689-BCBB-AE8D2CE41AE8}"/>
          </ac:picMkLst>
        </pc:picChg>
        <pc:cxnChg chg="mod">
          <ac:chgData name="Oji, Shiyogo/大路 将吾" userId="2263b180-7f84-4151-9209-612f80531efe" providerId="ADAL" clId="{AEF70EC3-D5C1-4AB2-B9DF-2AB7AA49D62E}" dt="2022-10-07T04:38:40.746" v="3839" actId="12788"/>
          <ac:cxnSpMkLst>
            <pc:docMk/>
            <pc:sldMk cId="1691496115" sldId="320"/>
            <ac:cxnSpMk id="7" creationId="{1B7878CF-5EE8-465B-BFF6-7BB5B59217FF}"/>
          </ac:cxnSpMkLst>
        </pc:cxnChg>
      </pc:sldChg>
      <pc:sldChg chg="addSp delSp modSp mod">
        <pc:chgData name="Oji, Shiyogo/大路 将吾" userId="2263b180-7f84-4151-9209-612f80531efe" providerId="ADAL" clId="{AEF70EC3-D5C1-4AB2-B9DF-2AB7AA49D62E}" dt="2022-10-21T02:26:47.628" v="6645"/>
        <pc:sldMkLst>
          <pc:docMk/>
          <pc:sldMk cId="4075506114" sldId="322"/>
        </pc:sldMkLst>
        <pc:graphicFrameChg chg="add mod">
          <ac:chgData name="Oji, Shiyogo/大路 将吾" userId="2263b180-7f84-4151-9209-612f80531efe" providerId="ADAL" clId="{AEF70EC3-D5C1-4AB2-B9DF-2AB7AA49D62E}" dt="2022-10-21T02:21:35.609" v="6489"/>
          <ac:graphicFrameMkLst>
            <pc:docMk/>
            <pc:sldMk cId="4075506114" sldId="322"/>
            <ac:graphicFrameMk id="19" creationId="{7EE7A58F-206E-416D-A7FE-9B728D7746D3}"/>
          </ac:graphicFrameMkLst>
        </pc:graphicFrameChg>
        <pc:graphicFrameChg chg="del">
          <ac:chgData name="Oji, Shiyogo/大路 将吾" userId="2263b180-7f84-4151-9209-612f80531efe" providerId="ADAL" clId="{AEF70EC3-D5C1-4AB2-B9DF-2AB7AA49D62E}" dt="2022-10-21T02:23:34.612" v="6564" actId="478"/>
          <ac:graphicFrameMkLst>
            <pc:docMk/>
            <pc:sldMk cId="4075506114" sldId="322"/>
            <ac:graphicFrameMk id="26" creationId="{00000000-0000-0000-0000-000000000000}"/>
          </ac:graphicFrameMkLst>
        </pc:graphicFrameChg>
        <pc:picChg chg="add mod">
          <ac:chgData name="Oji, Shiyogo/大路 将吾" userId="2263b180-7f84-4151-9209-612f80531efe" providerId="ADAL" clId="{AEF70EC3-D5C1-4AB2-B9DF-2AB7AA49D62E}" dt="2022-10-21T02:26:47.628" v="6645"/>
          <ac:picMkLst>
            <pc:docMk/>
            <pc:sldMk cId="4075506114" sldId="322"/>
            <ac:picMk id="21" creationId="{D12017EA-E528-4FE7-894B-18922AC6CF52}"/>
          </ac:picMkLst>
        </pc:picChg>
      </pc:sldChg>
      <pc:sldChg chg="addSp delSp modSp mod">
        <pc:chgData name="Oji, Shiyogo/大路 将吾" userId="2263b180-7f84-4151-9209-612f80531efe" providerId="ADAL" clId="{AEF70EC3-D5C1-4AB2-B9DF-2AB7AA49D62E}" dt="2022-10-21T02:26:53.029" v="6648"/>
        <pc:sldMkLst>
          <pc:docMk/>
          <pc:sldMk cId="4056285673" sldId="323"/>
        </pc:sldMkLst>
        <pc:graphicFrameChg chg="add mod">
          <ac:chgData name="Oji, Shiyogo/大路 将吾" userId="2263b180-7f84-4151-9209-612f80531efe" providerId="ADAL" clId="{AEF70EC3-D5C1-4AB2-B9DF-2AB7AA49D62E}" dt="2022-10-21T02:21:36.387" v="6490"/>
          <ac:graphicFrameMkLst>
            <pc:docMk/>
            <pc:sldMk cId="4056285673" sldId="323"/>
            <ac:graphicFrameMk id="12" creationId="{0C94A2D2-F591-477A-92C3-25786DDD6E2A}"/>
          </ac:graphicFrameMkLst>
        </pc:graphicFrameChg>
        <pc:graphicFrameChg chg="del">
          <ac:chgData name="Oji, Shiyogo/大路 将吾" userId="2263b180-7f84-4151-9209-612f80531efe" providerId="ADAL" clId="{AEF70EC3-D5C1-4AB2-B9DF-2AB7AA49D62E}" dt="2022-10-21T02:23:33.803" v="6563" actId="478"/>
          <ac:graphicFrameMkLst>
            <pc:docMk/>
            <pc:sldMk cId="4056285673" sldId="323"/>
            <ac:graphicFrameMk id="26" creationId="{00000000-0000-0000-0000-000000000000}"/>
          </ac:graphicFrameMkLst>
        </pc:graphicFrameChg>
        <pc:picChg chg="add mod">
          <ac:chgData name="Oji, Shiyogo/大路 将吾" userId="2263b180-7f84-4151-9209-612f80531efe" providerId="ADAL" clId="{AEF70EC3-D5C1-4AB2-B9DF-2AB7AA49D62E}" dt="2022-10-21T02:26:49.665" v="6646"/>
          <ac:picMkLst>
            <pc:docMk/>
            <pc:sldMk cId="4056285673" sldId="323"/>
            <ac:picMk id="13" creationId="{4916E10C-52F7-4732-9191-4F6F4403831C}"/>
          </ac:picMkLst>
        </pc:picChg>
        <pc:picChg chg="add del mod">
          <ac:chgData name="Oji, Shiyogo/大路 将吾" userId="2263b180-7f84-4151-9209-612f80531efe" providerId="ADAL" clId="{AEF70EC3-D5C1-4AB2-B9DF-2AB7AA49D62E}" dt="2022-10-21T02:26:53.029" v="6648"/>
          <ac:picMkLst>
            <pc:docMk/>
            <pc:sldMk cId="4056285673" sldId="323"/>
            <ac:picMk id="15" creationId="{972ACFC8-EF39-40D6-89D4-2269FDF92457}"/>
          </ac:picMkLst>
        </pc:picChg>
      </pc:sldChg>
      <pc:sldChg chg="addSp delSp modSp mod">
        <pc:chgData name="Oji, Shiyogo/大路 将吾" userId="2263b180-7f84-4151-9209-612f80531efe" providerId="ADAL" clId="{AEF70EC3-D5C1-4AB2-B9DF-2AB7AA49D62E}" dt="2022-10-21T02:53:43.467" v="6962" actId="14100"/>
        <pc:sldMkLst>
          <pc:docMk/>
          <pc:sldMk cId="3567216307" sldId="324"/>
        </pc:sldMkLst>
        <pc:spChg chg="mod">
          <ac:chgData name="Oji, Shiyogo/大路 将吾" userId="2263b180-7f84-4151-9209-612f80531efe" providerId="ADAL" clId="{AEF70EC3-D5C1-4AB2-B9DF-2AB7AA49D62E}" dt="2022-10-21T02:53:43.467" v="6962" actId="14100"/>
          <ac:spMkLst>
            <pc:docMk/>
            <pc:sldMk cId="3567216307" sldId="324"/>
            <ac:spMk id="55" creationId="{40512304-90E5-44A2-8BD3-5B52D1755EDA}"/>
          </ac:spMkLst>
        </pc:spChg>
        <pc:graphicFrameChg chg="add mod">
          <ac:chgData name="Oji, Shiyogo/大路 将吾" userId="2263b180-7f84-4151-9209-612f80531efe" providerId="ADAL" clId="{AEF70EC3-D5C1-4AB2-B9DF-2AB7AA49D62E}" dt="2022-10-21T02:21:41.203" v="6491"/>
          <ac:graphicFrameMkLst>
            <pc:docMk/>
            <pc:sldMk cId="3567216307" sldId="324"/>
            <ac:graphicFrameMk id="17" creationId="{FCA78C88-7A63-42FC-9049-C1FEB931EEE2}"/>
          </ac:graphicFrameMkLst>
        </pc:graphicFrameChg>
        <pc:graphicFrameChg chg="del">
          <ac:chgData name="Oji, Shiyogo/大路 将吾" userId="2263b180-7f84-4151-9209-612f80531efe" providerId="ADAL" clId="{AEF70EC3-D5C1-4AB2-B9DF-2AB7AA49D62E}" dt="2022-10-21T02:23:33.015" v="6562" actId="478"/>
          <ac:graphicFrameMkLst>
            <pc:docMk/>
            <pc:sldMk cId="3567216307" sldId="324"/>
            <ac:graphicFrameMk id="26" creationId="{00000000-0000-0000-0000-000000000000}"/>
          </ac:graphicFrameMkLst>
        </pc:graphicFrameChg>
        <pc:picChg chg="add mod">
          <ac:chgData name="Oji, Shiyogo/大路 将吾" userId="2263b180-7f84-4151-9209-612f80531efe" providerId="ADAL" clId="{AEF70EC3-D5C1-4AB2-B9DF-2AB7AA49D62E}" dt="2022-10-21T02:26:55.346" v="6649"/>
          <ac:picMkLst>
            <pc:docMk/>
            <pc:sldMk cId="3567216307" sldId="324"/>
            <ac:picMk id="25" creationId="{106FE3CB-95D8-423B-8D4A-9BAF2A50EC53}"/>
          </ac:picMkLst>
        </pc:picChg>
        <pc:cxnChg chg="mod">
          <ac:chgData name="Oji, Shiyogo/大路 将吾" userId="2263b180-7f84-4151-9209-612f80531efe" providerId="ADAL" clId="{AEF70EC3-D5C1-4AB2-B9DF-2AB7AA49D62E}" dt="2022-10-21T02:53:43.467" v="6962" actId="14100"/>
          <ac:cxnSpMkLst>
            <pc:docMk/>
            <pc:sldMk cId="3567216307" sldId="324"/>
            <ac:cxnSpMk id="56" creationId="{685E0A04-7A52-439D-A361-85F27CA1A5A8}"/>
          </ac:cxnSpMkLst>
        </pc:cxnChg>
      </pc:sldChg>
      <pc:sldChg chg="addSp delSp modSp mod">
        <pc:chgData name="Oji, Shiyogo/大路 将吾" userId="2263b180-7f84-4151-9209-612f80531efe" providerId="ADAL" clId="{AEF70EC3-D5C1-4AB2-B9DF-2AB7AA49D62E}" dt="2022-10-21T02:27:53.201" v="6659"/>
        <pc:sldMkLst>
          <pc:docMk/>
          <pc:sldMk cId="400386075" sldId="325"/>
        </pc:sldMkLst>
        <pc:spChg chg="mod">
          <ac:chgData name="Oji, Shiyogo/大路 将吾" userId="2263b180-7f84-4151-9209-612f80531efe" providerId="ADAL" clId="{AEF70EC3-D5C1-4AB2-B9DF-2AB7AA49D62E}" dt="2022-10-21T01:14:26.464" v="6299" actId="207"/>
          <ac:spMkLst>
            <pc:docMk/>
            <pc:sldMk cId="400386075" sldId="325"/>
            <ac:spMk id="3" creationId="{00000000-0000-0000-0000-000000000000}"/>
          </ac:spMkLst>
        </pc:spChg>
        <pc:graphicFrameChg chg="del">
          <ac:chgData name="Oji, Shiyogo/大路 将吾" userId="2263b180-7f84-4151-9209-612f80531efe" providerId="ADAL" clId="{AEF70EC3-D5C1-4AB2-B9DF-2AB7AA49D62E}" dt="2022-10-21T02:23:32.216" v="6561" actId="478"/>
          <ac:graphicFrameMkLst>
            <pc:docMk/>
            <pc:sldMk cId="400386075" sldId="325"/>
            <ac:graphicFrameMk id="4" creationId="{00000000-0000-0000-0000-000000000000}"/>
          </ac:graphicFrameMkLst>
        </pc:graphicFrameChg>
        <pc:graphicFrameChg chg="add mod">
          <ac:chgData name="Oji, Shiyogo/大路 将吾" userId="2263b180-7f84-4151-9209-612f80531efe" providerId="ADAL" clId="{AEF70EC3-D5C1-4AB2-B9DF-2AB7AA49D62E}" dt="2022-10-21T02:21:42.103" v="6492"/>
          <ac:graphicFrameMkLst>
            <pc:docMk/>
            <pc:sldMk cId="400386075" sldId="325"/>
            <ac:graphicFrameMk id="5" creationId="{E2198BEC-F4E2-4E4E-ACE8-8409261F362B}"/>
          </ac:graphicFrameMkLst>
        </pc:graphicFrameChg>
        <pc:picChg chg="add del mod">
          <ac:chgData name="Oji, Shiyogo/大路 将吾" userId="2263b180-7f84-4151-9209-612f80531efe" providerId="ADAL" clId="{AEF70EC3-D5C1-4AB2-B9DF-2AB7AA49D62E}" dt="2022-10-21T02:27:17.455" v="6657" actId="478"/>
          <ac:picMkLst>
            <pc:docMk/>
            <pc:sldMk cId="400386075" sldId="325"/>
            <ac:picMk id="6" creationId="{64FA8C9D-B880-4105-9556-B2BDF2113DAC}"/>
          </ac:picMkLst>
        </pc:picChg>
        <pc:picChg chg="add mod">
          <ac:chgData name="Oji, Shiyogo/大路 将吾" userId="2263b180-7f84-4151-9209-612f80531efe" providerId="ADAL" clId="{AEF70EC3-D5C1-4AB2-B9DF-2AB7AA49D62E}" dt="2022-10-21T02:27:53.201" v="6659"/>
          <ac:picMkLst>
            <pc:docMk/>
            <pc:sldMk cId="400386075" sldId="325"/>
            <ac:picMk id="7" creationId="{673D5CF3-09B7-4A47-A83F-839FEDF00C0B}"/>
          </ac:picMkLst>
        </pc:picChg>
      </pc:sldChg>
      <pc:sldChg chg="addSp delSp modSp mod">
        <pc:chgData name="Oji, Shiyogo/大路 将吾" userId="2263b180-7f84-4151-9209-612f80531efe" providerId="ADAL" clId="{AEF70EC3-D5C1-4AB2-B9DF-2AB7AA49D62E}" dt="2022-10-21T02:28:00.821" v="6664"/>
        <pc:sldMkLst>
          <pc:docMk/>
          <pc:sldMk cId="3301573516" sldId="326"/>
        </pc:sldMkLst>
        <pc:graphicFrameChg chg="add mod">
          <ac:chgData name="Oji, Shiyogo/大路 将吾" userId="2263b180-7f84-4151-9209-612f80531efe" providerId="ADAL" clId="{AEF70EC3-D5C1-4AB2-B9DF-2AB7AA49D62E}" dt="2022-10-21T02:22:04.499" v="6495"/>
          <ac:graphicFrameMkLst>
            <pc:docMk/>
            <pc:sldMk cId="3301573516" sldId="326"/>
            <ac:graphicFrameMk id="12" creationId="{F95B1458-0CC6-49CD-B8DC-AC792EF8D1C7}"/>
          </ac:graphicFrameMkLst>
        </pc:graphicFrameChg>
        <pc:graphicFrameChg chg="del">
          <ac:chgData name="Oji, Shiyogo/大路 将吾" userId="2263b180-7f84-4151-9209-612f80531efe" providerId="ADAL" clId="{AEF70EC3-D5C1-4AB2-B9DF-2AB7AA49D62E}" dt="2022-10-21T02:23:28.844" v="6558" actId="478"/>
          <ac:graphicFrameMkLst>
            <pc:docMk/>
            <pc:sldMk cId="3301573516" sldId="326"/>
            <ac:graphicFrameMk id="26" creationId="{00000000-0000-0000-0000-000000000000}"/>
          </ac:graphicFrameMkLst>
        </pc:graphicFrameChg>
        <pc:picChg chg="add del mod">
          <ac:chgData name="Oji, Shiyogo/大路 将吾" userId="2263b180-7f84-4151-9209-612f80531efe" providerId="ADAL" clId="{AEF70EC3-D5C1-4AB2-B9DF-2AB7AA49D62E}" dt="2022-10-21T02:27:08.058" v="6654" actId="478"/>
          <ac:picMkLst>
            <pc:docMk/>
            <pc:sldMk cId="3301573516" sldId="326"/>
            <ac:picMk id="13" creationId="{F2DE3E1E-EF95-4912-9EC1-D2B98252EF39}"/>
          </ac:picMkLst>
        </pc:picChg>
        <pc:picChg chg="add mod">
          <ac:chgData name="Oji, Shiyogo/大路 将吾" userId="2263b180-7f84-4151-9209-612f80531efe" providerId="ADAL" clId="{AEF70EC3-D5C1-4AB2-B9DF-2AB7AA49D62E}" dt="2022-10-21T02:27:58.750" v="6662"/>
          <ac:picMkLst>
            <pc:docMk/>
            <pc:sldMk cId="3301573516" sldId="326"/>
            <ac:picMk id="14" creationId="{8684224F-FB7C-4973-933B-4D0B7766288B}"/>
          </ac:picMkLst>
        </pc:picChg>
        <pc:picChg chg="add del mod">
          <ac:chgData name="Oji, Shiyogo/大路 将吾" userId="2263b180-7f84-4151-9209-612f80531efe" providerId="ADAL" clId="{AEF70EC3-D5C1-4AB2-B9DF-2AB7AA49D62E}" dt="2022-10-21T02:28:00.821" v="6664"/>
          <ac:picMkLst>
            <pc:docMk/>
            <pc:sldMk cId="3301573516" sldId="326"/>
            <ac:picMk id="15" creationId="{5BA05A6B-ADFD-4FD5-803F-5E5132D63050}"/>
          </ac:picMkLst>
        </pc:picChg>
      </pc:sldChg>
      <pc:sldChg chg="addSp delSp modSp mod">
        <pc:chgData name="Oji, Shiyogo/大路 将吾" userId="2263b180-7f84-4151-9209-612f80531efe" providerId="ADAL" clId="{AEF70EC3-D5C1-4AB2-B9DF-2AB7AA49D62E}" dt="2022-10-21T02:56:28.982" v="6965" actId="207"/>
        <pc:sldMkLst>
          <pc:docMk/>
          <pc:sldMk cId="3451677559" sldId="327"/>
        </pc:sldMkLst>
        <pc:spChg chg="mod">
          <ac:chgData name="Oji, Shiyogo/大路 将吾" userId="2263b180-7f84-4151-9209-612f80531efe" providerId="ADAL" clId="{AEF70EC3-D5C1-4AB2-B9DF-2AB7AA49D62E}" dt="2022-10-21T02:55:46.795" v="6963" actId="1076"/>
          <ac:spMkLst>
            <pc:docMk/>
            <pc:sldMk cId="3451677559" sldId="327"/>
            <ac:spMk id="22" creationId="{952F3F0C-57BB-4738-B011-389FE0ECFF83}"/>
          </ac:spMkLst>
        </pc:spChg>
        <pc:spChg chg="mod">
          <ac:chgData name="Oji, Shiyogo/大路 将吾" userId="2263b180-7f84-4151-9209-612f80531efe" providerId="ADAL" clId="{AEF70EC3-D5C1-4AB2-B9DF-2AB7AA49D62E}" dt="2022-10-21T02:56:28.982" v="6965" actId="207"/>
          <ac:spMkLst>
            <pc:docMk/>
            <pc:sldMk cId="3451677559" sldId="327"/>
            <ac:spMk id="24" creationId="{E7E998A8-3608-4E27-A567-E88688D97C8A}"/>
          </ac:spMkLst>
        </pc:spChg>
        <pc:spChg chg="mod">
          <ac:chgData name="Oji, Shiyogo/大路 将吾" userId="2263b180-7f84-4151-9209-612f80531efe" providerId="ADAL" clId="{AEF70EC3-D5C1-4AB2-B9DF-2AB7AA49D62E}" dt="2022-10-21T02:55:54.130" v="6964" actId="1076"/>
          <ac:spMkLst>
            <pc:docMk/>
            <pc:sldMk cId="3451677559" sldId="327"/>
            <ac:spMk id="55" creationId="{40512304-90E5-44A2-8BD3-5B52D1755EDA}"/>
          </ac:spMkLst>
        </pc:spChg>
        <pc:graphicFrameChg chg="del">
          <ac:chgData name="Oji, Shiyogo/大路 将吾" userId="2263b180-7f84-4151-9209-612f80531efe" providerId="ADAL" clId="{AEF70EC3-D5C1-4AB2-B9DF-2AB7AA49D62E}" dt="2022-10-21T02:23:28.002" v="6557" actId="478"/>
          <ac:graphicFrameMkLst>
            <pc:docMk/>
            <pc:sldMk cId="3451677559" sldId="327"/>
            <ac:graphicFrameMk id="26" creationId="{00000000-0000-0000-0000-000000000000}"/>
          </ac:graphicFrameMkLst>
        </pc:graphicFrameChg>
        <pc:graphicFrameChg chg="add mod">
          <ac:chgData name="Oji, Shiyogo/大路 将吾" userId="2263b180-7f84-4151-9209-612f80531efe" providerId="ADAL" clId="{AEF70EC3-D5C1-4AB2-B9DF-2AB7AA49D62E}" dt="2022-10-21T02:22:07.688" v="6496"/>
          <ac:graphicFrameMkLst>
            <pc:docMk/>
            <pc:sldMk cId="3451677559" sldId="327"/>
            <ac:graphicFrameMk id="28" creationId="{ABC8B685-3CE3-4F58-AEEC-9BC0B1A7764B}"/>
          </ac:graphicFrameMkLst>
        </pc:graphicFrameChg>
        <pc:picChg chg="add mod">
          <ac:chgData name="Oji, Shiyogo/大路 将吾" userId="2263b180-7f84-4151-9209-612f80531efe" providerId="ADAL" clId="{AEF70EC3-D5C1-4AB2-B9DF-2AB7AA49D62E}" dt="2022-10-21T02:28:02.729" v="6665"/>
          <ac:picMkLst>
            <pc:docMk/>
            <pc:sldMk cId="3451677559" sldId="327"/>
            <ac:picMk id="29" creationId="{F840A1C3-AEC4-4B48-8D7F-53607FFD0F4A}"/>
          </ac:picMkLst>
        </pc:picChg>
        <pc:cxnChg chg="mod">
          <ac:chgData name="Oji, Shiyogo/大路 将吾" userId="2263b180-7f84-4151-9209-612f80531efe" providerId="ADAL" clId="{AEF70EC3-D5C1-4AB2-B9DF-2AB7AA49D62E}" dt="2022-10-21T02:55:46.795" v="6963" actId="1076"/>
          <ac:cxnSpMkLst>
            <pc:docMk/>
            <pc:sldMk cId="3451677559" sldId="327"/>
            <ac:cxnSpMk id="23" creationId="{E9ED21B4-B9F8-47A0-9748-B40D6E8A6602}"/>
          </ac:cxnSpMkLst>
        </pc:cxnChg>
        <pc:cxnChg chg="mod">
          <ac:chgData name="Oji, Shiyogo/大路 将吾" userId="2263b180-7f84-4151-9209-612f80531efe" providerId="ADAL" clId="{AEF70EC3-D5C1-4AB2-B9DF-2AB7AA49D62E}" dt="2022-10-21T02:55:54.130" v="6964" actId="1076"/>
          <ac:cxnSpMkLst>
            <pc:docMk/>
            <pc:sldMk cId="3451677559" sldId="327"/>
            <ac:cxnSpMk id="56" creationId="{685E0A04-7A52-439D-A361-85F27CA1A5A8}"/>
          </ac:cxnSpMkLst>
        </pc:cxnChg>
      </pc:sldChg>
      <pc:sldChg chg="del">
        <pc:chgData name="Oji, Shiyogo/大路 将吾" userId="2263b180-7f84-4151-9209-612f80531efe" providerId="ADAL" clId="{AEF70EC3-D5C1-4AB2-B9DF-2AB7AA49D62E}" dt="2022-10-05T02:10:51.418" v="420" actId="47"/>
        <pc:sldMkLst>
          <pc:docMk/>
          <pc:sldMk cId="3184062563" sldId="328"/>
        </pc:sldMkLst>
      </pc:sldChg>
      <pc:sldChg chg="addSp delSp modSp mod">
        <pc:chgData name="Oji, Shiyogo/大路 将吾" userId="2263b180-7f84-4151-9209-612f80531efe" providerId="ADAL" clId="{AEF70EC3-D5C1-4AB2-B9DF-2AB7AA49D62E}" dt="2022-10-21T02:27:57.347" v="6660"/>
        <pc:sldMkLst>
          <pc:docMk/>
          <pc:sldMk cId="2721139972" sldId="329"/>
        </pc:sldMkLst>
        <pc:graphicFrameChg chg="add mod">
          <ac:chgData name="Oji, Shiyogo/大路 将吾" userId="2263b180-7f84-4151-9209-612f80531efe" providerId="ADAL" clId="{AEF70EC3-D5C1-4AB2-B9DF-2AB7AA49D62E}" dt="2022-10-21T02:21:43.022" v="6493"/>
          <ac:graphicFrameMkLst>
            <pc:docMk/>
            <pc:sldMk cId="2721139972" sldId="329"/>
            <ac:graphicFrameMk id="12" creationId="{DCDBD670-B9C3-4E99-83A8-48059DBC45F3}"/>
          </ac:graphicFrameMkLst>
        </pc:graphicFrameChg>
        <pc:graphicFrameChg chg="del">
          <ac:chgData name="Oji, Shiyogo/大路 将吾" userId="2263b180-7f84-4151-9209-612f80531efe" providerId="ADAL" clId="{AEF70EC3-D5C1-4AB2-B9DF-2AB7AA49D62E}" dt="2022-10-21T02:23:31.419" v="6560" actId="478"/>
          <ac:graphicFrameMkLst>
            <pc:docMk/>
            <pc:sldMk cId="2721139972" sldId="329"/>
            <ac:graphicFrameMk id="26" creationId="{00000000-0000-0000-0000-000000000000}"/>
          </ac:graphicFrameMkLst>
        </pc:graphicFrameChg>
        <pc:picChg chg="add del mod">
          <ac:chgData name="Oji, Shiyogo/大路 将吾" userId="2263b180-7f84-4151-9209-612f80531efe" providerId="ADAL" clId="{AEF70EC3-D5C1-4AB2-B9DF-2AB7AA49D62E}" dt="2022-10-21T02:27:13.181" v="6656" actId="478"/>
          <ac:picMkLst>
            <pc:docMk/>
            <pc:sldMk cId="2721139972" sldId="329"/>
            <ac:picMk id="13" creationId="{7F6D646F-BFB8-4E1B-8A59-3A854FF8D9C8}"/>
          </ac:picMkLst>
        </pc:picChg>
        <pc:picChg chg="add mod">
          <ac:chgData name="Oji, Shiyogo/大路 将吾" userId="2263b180-7f84-4151-9209-612f80531efe" providerId="ADAL" clId="{AEF70EC3-D5C1-4AB2-B9DF-2AB7AA49D62E}" dt="2022-10-21T02:27:57.347" v="6660"/>
          <ac:picMkLst>
            <pc:docMk/>
            <pc:sldMk cId="2721139972" sldId="329"/>
            <ac:picMk id="14" creationId="{210D6694-B877-427F-A88F-6D3158A30AF3}"/>
          </ac:picMkLst>
        </pc:picChg>
      </pc:sldChg>
      <pc:sldChg chg="addSp delSp modSp mod">
        <pc:chgData name="Oji, Shiyogo/大路 将吾" userId="2263b180-7f84-4151-9209-612f80531efe" providerId="ADAL" clId="{AEF70EC3-D5C1-4AB2-B9DF-2AB7AA49D62E}" dt="2022-10-21T02:27:58.084" v="6661"/>
        <pc:sldMkLst>
          <pc:docMk/>
          <pc:sldMk cId="1583408623" sldId="331"/>
        </pc:sldMkLst>
        <pc:graphicFrameChg chg="add mod">
          <ac:chgData name="Oji, Shiyogo/大路 将吾" userId="2263b180-7f84-4151-9209-612f80531efe" providerId="ADAL" clId="{AEF70EC3-D5C1-4AB2-B9DF-2AB7AA49D62E}" dt="2022-10-21T02:21:43.802" v="6494"/>
          <ac:graphicFrameMkLst>
            <pc:docMk/>
            <pc:sldMk cId="1583408623" sldId="331"/>
            <ac:graphicFrameMk id="12" creationId="{96A44E55-43C0-42B5-BBB1-5BB186A3342A}"/>
          </ac:graphicFrameMkLst>
        </pc:graphicFrameChg>
        <pc:graphicFrameChg chg="del">
          <ac:chgData name="Oji, Shiyogo/大路 将吾" userId="2263b180-7f84-4151-9209-612f80531efe" providerId="ADAL" clId="{AEF70EC3-D5C1-4AB2-B9DF-2AB7AA49D62E}" dt="2022-10-21T02:23:30.574" v="6559" actId="478"/>
          <ac:graphicFrameMkLst>
            <pc:docMk/>
            <pc:sldMk cId="1583408623" sldId="331"/>
            <ac:graphicFrameMk id="26" creationId="{00000000-0000-0000-0000-000000000000}"/>
          </ac:graphicFrameMkLst>
        </pc:graphicFrameChg>
        <pc:picChg chg="add del mod">
          <ac:chgData name="Oji, Shiyogo/大路 将吾" userId="2263b180-7f84-4151-9209-612f80531efe" providerId="ADAL" clId="{AEF70EC3-D5C1-4AB2-B9DF-2AB7AA49D62E}" dt="2022-10-21T02:27:10.692" v="6655" actId="478"/>
          <ac:picMkLst>
            <pc:docMk/>
            <pc:sldMk cId="1583408623" sldId="331"/>
            <ac:picMk id="13" creationId="{C2BC7C74-5413-497A-8A51-4A05DD336368}"/>
          </ac:picMkLst>
        </pc:picChg>
        <pc:picChg chg="add mod">
          <ac:chgData name="Oji, Shiyogo/大路 将吾" userId="2263b180-7f84-4151-9209-612f80531efe" providerId="ADAL" clId="{AEF70EC3-D5C1-4AB2-B9DF-2AB7AA49D62E}" dt="2022-10-21T02:27:58.084" v="6661"/>
          <ac:picMkLst>
            <pc:docMk/>
            <pc:sldMk cId="1583408623" sldId="331"/>
            <ac:picMk id="15" creationId="{5CB13BC4-D2FA-47C0-BC6A-4A87113C4D7D}"/>
          </ac:picMkLst>
        </pc:picChg>
      </pc:sldChg>
      <pc:sldChg chg="addSp delSp modSp mod">
        <pc:chgData name="Oji, Shiyogo/大路 将吾" userId="2263b180-7f84-4151-9209-612f80531efe" providerId="ADAL" clId="{AEF70EC3-D5C1-4AB2-B9DF-2AB7AA49D62E}" dt="2022-10-21T02:28:08.451" v="6666"/>
        <pc:sldMkLst>
          <pc:docMk/>
          <pc:sldMk cId="4185189778" sldId="332"/>
        </pc:sldMkLst>
        <pc:spChg chg="mod">
          <ac:chgData name="Oji, Shiyogo/大路 将吾" userId="2263b180-7f84-4151-9209-612f80531efe" providerId="ADAL" clId="{AEF70EC3-D5C1-4AB2-B9DF-2AB7AA49D62E}" dt="2022-10-21T01:15:02.657" v="6301" actId="207"/>
          <ac:spMkLst>
            <pc:docMk/>
            <pc:sldMk cId="4185189778" sldId="332"/>
            <ac:spMk id="3" creationId="{00000000-0000-0000-0000-000000000000}"/>
          </ac:spMkLst>
        </pc:spChg>
        <pc:graphicFrameChg chg="del">
          <ac:chgData name="Oji, Shiyogo/大路 将吾" userId="2263b180-7f84-4151-9209-612f80531efe" providerId="ADAL" clId="{AEF70EC3-D5C1-4AB2-B9DF-2AB7AA49D62E}" dt="2022-10-21T02:23:27.027" v="6556" actId="478"/>
          <ac:graphicFrameMkLst>
            <pc:docMk/>
            <pc:sldMk cId="4185189778" sldId="332"/>
            <ac:graphicFrameMk id="4" creationId="{00000000-0000-0000-0000-000000000000}"/>
          </ac:graphicFrameMkLst>
        </pc:graphicFrameChg>
        <pc:graphicFrameChg chg="add mod">
          <ac:chgData name="Oji, Shiyogo/大路 将吾" userId="2263b180-7f84-4151-9209-612f80531efe" providerId="ADAL" clId="{AEF70EC3-D5C1-4AB2-B9DF-2AB7AA49D62E}" dt="2022-10-21T02:22:09.527" v="6497"/>
          <ac:graphicFrameMkLst>
            <pc:docMk/>
            <pc:sldMk cId="4185189778" sldId="332"/>
            <ac:graphicFrameMk id="5" creationId="{4C3248A8-FFD0-441D-9009-EAFF209919CE}"/>
          </ac:graphicFrameMkLst>
        </pc:graphicFrameChg>
        <pc:picChg chg="add mod">
          <ac:chgData name="Oji, Shiyogo/大路 将吾" userId="2263b180-7f84-4151-9209-612f80531efe" providerId="ADAL" clId="{AEF70EC3-D5C1-4AB2-B9DF-2AB7AA49D62E}" dt="2022-10-21T02:28:08.451" v="6666"/>
          <ac:picMkLst>
            <pc:docMk/>
            <pc:sldMk cId="4185189778" sldId="332"/>
            <ac:picMk id="6" creationId="{9AC365C6-7135-4F49-AD72-EB033E093231}"/>
          </ac:picMkLst>
        </pc:picChg>
      </pc:sldChg>
      <pc:sldChg chg="addSp delSp modSp mod">
        <pc:chgData name="Oji, Shiyogo/大路 将吾" userId="2263b180-7f84-4151-9209-612f80531efe" providerId="ADAL" clId="{AEF70EC3-D5C1-4AB2-B9DF-2AB7AA49D62E}" dt="2022-10-21T02:28:10.352" v="6668"/>
        <pc:sldMkLst>
          <pc:docMk/>
          <pc:sldMk cId="1163417096" sldId="335"/>
        </pc:sldMkLst>
        <pc:graphicFrameChg chg="add mod">
          <ac:chgData name="Oji, Shiyogo/大路 将吾" userId="2263b180-7f84-4151-9209-612f80531efe" providerId="ADAL" clId="{AEF70EC3-D5C1-4AB2-B9DF-2AB7AA49D62E}" dt="2022-10-21T02:22:11.816" v="6499"/>
          <ac:graphicFrameMkLst>
            <pc:docMk/>
            <pc:sldMk cId="1163417096" sldId="335"/>
            <ac:graphicFrameMk id="10" creationId="{7D929A52-FBD2-4F63-B8AA-854563FE9936}"/>
          </ac:graphicFrameMkLst>
        </pc:graphicFrameChg>
        <pc:graphicFrameChg chg="del">
          <ac:chgData name="Oji, Shiyogo/大路 将吾" userId="2263b180-7f84-4151-9209-612f80531efe" providerId="ADAL" clId="{AEF70EC3-D5C1-4AB2-B9DF-2AB7AA49D62E}" dt="2022-10-21T02:23:25.393" v="6554" actId="478"/>
          <ac:graphicFrameMkLst>
            <pc:docMk/>
            <pc:sldMk cId="1163417096" sldId="335"/>
            <ac:graphicFrameMk id="26" creationId="{00000000-0000-0000-0000-000000000000}"/>
          </ac:graphicFrameMkLst>
        </pc:graphicFrameChg>
        <pc:picChg chg="add mod">
          <ac:chgData name="Oji, Shiyogo/大路 将吾" userId="2263b180-7f84-4151-9209-612f80531efe" providerId="ADAL" clId="{AEF70EC3-D5C1-4AB2-B9DF-2AB7AA49D62E}" dt="2022-10-21T02:28:10.352" v="6668"/>
          <ac:picMkLst>
            <pc:docMk/>
            <pc:sldMk cId="1163417096" sldId="335"/>
            <ac:picMk id="11" creationId="{FC8DB1C4-334C-4243-9EF4-2095F8918AB4}"/>
          </ac:picMkLst>
        </pc:picChg>
      </pc:sldChg>
      <pc:sldChg chg="addSp delSp modSp mod">
        <pc:chgData name="Oji, Shiyogo/大路 将吾" userId="2263b180-7f84-4151-9209-612f80531efe" providerId="ADAL" clId="{AEF70EC3-D5C1-4AB2-B9DF-2AB7AA49D62E}" dt="2022-10-21T02:58:03.260" v="6968" actId="207"/>
        <pc:sldMkLst>
          <pc:docMk/>
          <pc:sldMk cId="3280569928" sldId="336"/>
        </pc:sldMkLst>
        <pc:spChg chg="mod">
          <ac:chgData name="Oji, Shiyogo/大路 将吾" userId="2263b180-7f84-4151-9209-612f80531efe" providerId="ADAL" clId="{AEF70EC3-D5C1-4AB2-B9DF-2AB7AA49D62E}" dt="2022-10-21T02:58:03.260" v="6968" actId="207"/>
          <ac:spMkLst>
            <pc:docMk/>
            <pc:sldMk cId="3280569928" sldId="336"/>
            <ac:spMk id="24" creationId="{E7E998A8-3608-4E27-A567-E88688D97C8A}"/>
          </ac:spMkLst>
        </pc:spChg>
        <pc:spChg chg="mod">
          <ac:chgData name="Oji, Shiyogo/大路 将吾" userId="2263b180-7f84-4151-9209-612f80531efe" providerId="ADAL" clId="{AEF70EC3-D5C1-4AB2-B9DF-2AB7AA49D62E}" dt="2022-10-21T02:57:46.179" v="6966" actId="1076"/>
          <ac:spMkLst>
            <pc:docMk/>
            <pc:sldMk cId="3280569928" sldId="336"/>
            <ac:spMk id="44" creationId="{E11A0710-71A1-4FF2-9AD9-FC04FEA4AB41}"/>
          </ac:spMkLst>
        </pc:spChg>
        <pc:graphicFrameChg chg="add mod">
          <ac:chgData name="Oji, Shiyogo/大路 将吾" userId="2263b180-7f84-4151-9209-612f80531efe" providerId="ADAL" clId="{AEF70EC3-D5C1-4AB2-B9DF-2AB7AA49D62E}" dt="2022-10-21T02:22:12.702" v="6500"/>
          <ac:graphicFrameMkLst>
            <pc:docMk/>
            <pc:sldMk cId="3280569928" sldId="336"/>
            <ac:graphicFrameMk id="20" creationId="{B7307A0F-9DAC-4200-8113-E7E6446DE90C}"/>
          </ac:graphicFrameMkLst>
        </pc:graphicFrameChg>
        <pc:graphicFrameChg chg="del">
          <ac:chgData name="Oji, Shiyogo/大路 将吾" userId="2263b180-7f84-4151-9209-612f80531efe" providerId="ADAL" clId="{AEF70EC3-D5C1-4AB2-B9DF-2AB7AA49D62E}" dt="2022-10-21T02:23:24.326" v="6553" actId="478"/>
          <ac:graphicFrameMkLst>
            <pc:docMk/>
            <pc:sldMk cId="3280569928" sldId="336"/>
            <ac:graphicFrameMk id="26" creationId="{00000000-0000-0000-0000-000000000000}"/>
          </ac:graphicFrameMkLst>
        </pc:graphicFrameChg>
        <pc:picChg chg="add mod">
          <ac:chgData name="Oji, Shiyogo/大路 将吾" userId="2263b180-7f84-4151-9209-612f80531efe" providerId="ADAL" clId="{AEF70EC3-D5C1-4AB2-B9DF-2AB7AA49D62E}" dt="2022-10-21T02:28:11.129" v="6669"/>
          <ac:picMkLst>
            <pc:docMk/>
            <pc:sldMk cId="3280569928" sldId="336"/>
            <ac:picMk id="23" creationId="{43030FEB-8929-4D48-A783-FBF1EC03DFD5}"/>
          </ac:picMkLst>
        </pc:picChg>
        <pc:cxnChg chg="mod">
          <ac:chgData name="Oji, Shiyogo/大路 将吾" userId="2263b180-7f84-4151-9209-612f80531efe" providerId="ADAL" clId="{AEF70EC3-D5C1-4AB2-B9DF-2AB7AA49D62E}" dt="2022-10-21T02:57:46.179" v="6966" actId="1076"/>
          <ac:cxnSpMkLst>
            <pc:docMk/>
            <pc:sldMk cId="3280569928" sldId="336"/>
            <ac:cxnSpMk id="67" creationId="{E4F9D25D-4EAE-4707-9FA3-40DF1CEE0850}"/>
          </ac:cxnSpMkLst>
        </pc:cxnChg>
      </pc:sldChg>
      <pc:sldChg chg="addSp delSp modSp mod">
        <pc:chgData name="Oji, Shiyogo/大路 将吾" userId="2263b180-7f84-4151-9209-612f80531efe" providerId="ADAL" clId="{AEF70EC3-D5C1-4AB2-B9DF-2AB7AA49D62E}" dt="2022-10-21T02:28:09.552" v="6667"/>
        <pc:sldMkLst>
          <pc:docMk/>
          <pc:sldMk cId="4218460393" sldId="337"/>
        </pc:sldMkLst>
        <pc:graphicFrameChg chg="add mod">
          <ac:chgData name="Oji, Shiyogo/大路 将吾" userId="2263b180-7f84-4151-9209-612f80531efe" providerId="ADAL" clId="{AEF70EC3-D5C1-4AB2-B9DF-2AB7AA49D62E}" dt="2022-10-21T02:22:10.886" v="6498"/>
          <ac:graphicFrameMkLst>
            <pc:docMk/>
            <pc:sldMk cId="4218460393" sldId="337"/>
            <ac:graphicFrameMk id="12" creationId="{14BDECFF-C4C5-4596-8FBA-8F919DE3DA17}"/>
          </ac:graphicFrameMkLst>
        </pc:graphicFrameChg>
        <pc:graphicFrameChg chg="del">
          <ac:chgData name="Oji, Shiyogo/大路 将吾" userId="2263b180-7f84-4151-9209-612f80531efe" providerId="ADAL" clId="{AEF70EC3-D5C1-4AB2-B9DF-2AB7AA49D62E}" dt="2022-10-21T02:23:26.288" v="6555" actId="478"/>
          <ac:graphicFrameMkLst>
            <pc:docMk/>
            <pc:sldMk cId="4218460393" sldId="337"/>
            <ac:graphicFrameMk id="26" creationId="{00000000-0000-0000-0000-000000000000}"/>
          </ac:graphicFrameMkLst>
        </pc:graphicFrameChg>
        <pc:picChg chg="add mod">
          <ac:chgData name="Oji, Shiyogo/大路 将吾" userId="2263b180-7f84-4151-9209-612f80531efe" providerId="ADAL" clId="{AEF70EC3-D5C1-4AB2-B9DF-2AB7AA49D62E}" dt="2022-10-21T02:28:09.552" v="6667"/>
          <ac:picMkLst>
            <pc:docMk/>
            <pc:sldMk cId="4218460393" sldId="337"/>
            <ac:picMk id="13" creationId="{71D0EA0B-104C-46FC-8A62-DCDC3C1AEEA1}"/>
          </ac:picMkLst>
        </pc:picChg>
      </pc:sldChg>
      <pc:sldChg chg="addSp delSp modSp mod">
        <pc:chgData name="Oji, Shiyogo/大路 将吾" userId="2263b180-7f84-4151-9209-612f80531efe" providerId="ADAL" clId="{AEF70EC3-D5C1-4AB2-B9DF-2AB7AA49D62E}" dt="2022-10-21T02:28:53.357" v="6686"/>
        <pc:sldMkLst>
          <pc:docMk/>
          <pc:sldMk cId="4059165386" sldId="339"/>
        </pc:sldMkLst>
        <pc:spChg chg="mod">
          <ac:chgData name="Oji, Shiyogo/大路 将吾" userId="2263b180-7f84-4151-9209-612f80531efe" providerId="ADAL" clId="{AEF70EC3-D5C1-4AB2-B9DF-2AB7AA49D62E}" dt="2022-10-05T01:51:05.012" v="199" actId="313"/>
          <ac:spMkLst>
            <pc:docMk/>
            <pc:sldMk cId="4059165386" sldId="339"/>
            <ac:spMk id="2" creationId="{00000000-0000-0000-0000-000000000000}"/>
          </ac:spMkLst>
        </pc:spChg>
        <pc:spChg chg="mod">
          <ac:chgData name="Oji, Shiyogo/大路 将吾" userId="2263b180-7f84-4151-9209-612f80531efe" providerId="ADAL" clId="{AEF70EC3-D5C1-4AB2-B9DF-2AB7AA49D62E}" dt="2022-10-21T01:17:18.410" v="6306" actId="207"/>
          <ac:spMkLst>
            <pc:docMk/>
            <pc:sldMk cId="4059165386" sldId="339"/>
            <ac:spMk id="3" creationId="{00000000-0000-0000-0000-000000000000}"/>
          </ac:spMkLst>
        </pc:spChg>
        <pc:graphicFrameChg chg="del">
          <ac:chgData name="Oji, Shiyogo/大路 将吾" userId="2263b180-7f84-4151-9209-612f80531efe" providerId="ADAL" clId="{AEF70EC3-D5C1-4AB2-B9DF-2AB7AA49D62E}" dt="2022-10-21T02:23:11.295" v="6540" actId="478"/>
          <ac:graphicFrameMkLst>
            <pc:docMk/>
            <pc:sldMk cId="4059165386" sldId="339"/>
            <ac:graphicFrameMk id="4" creationId="{00000000-0000-0000-0000-000000000000}"/>
          </ac:graphicFrameMkLst>
        </pc:graphicFrameChg>
        <pc:graphicFrameChg chg="add mod">
          <ac:chgData name="Oji, Shiyogo/大路 将吾" userId="2263b180-7f84-4151-9209-612f80531efe" providerId="ADAL" clId="{AEF70EC3-D5C1-4AB2-B9DF-2AB7AA49D62E}" dt="2022-10-21T02:22:22.954" v="6513"/>
          <ac:graphicFrameMkLst>
            <pc:docMk/>
            <pc:sldMk cId="4059165386" sldId="339"/>
            <ac:graphicFrameMk id="5" creationId="{4A53CC01-D0B9-46C0-823D-096FBC30D066}"/>
          </ac:graphicFrameMkLst>
        </pc:graphicFrameChg>
        <pc:picChg chg="add mod">
          <ac:chgData name="Oji, Shiyogo/大路 将吾" userId="2263b180-7f84-4151-9209-612f80531efe" providerId="ADAL" clId="{AEF70EC3-D5C1-4AB2-B9DF-2AB7AA49D62E}" dt="2022-10-21T02:28:53.357" v="6686"/>
          <ac:picMkLst>
            <pc:docMk/>
            <pc:sldMk cId="4059165386" sldId="339"/>
            <ac:picMk id="6" creationId="{F0EEA46E-0181-4155-B1AE-2F9C7583BA2D}"/>
          </ac:picMkLst>
        </pc:picChg>
      </pc:sldChg>
      <pc:sldChg chg="addSp delSp modSp mod">
        <pc:chgData name="Oji, Shiyogo/大路 将吾" userId="2263b180-7f84-4151-9209-612f80531efe" providerId="ADAL" clId="{AEF70EC3-D5C1-4AB2-B9DF-2AB7AA49D62E}" dt="2022-10-21T02:28:57.738" v="6687"/>
        <pc:sldMkLst>
          <pc:docMk/>
          <pc:sldMk cId="3407750012" sldId="340"/>
        </pc:sldMkLst>
        <pc:spChg chg="mod">
          <ac:chgData name="Oji, Shiyogo/大路 将吾" userId="2263b180-7f84-4151-9209-612f80531efe" providerId="ADAL" clId="{AEF70EC3-D5C1-4AB2-B9DF-2AB7AA49D62E}" dt="2022-10-05T01:51:14.108" v="207" actId="313"/>
          <ac:spMkLst>
            <pc:docMk/>
            <pc:sldMk cId="3407750012" sldId="340"/>
            <ac:spMk id="2" creationId="{00000000-0000-0000-0000-000000000000}"/>
          </ac:spMkLst>
        </pc:spChg>
        <pc:spChg chg="mod">
          <ac:chgData name="Oji, Shiyogo/大路 将吾" userId="2263b180-7f84-4151-9209-612f80531efe" providerId="ADAL" clId="{AEF70EC3-D5C1-4AB2-B9DF-2AB7AA49D62E}" dt="2022-10-10T00:37:09.532" v="5500" actId="207"/>
          <ac:spMkLst>
            <pc:docMk/>
            <pc:sldMk cId="3407750012" sldId="340"/>
            <ac:spMk id="14" creationId="{B55782C8-9C02-4B94-A9D7-0C9456AC12A6}"/>
          </ac:spMkLst>
        </pc:spChg>
        <pc:graphicFrameChg chg="add mod">
          <ac:chgData name="Oji, Shiyogo/大路 将吾" userId="2263b180-7f84-4151-9209-612f80531efe" providerId="ADAL" clId="{AEF70EC3-D5C1-4AB2-B9DF-2AB7AA49D62E}" dt="2022-10-21T02:22:23.678" v="6514"/>
          <ac:graphicFrameMkLst>
            <pc:docMk/>
            <pc:sldMk cId="3407750012" sldId="340"/>
            <ac:graphicFrameMk id="15" creationId="{1291F455-4DDA-40FC-876D-C723B2ECEE0F}"/>
          </ac:graphicFrameMkLst>
        </pc:graphicFrameChg>
        <pc:graphicFrameChg chg="del">
          <ac:chgData name="Oji, Shiyogo/大路 将吾" userId="2263b180-7f84-4151-9209-612f80531efe" providerId="ADAL" clId="{AEF70EC3-D5C1-4AB2-B9DF-2AB7AA49D62E}" dt="2022-10-21T02:23:10.035" v="6539" actId="478"/>
          <ac:graphicFrameMkLst>
            <pc:docMk/>
            <pc:sldMk cId="3407750012" sldId="340"/>
            <ac:graphicFrameMk id="26" creationId="{00000000-0000-0000-0000-000000000000}"/>
          </ac:graphicFrameMkLst>
        </pc:graphicFrameChg>
        <pc:picChg chg="add mod">
          <ac:chgData name="Oji, Shiyogo/大路 将吾" userId="2263b180-7f84-4151-9209-612f80531efe" providerId="ADAL" clId="{AEF70EC3-D5C1-4AB2-B9DF-2AB7AA49D62E}" dt="2022-10-21T02:28:57.738" v="6687"/>
          <ac:picMkLst>
            <pc:docMk/>
            <pc:sldMk cId="3407750012" sldId="340"/>
            <ac:picMk id="16" creationId="{E6C431DC-D6AC-408E-A560-B98402430CD9}"/>
          </ac:picMkLst>
        </pc:picChg>
      </pc:sldChg>
      <pc:sldChg chg="addSp delSp modSp mod">
        <pc:chgData name="Oji, Shiyogo/大路 将吾" userId="2263b180-7f84-4151-9209-612f80531efe" providerId="ADAL" clId="{AEF70EC3-D5C1-4AB2-B9DF-2AB7AA49D62E}" dt="2022-10-21T02:29:00.170" v="6688"/>
        <pc:sldMkLst>
          <pc:docMk/>
          <pc:sldMk cId="122377880" sldId="341"/>
        </pc:sldMkLst>
        <pc:spChg chg="mod">
          <ac:chgData name="Oji, Shiyogo/大路 将吾" userId="2263b180-7f84-4151-9209-612f80531efe" providerId="ADAL" clId="{AEF70EC3-D5C1-4AB2-B9DF-2AB7AA49D62E}" dt="2022-10-05T01:51:14.828" v="208" actId="313"/>
          <ac:spMkLst>
            <pc:docMk/>
            <pc:sldMk cId="122377880" sldId="341"/>
            <ac:spMk id="2" creationId="{00000000-0000-0000-0000-000000000000}"/>
          </ac:spMkLst>
        </pc:spChg>
        <pc:graphicFrameChg chg="add mod">
          <ac:chgData name="Oji, Shiyogo/大路 将吾" userId="2263b180-7f84-4151-9209-612f80531efe" providerId="ADAL" clId="{AEF70EC3-D5C1-4AB2-B9DF-2AB7AA49D62E}" dt="2022-10-21T02:22:26.805" v="6515"/>
          <ac:graphicFrameMkLst>
            <pc:docMk/>
            <pc:sldMk cId="122377880" sldId="341"/>
            <ac:graphicFrameMk id="8" creationId="{55DB490F-DCD0-405F-A77E-A4D2E149C2D2}"/>
          </ac:graphicFrameMkLst>
        </pc:graphicFrameChg>
        <pc:graphicFrameChg chg="del">
          <ac:chgData name="Oji, Shiyogo/大路 将吾" userId="2263b180-7f84-4151-9209-612f80531efe" providerId="ADAL" clId="{AEF70EC3-D5C1-4AB2-B9DF-2AB7AA49D62E}" dt="2022-10-21T02:23:08.341" v="6538" actId="478"/>
          <ac:graphicFrameMkLst>
            <pc:docMk/>
            <pc:sldMk cId="122377880" sldId="341"/>
            <ac:graphicFrameMk id="26" creationId="{00000000-0000-0000-0000-000000000000}"/>
          </ac:graphicFrameMkLst>
        </pc:graphicFrameChg>
        <pc:picChg chg="add mod">
          <ac:chgData name="Oji, Shiyogo/大路 将吾" userId="2263b180-7f84-4151-9209-612f80531efe" providerId="ADAL" clId="{AEF70EC3-D5C1-4AB2-B9DF-2AB7AA49D62E}" dt="2022-10-21T02:29:00.170" v="6688"/>
          <ac:picMkLst>
            <pc:docMk/>
            <pc:sldMk cId="122377880" sldId="341"/>
            <ac:picMk id="9" creationId="{AC346F30-AE61-4C34-86F3-83FF0F6A3516}"/>
          </ac:picMkLst>
        </pc:picChg>
      </pc:sldChg>
      <pc:sldChg chg="addSp delSp modSp mod">
        <pc:chgData name="Oji, Shiyogo/大路 将吾" userId="2263b180-7f84-4151-9209-612f80531efe" providerId="ADAL" clId="{AEF70EC3-D5C1-4AB2-B9DF-2AB7AA49D62E}" dt="2022-10-21T02:29:01.383" v="6689"/>
        <pc:sldMkLst>
          <pc:docMk/>
          <pc:sldMk cId="1509811224" sldId="342"/>
        </pc:sldMkLst>
        <pc:spChg chg="mod">
          <ac:chgData name="Oji, Shiyogo/大路 将吾" userId="2263b180-7f84-4151-9209-612f80531efe" providerId="ADAL" clId="{AEF70EC3-D5C1-4AB2-B9DF-2AB7AA49D62E}" dt="2022-10-05T01:51:15.859" v="209" actId="313"/>
          <ac:spMkLst>
            <pc:docMk/>
            <pc:sldMk cId="1509811224" sldId="342"/>
            <ac:spMk id="2" creationId="{00000000-0000-0000-0000-000000000000}"/>
          </ac:spMkLst>
        </pc:spChg>
        <pc:graphicFrameChg chg="add mod">
          <ac:chgData name="Oji, Shiyogo/大路 将吾" userId="2263b180-7f84-4151-9209-612f80531efe" providerId="ADAL" clId="{AEF70EC3-D5C1-4AB2-B9DF-2AB7AA49D62E}" dt="2022-10-21T02:22:28.198" v="6516"/>
          <ac:graphicFrameMkLst>
            <pc:docMk/>
            <pc:sldMk cId="1509811224" sldId="342"/>
            <ac:graphicFrameMk id="8" creationId="{086F39A3-F516-47C9-8DDC-BA77081FD670}"/>
          </ac:graphicFrameMkLst>
        </pc:graphicFrameChg>
        <pc:graphicFrameChg chg="del">
          <ac:chgData name="Oji, Shiyogo/大路 将吾" userId="2263b180-7f84-4151-9209-612f80531efe" providerId="ADAL" clId="{AEF70EC3-D5C1-4AB2-B9DF-2AB7AA49D62E}" dt="2022-10-21T02:23:06.867" v="6537" actId="478"/>
          <ac:graphicFrameMkLst>
            <pc:docMk/>
            <pc:sldMk cId="1509811224" sldId="342"/>
            <ac:graphicFrameMk id="26" creationId="{00000000-0000-0000-0000-000000000000}"/>
          </ac:graphicFrameMkLst>
        </pc:graphicFrameChg>
        <pc:picChg chg="add mod">
          <ac:chgData name="Oji, Shiyogo/大路 将吾" userId="2263b180-7f84-4151-9209-612f80531efe" providerId="ADAL" clId="{AEF70EC3-D5C1-4AB2-B9DF-2AB7AA49D62E}" dt="2022-10-21T02:29:01.383" v="6689"/>
          <ac:picMkLst>
            <pc:docMk/>
            <pc:sldMk cId="1509811224" sldId="342"/>
            <ac:picMk id="9" creationId="{876CE2BF-4D8E-4120-A38C-C6B7D6AB1920}"/>
          </ac:picMkLst>
        </pc:picChg>
      </pc:sldChg>
      <pc:sldChg chg="addSp delSp modSp mod">
        <pc:chgData name="Oji, Shiyogo/大路 将吾" userId="2263b180-7f84-4151-9209-612f80531efe" providerId="ADAL" clId="{AEF70EC3-D5C1-4AB2-B9DF-2AB7AA49D62E}" dt="2022-10-21T02:29:02.181" v="6690"/>
        <pc:sldMkLst>
          <pc:docMk/>
          <pc:sldMk cId="941570930" sldId="343"/>
        </pc:sldMkLst>
        <pc:spChg chg="mod">
          <ac:chgData name="Oji, Shiyogo/大路 将吾" userId="2263b180-7f84-4151-9209-612f80531efe" providerId="ADAL" clId="{AEF70EC3-D5C1-4AB2-B9DF-2AB7AA49D62E}" dt="2022-10-05T01:51:16.635" v="210" actId="313"/>
          <ac:spMkLst>
            <pc:docMk/>
            <pc:sldMk cId="941570930" sldId="343"/>
            <ac:spMk id="2" creationId="{00000000-0000-0000-0000-000000000000}"/>
          </ac:spMkLst>
        </pc:spChg>
        <pc:graphicFrameChg chg="add mod">
          <ac:chgData name="Oji, Shiyogo/大路 将吾" userId="2263b180-7f84-4151-9209-612f80531efe" providerId="ADAL" clId="{AEF70EC3-D5C1-4AB2-B9DF-2AB7AA49D62E}" dt="2022-10-21T02:22:29.065" v="6517"/>
          <ac:graphicFrameMkLst>
            <pc:docMk/>
            <pc:sldMk cId="941570930" sldId="343"/>
            <ac:graphicFrameMk id="8" creationId="{06049FBB-B22C-4433-A913-37DCE1730D02}"/>
          </ac:graphicFrameMkLst>
        </pc:graphicFrameChg>
        <pc:graphicFrameChg chg="del">
          <ac:chgData name="Oji, Shiyogo/大路 将吾" userId="2263b180-7f84-4151-9209-612f80531efe" providerId="ADAL" clId="{AEF70EC3-D5C1-4AB2-B9DF-2AB7AA49D62E}" dt="2022-10-21T02:23:05.564" v="6536" actId="478"/>
          <ac:graphicFrameMkLst>
            <pc:docMk/>
            <pc:sldMk cId="941570930" sldId="343"/>
            <ac:graphicFrameMk id="26" creationId="{00000000-0000-0000-0000-000000000000}"/>
          </ac:graphicFrameMkLst>
        </pc:graphicFrameChg>
        <pc:picChg chg="add mod">
          <ac:chgData name="Oji, Shiyogo/大路 将吾" userId="2263b180-7f84-4151-9209-612f80531efe" providerId="ADAL" clId="{AEF70EC3-D5C1-4AB2-B9DF-2AB7AA49D62E}" dt="2022-10-21T02:29:02.181" v="6690"/>
          <ac:picMkLst>
            <pc:docMk/>
            <pc:sldMk cId="941570930" sldId="343"/>
            <ac:picMk id="9" creationId="{D2710E1B-505E-4E1E-AFBD-0256D0BB2925}"/>
          </ac:picMkLst>
        </pc:picChg>
      </pc:sldChg>
      <pc:sldChg chg="addSp delSp modSp mod">
        <pc:chgData name="Oji, Shiyogo/大路 将吾" userId="2263b180-7f84-4151-9209-612f80531efe" providerId="ADAL" clId="{AEF70EC3-D5C1-4AB2-B9DF-2AB7AA49D62E}" dt="2022-10-21T02:29:03.562" v="6692"/>
        <pc:sldMkLst>
          <pc:docMk/>
          <pc:sldMk cId="3901258789" sldId="344"/>
        </pc:sldMkLst>
        <pc:spChg chg="mod">
          <ac:chgData name="Oji, Shiyogo/大路 将吾" userId="2263b180-7f84-4151-9209-612f80531efe" providerId="ADAL" clId="{AEF70EC3-D5C1-4AB2-B9DF-2AB7AA49D62E}" dt="2022-10-05T01:51:18.020" v="212" actId="313"/>
          <ac:spMkLst>
            <pc:docMk/>
            <pc:sldMk cId="3901258789" sldId="344"/>
            <ac:spMk id="2" creationId="{00000000-0000-0000-0000-000000000000}"/>
          </ac:spMkLst>
        </pc:spChg>
        <pc:graphicFrameChg chg="add mod">
          <ac:chgData name="Oji, Shiyogo/大路 将吾" userId="2263b180-7f84-4151-9209-612f80531efe" providerId="ADAL" clId="{AEF70EC3-D5C1-4AB2-B9DF-2AB7AA49D62E}" dt="2022-10-21T02:22:30.560" v="6519"/>
          <ac:graphicFrameMkLst>
            <pc:docMk/>
            <pc:sldMk cId="3901258789" sldId="344"/>
            <ac:graphicFrameMk id="17" creationId="{5B3E201C-F857-46D5-88D1-50E406624B78}"/>
          </ac:graphicFrameMkLst>
        </pc:graphicFrameChg>
        <pc:graphicFrameChg chg="del">
          <ac:chgData name="Oji, Shiyogo/大路 将吾" userId="2263b180-7f84-4151-9209-612f80531efe" providerId="ADAL" clId="{AEF70EC3-D5C1-4AB2-B9DF-2AB7AA49D62E}" dt="2022-10-21T02:23:02.715" v="6534" actId="478"/>
          <ac:graphicFrameMkLst>
            <pc:docMk/>
            <pc:sldMk cId="3901258789" sldId="344"/>
            <ac:graphicFrameMk id="26" creationId="{00000000-0000-0000-0000-000000000000}"/>
          </ac:graphicFrameMkLst>
        </pc:graphicFrameChg>
        <pc:picChg chg="add mod">
          <ac:chgData name="Oji, Shiyogo/大路 将吾" userId="2263b180-7f84-4151-9209-612f80531efe" providerId="ADAL" clId="{AEF70EC3-D5C1-4AB2-B9DF-2AB7AA49D62E}" dt="2022-10-21T02:29:03.562" v="6692"/>
          <ac:picMkLst>
            <pc:docMk/>
            <pc:sldMk cId="3901258789" sldId="344"/>
            <ac:picMk id="19" creationId="{3FE4B4C5-1455-4CEB-A203-06AABE14F82A}"/>
          </ac:picMkLst>
        </pc:picChg>
      </pc:sldChg>
      <pc:sldChg chg="addSp delSp modSp mod">
        <pc:chgData name="Oji, Shiyogo/大路 将吾" userId="2263b180-7f84-4151-9209-612f80531efe" providerId="ADAL" clId="{AEF70EC3-D5C1-4AB2-B9DF-2AB7AA49D62E}" dt="2022-10-21T02:29:04.225" v="6693"/>
        <pc:sldMkLst>
          <pc:docMk/>
          <pc:sldMk cId="3215116475" sldId="345"/>
        </pc:sldMkLst>
        <pc:spChg chg="mod">
          <ac:chgData name="Oji, Shiyogo/大路 将吾" userId="2263b180-7f84-4151-9209-612f80531efe" providerId="ADAL" clId="{AEF70EC3-D5C1-4AB2-B9DF-2AB7AA49D62E}" dt="2022-10-05T01:51:18.771" v="213" actId="313"/>
          <ac:spMkLst>
            <pc:docMk/>
            <pc:sldMk cId="3215116475" sldId="345"/>
            <ac:spMk id="2" creationId="{00000000-0000-0000-0000-000000000000}"/>
          </ac:spMkLst>
        </pc:spChg>
        <pc:graphicFrameChg chg="add mod">
          <ac:chgData name="Oji, Shiyogo/大路 将吾" userId="2263b180-7f84-4151-9209-612f80531efe" providerId="ADAL" clId="{AEF70EC3-D5C1-4AB2-B9DF-2AB7AA49D62E}" dt="2022-10-21T02:22:31.360" v="6520"/>
          <ac:graphicFrameMkLst>
            <pc:docMk/>
            <pc:sldMk cId="3215116475" sldId="345"/>
            <ac:graphicFrameMk id="14" creationId="{DB80E4FC-634C-474B-B9D5-084595C2751A}"/>
          </ac:graphicFrameMkLst>
        </pc:graphicFrameChg>
        <pc:graphicFrameChg chg="del">
          <ac:chgData name="Oji, Shiyogo/大路 将吾" userId="2263b180-7f84-4151-9209-612f80531efe" providerId="ADAL" clId="{AEF70EC3-D5C1-4AB2-B9DF-2AB7AA49D62E}" dt="2022-10-21T02:23:00.723" v="6533" actId="478"/>
          <ac:graphicFrameMkLst>
            <pc:docMk/>
            <pc:sldMk cId="3215116475" sldId="345"/>
            <ac:graphicFrameMk id="26" creationId="{00000000-0000-0000-0000-000000000000}"/>
          </ac:graphicFrameMkLst>
        </pc:graphicFrameChg>
        <pc:picChg chg="add mod">
          <ac:chgData name="Oji, Shiyogo/大路 将吾" userId="2263b180-7f84-4151-9209-612f80531efe" providerId="ADAL" clId="{AEF70EC3-D5C1-4AB2-B9DF-2AB7AA49D62E}" dt="2022-10-21T02:29:04.225" v="6693"/>
          <ac:picMkLst>
            <pc:docMk/>
            <pc:sldMk cId="3215116475" sldId="345"/>
            <ac:picMk id="15" creationId="{33AAD2AB-F19D-41F6-9C7E-06218BABF8CC}"/>
          </ac:picMkLst>
        </pc:picChg>
      </pc:sldChg>
      <pc:sldChg chg="addSp delSp modSp mod">
        <pc:chgData name="Oji, Shiyogo/大路 将吾" userId="2263b180-7f84-4151-9209-612f80531efe" providerId="ADAL" clId="{AEF70EC3-D5C1-4AB2-B9DF-2AB7AA49D62E}" dt="2022-10-21T02:29:04.902" v="6694"/>
        <pc:sldMkLst>
          <pc:docMk/>
          <pc:sldMk cId="1614850103" sldId="346"/>
        </pc:sldMkLst>
        <pc:spChg chg="mod">
          <ac:chgData name="Oji, Shiyogo/大路 将吾" userId="2263b180-7f84-4151-9209-612f80531efe" providerId="ADAL" clId="{AEF70EC3-D5C1-4AB2-B9DF-2AB7AA49D62E}" dt="2022-10-05T01:51:20.084" v="214" actId="313"/>
          <ac:spMkLst>
            <pc:docMk/>
            <pc:sldMk cId="1614850103" sldId="346"/>
            <ac:spMk id="2" creationId="{00000000-0000-0000-0000-000000000000}"/>
          </ac:spMkLst>
        </pc:spChg>
        <pc:graphicFrameChg chg="add mod">
          <ac:chgData name="Oji, Shiyogo/大路 将吾" userId="2263b180-7f84-4151-9209-612f80531efe" providerId="ADAL" clId="{AEF70EC3-D5C1-4AB2-B9DF-2AB7AA49D62E}" dt="2022-10-21T02:22:32.180" v="6521"/>
          <ac:graphicFrameMkLst>
            <pc:docMk/>
            <pc:sldMk cId="1614850103" sldId="346"/>
            <ac:graphicFrameMk id="13" creationId="{EC95D88E-B6A7-4EBB-B714-55B934406877}"/>
          </ac:graphicFrameMkLst>
        </pc:graphicFrameChg>
        <pc:graphicFrameChg chg="del">
          <ac:chgData name="Oji, Shiyogo/大路 将吾" userId="2263b180-7f84-4151-9209-612f80531efe" providerId="ADAL" clId="{AEF70EC3-D5C1-4AB2-B9DF-2AB7AA49D62E}" dt="2022-10-21T02:22:59.319" v="6532" actId="478"/>
          <ac:graphicFrameMkLst>
            <pc:docMk/>
            <pc:sldMk cId="1614850103" sldId="346"/>
            <ac:graphicFrameMk id="26" creationId="{00000000-0000-0000-0000-000000000000}"/>
          </ac:graphicFrameMkLst>
        </pc:graphicFrameChg>
        <pc:picChg chg="add mod">
          <ac:chgData name="Oji, Shiyogo/大路 将吾" userId="2263b180-7f84-4151-9209-612f80531efe" providerId="ADAL" clId="{AEF70EC3-D5C1-4AB2-B9DF-2AB7AA49D62E}" dt="2022-10-21T02:29:04.902" v="6694"/>
          <ac:picMkLst>
            <pc:docMk/>
            <pc:sldMk cId="1614850103" sldId="346"/>
            <ac:picMk id="14" creationId="{8AA55B89-7AA5-421A-AA76-622EB8CA2631}"/>
          </ac:picMkLst>
        </pc:picChg>
      </pc:sldChg>
      <pc:sldChg chg="addSp delSp modSp mod">
        <pc:chgData name="Oji, Shiyogo/大路 将吾" userId="2263b180-7f84-4151-9209-612f80531efe" providerId="ADAL" clId="{AEF70EC3-D5C1-4AB2-B9DF-2AB7AA49D62E}" dt="2022-10-21T02:29:05.604" v="6695"/>
        <pc:sldMkLst>
          <pc:docMk/>
          <pc:sldMk cId="2285149918" sldId="349"/>
        </pc:sldMkLst>
        <pc:spChg chg="mod">
          <ac:chgData name="Oji, Shiyogo/大路 将吾" userId="2263b180-7f84-4151-9209-612f80531efe" providerId="ADAL" clId="{AEF70EC3-D5C1-4AB2-B9DF-2AB7AA49D62E}" dt="2022-10-05T01:51:20.660" v="215" actId="313"/>
          <ac:spMkLst>
            <pc:docMk/>
            <pc:sldMk cId="2285149918" sldId="349"/>
            <ac:spMk id="2" creationId="{00000000-0000-0000-0000-000000000000}"/>
          </ac:spMkLst>
        </pc:spChg>
        <pc:graphicFrameChg chg="add mod">
          <ac:chgData name="Oji, Shiyogo/大路 将吾" userId="2263b180-7f84-4151-9209-612f80531efe" providerId="ADAL" clId="{AEF70EC3-D5C1-4AB2-B9DF-2AB7AA49D62E}" dt="2022-10-21T02:22:32.977" v="6522"/>
          <ac:graphicFrameMkLst>
            <pc:docMk/>
            <pc:sldMk cId="2285149918" sldId="349"/>
            <ac:graphicFrameMk id="6" creationId="{6343C971-2A38-4492-9AEE-BD27C33F85E7}"/>
          </ac:graphicFrameMkLst>
        </pc:graphicFrameChg>
        <pc:graphicFrameChg chg="del">
          <ac:chgData name="Oji, Shiyogo/大路 将吾" userId="2263b180-7f84-4151-9209-612f80531efe" providerId="ADAL" clId="{AEF70EC3-D5C1-4AB2-B9DF-2AB7AA49D62E}" dt="2022-10-21T02:22:58.008" v="6531" actId="478"/>
          <ac:graphicFrameMkLst>
            <pc:docMk/>
            <pc:sldMk cId="2285149918" sldId="349"/>
            <ac:graphicFrameMk id="26" creationId="{00000000-0000-0000-0000-000000000000}"/>
          </ac:graphicFrameMkLst>
        </pc:graphicFrameChg>
        <pc:picChg chg="add mod">
          <ac:chgData name="Oji, Shiyogo/大路 将吾" userId="2263b180-7f84-4151-9209-612f80531efe" providerId="ADAL" clId="{AEF70EC3-D5C1-4AB2-B9DF-2AB7AA49D62E}" dt="2022-10-21T02:29:05.604" v="6695"/>
          <ac:picMkLst>
            <pc:docMk/>
            <pc:sldMk cId="2285149918" sldId="349"/>
            <ac:picMk id="8" creationId="{5CC42B62-38FC-4139-9FC4-3C0E89DD4C0F}"/>
          </ac:picMkLst>
        </pc:picChg>
      </pc:sldChg>
      <pc:sldChg chg="addSp delSp modSp mod">
        <pc:chgData name="Oji, Shiyogo/大路 将吾" userId="2263b180-7f84-4151-9209-612f80531efe" providerId="ADAL" clId="{AEF70EC3-D5C1-4AB2-B9DF-2AB7AA49D62E}" dt="2022-10-21T04:30:38.857" v="6992" actId="20577"/>
        <pc:sldMkLst>
          <pc:docMk/>
          <pc:sldMk cId="2245851732" sldId="350"/>
        </pc:sldMkLst>
        <pc:spChg chg="mod">
          <ac:chgData name="Oji, Shiyogo/大路 将吾" userId="2263b180-7f84-4151-9209-612f80531efe" providerId="ADAL" clId="{AEF70EC3-D5C1-4AB2-B9DF-2AB7AA49D62E}" dt="2022-10-05T01:51:21.380" v="216" actId="313"/>
          <ac:spMkLst>
            <pc:docMk/>
            <pc:sldMk cId="2245851732" sldId="350"/>
            <ac:spMk id="2" creationId="{00000000-0000-0000-0000-000000000000}"/>
          </ac:spMkLst>
        </pc:spChg>
        <pc:spChg chg="mod">
          <ac:chgData name="Oji, Shiyogo/大路 将吾" userId="2263b180-7f84-4151-9209-612f80531efe" providerId="ADAL" clId="{AEF70EC3-D5C1-4AB2-B9DF-2AB7AA49D62E}" dt="2022-10-05T02:50:47.291" v="1279" actId="207"/>
          <ac:spMkLst>
            <pc:docMk/>
            <pc:sldMk cId="2245851732" sldId="350"/>
            <ac:spMk id="6" creationId="{8ADED3A6-7353-4A7A-934D-9F774C7131B5}"/>
          </ac:spMkLst>
        </pc:spChg>
        <pc:spChg chg="mod">
          <ac:chgData name="Oji, Shiyogo/大路 将吾" userId="2263b180-7f84-4151-9209-612f80531efe" providerId="ADAL" clId="{AEF70EC3-D5C1-4AB2-B9DF-2AB7AA49D62E}" dt="2022-10-21T04:30:38.857" v="6992" actId="20577"/>
          <ac:spMkLst>
            <pc:docMk/>
            <pc:sldMk cId="2245851732" sldId="350"/>
            <ac:spMk id="31" creationId="{FABC55CE-D566-40AE-96E4-8F10884E5C95}"/>
          </ac:spMkLst>
        </pc:spChg>
        <pc:graphicFrameChg chg="add mod">
          <ac:chgData name="Oji, Shiyogo/大路 将吾" userId="2263b180-7f84-4151-9209-612f80531efe" providerId="ADAL" clId="{AEF70EC3-D5C1-4AB2-B9DF-2AB7AA49D62E}" dt="2022-10-21T02:22:33.711" v="6523"/>
          <ac:graphicFrameMkLst>
            <pc:docMk/>
            <pc:sldMk cId="2245851732" sldId="350"/>
            <ac:graphicFrameMk id="14" creationId="{575BF5EB-3EF8-4203-9CF5-D8894A2FA90A}"/>
          </ac:graphicFrameMkLst>
        </pc:graphicFrameChg>
        <pc:graphicFrameChg chg="del">
          <ac:chgData name="Oji, Shiyogo/大路 将吾" userId="2263b180-7f84-4151-9209-612f80531efe" providerId="ADAL" clId="{AEF70EC3-D5C1-4AB2-B9DF-2AB7AA49D62E}" dt="2022-10-21T02:22:54.029" v="6530" actId="478"/>
          <ac:graphicFrameMkLst>
            <pc:docMk/>
            <pc:sldMk cId="2245851732" sldId="350"/>
            <ac:graphicFrameMk id="26" creationId="{00000000-0000-0000-0000-000000000000}"/>
          </ac:graphicFrameMkLst>
        </pc:graphicFrameChg>
        <pc:picChg chg="add mod">
          <ac:chgData name="Oji, Shiyogo/大路 将吾" userId="2263b180-7f84-4151-9209-612f80531efe" providerId="ADAL" clId="{AEF70EC3-D5C1-4AB2-B9DF-2AB7AA49D62E}" dt="2022-10-21T02:29:06.684" v="6696"/>
          <ac:picMkLst>
            <pc:docMk/>
            <pc:sldMk cId="2245851732" sldId="350"/>
            <ac:picMk id="17" creationId="{EF52A5BE-3273-4F2A-91E5-1266D12C33FC}"/>
          </ac:picMkLst>
        </pc:picChg>
      </pc:sldChg>
      <pc:sldChg chg="addSp delSp modSp mod">
        <pc:chgData name="Oji, Shiyogo/大路 将吾" userId="2263b180-7f84-4151-9209-612f80531efe" providerId="ADAL" clId="{AEF70EC3-D5C1-4AB2-B9DF-2AB7AA49D62E}" dt="2022-10-21T04:31:43.270" v="6994" actId="14100"/>
        <pc:sldMkLst>
          <pc:docMk/>
          <pc:sldMk cId="1037168825" sldId="351"/>
        </pc:sldMkLst>
        <pc:spChg chg="mod">
          <ac:chgData name="Oji, Shiyogo/大路 将吾" userId="2263b180-7f84-4151-9209-612f80531efe" providerId="ADAL" clId="{AEF70EC3-D5C1-4AB2-B9DF-2AB7AA49D62E}" dt="2022-10-05T01:51:22.955" v="217" actId="313"/>
          <ac:spMkLst>
            <pc:docMk/>
            <pc:sldMk cId="1037168825" sldId="351"/>
            <ac:spMk id="2" creationId="{00000000-0000-0000-0000-000000000000}"/>
          </ac:spMkLst>
        </pc:spChg>
        <pc:spChg chg="mod">
          <ac:chgData name="Oji, Shiyogo/大路 将吾" userId="2263b180-7f84-4151-9209-612f80531efe" providerId="ADAL" clId="{AEF70EC3-D5C1-4AB2-B9DF-2AB7AA49D62E}" dt="2022-10-21T04:31:43.270" v="6994" actId="14100"/>
          <ac:spMkLst>
            <pc:docMk/>
            <pc:sldMk cId="1037168825" sldId="351"/>
            <ac:spMk id="14" creationId="{5D205126-88F7-4778-AB16-FAFF345B377B}"/>
          </ac:spMkLst>
        </pc:spChg>
        <pc:graphicFrameChg chg="add mod">
          <ac:chgData name="Oji, Shiyogo/大路 将吾" userId="2263b180-7f84-4151-9209-612f80531efe" providerId="ADAL" clId="{AEF70EC3-D5C1-4AB2-B9DF-2AB7AA49D62E}" dt="2022-10-21T02:22:36.233" v="6524"/>
          <ac:graphicFrameMkLst>
            <pc:docMk/>
            <pc:sldMk cId="1037168825" sldId="351"/>
            <ac:graphicFrameMk id="10" creationId="{66FDFE4A-7179-49C1-9F70-4F089A6F9B58}"/>
          </ac:graphicFrameMkLst>
        </pc:graphicFrameChg>
        <pc:graphicFrameChg chg="del">
          <ac:chgData name="Oji, Shiyogo/大路 将吾" userId="2263b180-7f84-4151-9209-612f80531efe" providerId="ADAL" clId="{AEF70EC3-D5C1-4AB2-B9DF-2AB7AA49D62E}" dt="2022-10-21T02:22:52.399" v="6529" actId="478"/>
          <ac:graphicFrameMkLst>
            <pc:docMk/>
            <pc:sldMk cId="1037168825" sldId="351"/>
            <ac:graphicFrameMk id="26" creationId="{00000000-0000-0000-0000-000000000000}"/>
          </ac:graphicFrameMkLst>
        </pc:graphicFrameChg>
        <pc:picChg chg="add mod">
          <ac:chgData name="Oji, Shiyogo/大路 将吾" userId="2263b180-7f84-4151-9209-612f80531efe" providerId="ADAL" clId="{AEF70EC3-D5C1-4AB2-B9DF-2AB7AA49D62E}" dt="2022-10-21T02:29:09.044" v="6697"/>
          <ac:picMkLst>
            <pc:docMk/>
            <pc:sldMk cId="1037168825" sldId="351"/>
            <ac:picMk id="12" creationId="{1B4B9EEB-A7CF-4BB9-BDEA-87657E6156E7}"/>
          </ac:picMkLst>
        </pc:picChg>
      </pc:sldChg>
      <pc:sldChg chg="addSp delSp modSp mod">
        <pc:chgData name="Oji, Shiyogo/大路 将吾" userId="2263b180-7f84-4151-9209-612f80531efe" providerId="ADAL" clId="{AEF70EC3-D5C1-4AB2-B9DF-2AB7AA49D62E}" dt="2022-10-21T04:32:17.155" v="6995" actId="20577"/>
        <pc:sldMkLst>
          <pc:docMk/>
          <pc:sldMk cId="3024085164" sldId="353"/>
        </pc:sldMkLst>
        <pc:spChg chg="mod">
          <ac:chgData name="Oji, Shiyogo/大路 将吾" userId="2263b180-7f84-4151-9209-612f80531efe" providerId="ADAL" clId="{AEF70EC3-D5C1-4AB2-B9DF-2AB7AA49D62E}" dt="2022-10-05T01:51:23.642" v="218" actId="313"/>
          <ac:spMkLst>
            <pc:docMk/>
            <pc:sldMk cId="3024085164" sldId="353"/>
            <ac:spMk id="2" creationId="{00000000-0000-0000-0000-000000000000}"/>
          </ac:spMkLst>
        </pc:spChg>
        <pc:spChg chg="mod">
          <ac:chgData name="Oji, Shiyogo/大路 将吾" userId="2263b180-7f84-4151-9209-612f80531efe" providerId="ADAL" clId="{AEF70EC3-D5C1-4AB2-B9DF-2AB7AA49D62E}" dt="2022-10-21T04:32:17.155" v="6995" actId="20577"/>
          <ac:spMkLst>
            <pc:docMk/>
            <pc:sldMk cId="3024085164" sldId="353"/>
            <ac:spMk id="31" creationId="{FABC55CE-D566-40AE-96E4-8F10884E5C95}"/>
          </ac:spMkLst>
        </pc:spChg>
        <pc:graphicFrameChg chg="add mod">
          <ac:chgData name="Oji, Shiyogo/大路 将吾" userId="2263b180-7f84-4151-9209-612f80531efe" providerId="ADAL" clId="{AEF70EC3-D5C1-4AB2-B9DF-2AB7AA49D62E}" dt="2022-10-21T02:22:37.315" v="6525"/>
          <ac:graphicFrameMkLst>
            <pc:docMk/>
            <pc:sldMk cId="3024085164" sldId="353"/>
            <ac:graphicFrameMk id="9" creationId="{53FCE7EA-531C-45F2-822C-E18997B746B4}"/>
          </ac:graphicFrameMkLst>
        </pc:graphicFrameChg>
        <pc:graphicFrameChg chg="del">
          <ac:chgData name="Oji, Shiyogo/大路 将吾" userId="2263b180-7f84-4151-9209-612f80531efe" providerId="ADAL" clId="{AEF70EC3-D5C1-4AB2-B9DF-2AB7AA49D62E}" dt="2022-10-21T02:22:50.021" v="6528" actId="478"/>
          <ac:graphicFrameMkLst>
            <pc:docMk/>
            <pc:sldMk cId="3024085164" sldId="353"/>
            <ac:graphicFrameMk id="26" creationId="{00000000-0000-0000-0000-000000000000}"/>
          </ac:graphicFrameMkLst>
        </pc:graphicFrameChg>
        <pc:picChg chg="add mod">
          <ac:chgData name="Oji, Shiyogo/大路 将吾" userId="2263b180-7f84-4151-9209-612f80531efe" providerId="ADAL" clId="{AEF70EC3-D5C1-4AB2-B9DF-2AB7AA49D62E}" dt="2022-10-21T02:29:10.401" v="6698"/>
          <ac:picMkLst>
            <pc:docMk/>
            <pc:sldMk cId="3024085164" sldId="353"/>
            <ac:picMk id="11" creationId="{5873DD04-FDDC-4F40-8E8C-43C099A6712B}"/>
          </ac:picMkLst>
        </pc:picChg>
      </pc:sldChg>
      <pc:sldChg chg="addSp delSp modSp mod">
        <pc:chgData name="Oji, Shiyogo/大路 将吾" userId="2263b180-7f84-4151-9209-612f80531efe" providerId="ADAL" clId="{AEF70EC3-D5C1-4AB2-B9DF-2AB7AA49D62E}" dt="2022-10-21T02:38:21.091" v="6763" actId="12788"/>
        <pc:sldMkLst>
          <pc:docMk/>
          <pc:sldMk cId="3469041619" sldId="354"/>
        </pc:sldMkLst>
        <pc:spChg chg="mod">
          <ac:chgData name="Oji, Shiyogo/大路 将吾" userId="2263b180-7f84-4151-9209-612f80531efe" providerId="ADAL" clId="{AEF70EC3-D5C1-4AB2-B9DF-2AB7AA49D62E}" dt="2022-10-21T02:38:21.091" v="6763" actId="12788"/>
          <ac:spMkLst>
            <pc:docMk/>
            <pc:sldMk cId="3469041619" sldId="354"/>
            <ac:spMk id="27" creationId="{C54B2CC7-8051-4461-8E1C-FC691EB574A4}"/>
          </ac:spMkLst>
        </pc:spChg>
        <pc:graphicFrameChg chg="add mod">
          <ac:chgData name="Oji, Shiyogo/大路 将吾" userId="2263b180-7f84-4151-9209-612f80531efe" providerId="ADAL" clId="{AEF70EC3-D5C1-4AB2-B9DF-2AB7AA49D62E}" dt="2022-10-21T02:21:20.142" v="6478"/>
          <ac:graphicFrameMkLst>
            <pc:docMk/>
            <pc:sldMk cId="3469041619" sldId="354"/>
            <ac:graphicFrameMk id="11" creationId="{2538D75C-5142-43CA-8A46-575E6F330D14}"/>
          </ac:graphicFrameMkLst>
        </pc:graphicFrameChg>
        <pc:graphicFrameChg chg="del">
          <ac:chgData name="Oji, Shiyogo/大路 将吾" userId="2263b180-7f84-4151-9209-612f80531efe" providerId="ADAL" clId="{AEF70EC3-D5C1-4AB2-B9DF-2AB7AA49D62E}" dt="2022-10-21T02:23:43.648" v="6575" actId="478"/>
          <ac:graphicFrameMkLst>
            <pc:docMk/>
            <pc:sldMk cId="3469041619" sldId="354"/>
            <ac:graphicFrameMk id="26" creationId="{00000000-0000-0000-0000-000000000000}"/>
          </ac:graphicFrameMkLst>
        </pc:graphicFrameChg>
        <pc:picChg chg="add mod">
          <ac:chgData name="Oji, Shiyogo/大路 将吾" userId="2263b180-7f84-4151-9209-612f80531efe" providerId="ADAL" clId="{AEF70EC3-D5C1-4AB2-B9DF-2AB7AA49D62E}" dt="2022-10-21T02:26:13.070" v="6631"/>
          <ac:picMkLst>
            <pc:docMk/>
            <pc:sldMk cId="3469041619" sldId="354"/>
            <ac:picMk id="12" creationId="{8223353D-26E2-4A3D-BC38-F1DBECA6C09C}"/>
          </ac:picMkLst>
        </pc:picChg>
      </pc:sldChg>
      <pc:sldChg chg="addSp delSp modSp mod">
        <pc:chgData name="Oji, Shiyogo/大路 将吾" userId="2263b180-7f84-4151-9209-612f80531efe" providerId="ADAL" clId="{AEF70EC3-D5C1-4AB2-B9DF-2AB7AA49D62E}" dt="2022-10-21T02:43:08.869" v="6932" actId="20577"/>
        <pc:sldMkLst>
          <pc:docMk/>
          <pc:sldMk cId="1589995471" sldId="355"/>
        </pc:sldMkLst>
        <pc:spChg chg="mod">
          <ac:chgData name="Oji, Shiyogo/大路 将吾" userId="2263b180-7f84-4151-9209-612f80531efe" providerId="ADAL" clId="{AEF70EC3-D5C1-4AB2-B9DF-2AB7AA49D62E}" dt="2022-10-21T02:43:08.869" v="6932" actId="20577"/>
          <ac:spMkLst>
            <pc:docMk/>
            <pc:sldMk cId="1589995471" sldId="355"/>
            <ac:spMk id="27" creationId="{C54B2CC7-8051-4461-8E1C-FC691EB574A4}"/>
          </ac:spMkLst>
        </pc:spChg>
        <pc:graphicFrameChg chg="add mod">
          <ac:chgData name="Oji, Shiyogo/大路 将吾" userId="2263b180-7f84-4151-9209-612f80531efe" providerId="ADAL" clId="{AEF70EC3-D5C1-4AB2-B9DF-2AB7AA49D62E}" dt="2022-10-21T02:21:21.283" v="6479"/>
          <ac:graphicFrameMkLst>
            <pc:docMk/>
            <pc:sldMk cId="1589995471" sldId="355"/>
            <ac:graphicFrameMk id="13" creationId="{CE9A142C-F9C0-43EF-BA12-80E6783F54F8}"/>
          </ac:graphicFrameMkLst>
        </pc:graphicFrameChg>
        <pc:graphicFrameChg chg="del">
          <ac:chgData name="Oji, Shiyogo/大路 将吾" userId="2263b180-7f84-4151-9209-612f80531efe" providerId="ADAL" clId="{AEF70EC3-D5C1-4AB2-B9DF-2AB7AA49D62E}" dt="2022-10-21T02:23:42.889" v="6574" actId="478"/>
          <ac:graphicFrameMkLst>
            <pc:docMk/>
            <pc:sldMk cId="1589995471" sldId="355"/>
            <ac:graphicFrameMk id="26" creationId="{00000000-0000-0000-0000-000000000000}"/>
          </ac:graphicFrameMkLst>
        </pc:graphicFrameChg>
        <pc:picChg chg="add mod">
          <ac:chgData name="Oji, Shiyogo/大路 将吾" userId="2263b180-7f84-4151-9209-612f80531efe" providerId="ADAL" clId="{AEF70EC3-D5C1-4AB2-B9DF-2AB7AA49D62E}" dt="2022-10-21T02:26:14.537" v="6632"/>
          <ac:picMkLst>
            <pc:docMk/>
            <pc:sldMk cId="1589995471" sldId="355"/>
            <ac:picMk id="14" creationId="{389542AA-56BB-4713-B747-2C8A3B2E2B11}"/>
          </ac:picMkLst>
        </pc:picChg>
      </pc:sldChg>
      <pc:sldChg chg="addSp delSp modSp mod">
        <pc:chgData name="Oji, Shiyogo/大路 将吾" userId="2263b180-7f84-4151-9209-612f80531efe" providerId="ADAL" clId="{AEF70EC3-D5C1-4AB2-B9DF-2AB7AA49D62E}" dt="2022-10-21T04:36:35.021" v="7003" actId="20577"/>
        <pc:sldMkLst>
          <pc:docMk/>
          <pc:sldMk cId="490375528" sldId="356"/>
        </pc:sldMkLst>
        <pc:spChg chg="mod">
          <ac:chgData name="Oji, Shiyogo/大路 将吾" userId="2263b180-7f84-4151-9209-612f80531efe" providerId="ADAL" clId="{AEF70EC3-D5C1-4AB2-B9DF-2AB7AA49D62E}" dt="2022-10-05T01:51:24.219" v="219" actId="313"/>
          <ac:spMkLst>
            <pc:docMk/>
            <pc:sldMk cId="490375528" sldId="356"/>
            <ac:spMk id="2" creationId="{00000000-0000-0000-0000-000000000000}"/>
          </ac:spMkLst>
        </pc:spChg>
        <pc:spChg chg="mod">
          <ac:chgData name="Oji, Shiyogo/大路 将吾" userId="2263b180-7f84-4151-9209-612f80531efe" providerId="ADAL" clId="{AEF70EC3-D5C1-4AB2-B9DF-2AB7AA49D62E}" dt="2022-10-21T04:36:35.021" v="7003" actId="20577"/>
          <ac:spMkLst>
            <pc:docMk/>
            <pc:sldMk cId="490375528" sldId="356"/>
            <ac:spMk id="31" creationId="{FABC55CE-D566-40AE-96E4-8F10884E5C95}"/>
          </ac:spMkLst>
        </pc:spChg>
        <pc:graphicFrameChg chg="add mod">
          <ac:chgData name="Oji, Shiyogo/大路 将吾" userId="2263b180-7f84-4151-9209-612f80531efe" providerId="ADAL" clId="{AEF70EC3-D5C1-4AB2-B9DF-2AB7AA49D62E}" dt="2022-10-21T02:22:38.068" v="6526"/>
          <ac:graphicFrameMkLst>
            <pc:docMk/>
            <pc:sldMk cId="490375528" sldId="356"/>
            <ac:graphicFrameMk id="6" creationId="{1F2CE956-F6B9-4B87-B5F3-878DBFB02B58}"/>
          </ac:graphicFrameMkLst>
        </pc:graphicFrameChg>
        <pc:graphicFrameChg chg="del">
          <ac:chgData name="Oji, Shiyogo/大路 将吾" userId="2263b180-7f84-4151-9209-612f80531efe" providerId="ADAL" clId="{AEF70EC3-D5C1-4AB2-B9DF-2AB7AA49D62E}" dt="2022-10-21T02:22:45.612" v="6527" actId="478"/>
          <ac:graphicFrameMkLst>
            <pc:docMk/>
            <pc:sldMk cId="490375528" sldId="356"/>
            <ac:graphicFrameMk id="26" creationId="{00000000-0000-0000-0000-000000000000}"/>
          </ac:graphicFrameMkLst>
        </pc:graphicFrameChg>
        <pc:picChg chg="add mod">
          <ac:chgData name="Oji, Shiyogo/大路 将吾" userId="2263b180-7f84-4151-9209-612f80531efe" providerId="ADAL" clId="{AEF70EC3-D5C1-4AB2-B9DF-2AB7AA49D62E}" dt="2022-10-21T02:29:11.189" v="6699"/>
          <ac:picMkLst>
            <pc:docMk/>
            <pc:sldMk cId="490375528" sldId="356"/>
            <ac:picMk id="7" creationId="{892BD1A3-3421-46F9-947B-8F2D97302DD6}"/>
          </ac:picMkLst>
        </pc:picChg>
      </pc:sldChg>
      <pc:sldChg chg="addSp delSp modSp mod">
        <pc:chgData name="Oji, Shiyogo/大路 将吾" userId="2263b180-7f84-4151-9209-612f80531efe" providerId="ADAL" clId="{AEF70EC3-D5C1-4AB2-B9DF-2AB7AA49D62E}" dt="2022-10-21T02:29:02.894" v="6691"/>
        <pc:sldMkLst>
          <pc:docMk/>
          <pc:sldMk cId="3578597124" sldId="357"/>
        </pc:sldMkLst>
        <pc:spChg chg="mod">
          <ac:chgData name="Oji, Shiyogo/大路 将吾" userId="2263b180-7f84-4151-9209-612f80531efe" providerId="ADAL" clId="{AEF70EC3-D5C1-4AB2-B9DF-2AB7AA49D62E}" dt="2022-10-05T01:51:17.314" v="211" actId="313"/>
          <ac:spMkLst>
            <pc:docMk/>
            <pc:sldMk cId="3578597124" sldId="357"/>
            <ac:spMk id="2" creationId="{00000000-0000-0000-0000-000000000000}"/>
          </ac:spMkLst>
        </pc:spChg>
        <pc:graphicFrameChg chg="add mod">
          <ac:chgData name="Oji, Shiyogo/大路 将吾" userId="2263b180-7f84-4151-9209-612f80531efe" providerId="ADAL" clId="{AEF70EC3-D5C1-4AB2-B9DF-2AB7AA49D62E}" dt="2022-10-21T02:22:29.830" v="6518"/>
          <ac:graphicFrameMkLst>
            <pc:docMk/>
            <pc:sldMk cId="3578597124" sldId="357"/>
            <ac:graphicFrameMk id="12" creationId="{12DE3F60-7D61-49EE-9E45-FFA9D092F2CE}"/>
          </ac:graphicFrameMkLst>
        </pc:graphicFrameChg>
        <pc:graphicFrameChg chg="del">
          <ac:chgData name="Oji, Shiyogo/大路 将吾" userId="2263b180-7f84-4151-9209-612f80531efe" providerId="ADAL" clId="{AEF70EC3-D5C1-4AB2-B9DF-2AB7AA49D62E}" dt="2022-10-21T02:23:04.230" v="6535" actId="478"/>
          <ac:graphicFrameMkLst>
            <pc:docMk/>
            <pc:sldMk cId="3578597124" sldId="357"/>
            <ac:graphicFrameMk id="26" creationId="{00000000-0000-0000-0000-000000000000}"/>
          </ac:graphicFrameMkLst>
        </pc:graphicFrameChg>
        <pc:picChg chg="add mod">
          <ac:chgData name="Oji, Shiyogo/大路 将吾" userId="2263b180-7f84-4151-9209-612f80531efe" providerId="ADAL" clId="{AEF70EC3-D5C1-4AB2-B9DF-2AB7AA49D62E}" dt="2022-10-21T02:29:02.894" v="6691"/>
          <ac:picMkLst>
            <pc:docMk/>
            <pc:sldMk cId="3578597124" sldId="357"/>
            <ac:picMk id="13" creationId="{E4D5FC72-0978-4323-AA4C-C039A466840C}"/>
          </ac:picMkLst>
        </pc:picChg>
      </pc:sldChg>
      <pc:sldChg chg="addSp delSp modSp mod">
        <pc:chgData name="Oji, Shiyogo/大路 将吾" userId="2263b180-7f84-4151-9209-612f80531efe" providerId="ADAL" clId="{AEF70EC3-D5C1-4AB2-B9DF-2AB7AA49D62E}" dt="2022-10-21T04:55:35.607" v="7096" actId="207"/>
        <pc:sldMkLst>
          <pc:docMk/>
          <pc:sldMk cId="3746364104" sldId="358"/>
        </pc:sldMkLst>
        <pc:graphicFrameChg chg="del">
          <ac:chgData name="Oji, Shiyogo/大路 将吾" userId="2263b180-7f84-4151-9209-612f80531efe" providerId="ADAL" clId="{AEF70EC3-D5C1-4AB2-B9DF-2AB7AA49D62E}" dt="2022-10-21T02:24:42.397" v="6611" actId="478"/>
          <ac:graphicFrameMkLst>
            <pc:docMk/>
            <pc:sldMk cId="3746364104" sldId="358"/>
            <ac:graphicFrameMk id="4" creationId="{00000000-0000-0000-0000-000000000000}"/>
          </ac:graphicFrameMkLst>
        </pc:graphicFrameChg>
        <pc:graphicFrameChg chg="mod modGraphic">
          <ac:chgData name="Oji, Shiyogo/大路 将吾" userId="2263b180-7f84-4151-9209-612f80531efe" providerId="ADAL" clId="{AEF70EC3-D5C1-4AB2-B9DF-2AB7AA49D62E}" dt="2022-10-21T04:55:35.607" v="7096" actId="207"/>
          <ac:graphicFrameMkLst>
            <pc:docMk/>
            <pc:sldMk cId="3746364104" sldId="358"/>
            <ac:graphicFrameMk id="5" creationId="{A6FBC895-9092-46FE-882E-A7999DEFFFCE}"/>
          </ac:graphicFrameMkLst>
        </pc:graphicFrameChg>
        <pc:graphicFrameChg chg="add mod">
          <ac:chgData name="Oji, Shiyogo/大路 将吾" userId="2263b180-7f84-4151-9209-612f80531efe" providerId="ADAL" clId="{AEF70EC3-D5C1-4AB2-B9DF-2AB7AA49D62E}" dt="2022-10-21T02:20:47.435" v="6454"/>
          <ac:graphicFrameMkLst>
            <pc:docMk/>
            <pc:sldMk cId="3746364104" sldId="358"/>
            <ac:graphicFrameMk id="6" creationId="{B982B0AF-5A15-46D3-9CB9-20E6A0965C8E}"/>
          </ac:graphicFrameMkLst>
        </pc:graphicFrameChg>
      </pc:sldChg>
      <pc:sldChg chg="addSp delSp modSp add mod">
        <pc:chgData name="Oji, Shiyogo/大路 将吾" userId="2263b180-7f84-4151-9209-612f80531efe" providerId="ADAL" clId="{AEF70EC3-D5C1-4AB2-B9DF-2AB7AA49D62E}" dt="2022-10-21T02:24:39.231" v="6608" actId="478"/>
        <pc:sldMkLst>
          <pc:docMk/>
          <pc:sldMk cId="175552132" sldId="359"/>
        </pc:sldMkLst>
        <pc:spChg chg="mod">
          <ac:chgData name="Oji, Shiyogo/大路 将吾" userId="2263b180-7f84-4151-9209-612f80531efe" providerId="ADAL" clId="{AEF70EC3-D5C1-4AB2-B9DF-2AB7AA49D62E}" dt="2022-10-21T01:02:02.393" v="6227" actId="207"/>
          <ac:spMkLst>
            <pc:docMk/>
            <pc:sldMk cId="175552132" sldId="359"/>
            <ac:spMk id="3" creationId="{00000000-0000-0000-0000-000000000000}"/>
          </ac:spMkLst>
        </pc:spChg>
        <pc:graphicFrameChg chg="del">
          <ac:chgData name="Oji, Shiyogo/大路 将吾" userId="2263b180-7f84-4151-9209-612f80531efe" providerId="ADAL" clId="{AEF70EC3-D5C1-4AB2-B9DF-2AB7AA49D62E}" dt="2022-10-21T02:24:39.231" v="6608" actId="478"/>
          <ac:graphicFrameMkLst>
            <pc:docMk/>
            <pc:sldMk cId="175552132" sldId="359"/>
            <ac:graphicFrameMk id="4" creationId="{00000000-0000-0000-0000-000000000000}"/>
          </ac:graphicFrameMkLst>
        </pc:graphicFrameChg>
        <pc:graphicFrameChg chg="add mod">
          <ac:chgData name="Oji, Shiyogo/大路 将吾" userId="2263b180-7f84-4151-9209-612f80531efe" providerId="ADAL" clId="{AEF70EC3-D5C1-4AB2-B9DF-2AB7AA49D62E}" dt="2022-10-21T02:20:51.521" v="6458"/>
          <ac:graphicFrameMkLst>
            <pc:docMk/>
            <pc:sldMk cId="175552132" sldId="359"/>
            <ac:graphicFrameMk id="5" creationId="{6FE67671-C3E3-47F7-872C-AB9DF25614C0}"/>
          </ac:graphicFrameMkLst>
        </pc:graphicFrameChg>
      </pc:sldChg>
      <pc:sldChg chg="addSp delSp modSp add mod ord">
        <pc:chgData name="Oji, Shiyogo/大路 将吾" userId="2263b180-7f84-4151-9209-612f80531efe" providerId="ADAL" clId="{AEF70EC3-D5C1-4AB2-B9DF-2AB7AA49D62E}" dt="2022-10-21T02:28:29.640" v="6673"/>
        <pc:sldMkLst>
          <pc:docMk/>
          <pc:sldMk cId="1297791093" sldId="360"/>
        </pc:sldMkLst>
        <pc:spChg chg="mod">
          <ac:chgData name="Oji, Shiyogo/大路 将吾" userId="2263b180-7f84-4151-9209-612f80531efe" providerId="ADAL" clId="{AEF70EC3-D5C1-4AB2-B9DF-2AB7AA49D62E}" dt="2022-10-05T01:59:56.494" v="395" actId="20577"/>
          <ac:spMkLst>
            <pc:docMk/>
            <pc:sldMk cId="1297791093" sldId="360"/>
            <ac:spMk id="2" creationId="{00000000-0000-0000-0000-000000000000}"/>
          </ac:spMkLst>
        </pc:spChg>
        <pc:spChg chg="mod">
          <ac:chgData name="Oji, Shiyogo/大路 将吾" userId="2263b180-7f84-4151-9209-612f80531efe" providerId="ADAL" clId="{AEF70EC3-D5C1-4AB2-B9DF-2AB7AA49D62E}" dt="2022-10-21T02:28:16.488" v="6672" actId="207"/>
          <ac:spMkLst>
            <pc:docMk/>
            <pc:sldMk cId="1297791093" sldId="360"/>
            <ac:spMk id="3" creationId="{00000000-0000-0000-0000-000000000000}"/>
          </ac:spMkLst>
        </pc:spChg>
        <pc:spChg chg="add del">
          <ac:chgData name="Oji, Shiyogo/大路 将吾" userId="2263b180-7f84-4151-9209-612f80531efe" providerId="ADAL" clId="{AEF70EC3-D5C1-4AB2-B9DF-2AB7AA49D62E}" dt="2022-10-05T02:08:05.489" v="409" actId="478"/>
          <ac:spMkLst>
            <pc:docMk/>
            <pc:sldMk cId="1297791093" sldId="360"/>
            <ac:spMk id="5" creationId="{0F4425D5-C50C-4405-9F25-EDA7B070E68E}"/>
          </ac:spMkLst>
        </pc:spChg>
        <pc:graphicFrameChg chg="del">
          <ac:chgData name="Oji, Shiyogo/大路 将吾" userId="2263b180-7f84-4151-9209-612f80531efe" providerId="ADAL" clId="{AEF70EC3-D5C1-4AB2-B9DF-2AB7AA49D62E}" dt="2022-10-21T02:23:23.299" v="6552" actId="478"/>
          <ac:graphicFrameMkLst>
            <pc:docMk/>
            <pc:sldMk cId="1297791093" sldId="360"/>
            <ac:graphicFrameMk id="4" creationId="{00000000-0000-0000-0000-000000000000}"/>
          </ac:graphicFrameMkLst>
        </pc:graphicFrameChg>
        <pc:graphicFrameChg chg="add mod">
          <ac:chgData name="Oji, Shiyogo/大路 将吾" userId="2263b180-7f84-4151-9209-612f80531efe" providerId="ADAL" clId="{AEF70EC3-D5C1-4AB2-B9DF-2AB7AA49D62E}" dt="2022-10-21T02:22:13.599" v="6501"/>
          <ac:graphicFrameMkLst>
            <pc:docMk/>
            <pc:sldMk cId="1297791093" sldId="360"/>
            <ac:graphicFrameMk id="5" creationId="{11022871-74AF-4290-B531-B2D03DBC4F20}"/>
          </ac:graphicFrameMkLst>
        </pc:graphicFrameChg>
        <pc:picChg chg="add mod">
          <ac:chgData name="Oji, Shiyogo/大路 将吾" userId="2263b180-7f84-4151-9209-612f80531efe" providerId="ADAL" clId="{AEF70EC3-D5C1-4AB2-B9DF-2AB7AA49D62E}" dt="2022-10-21T02:28:29.640" v="6673"/>
          <ac:picMkLst>
            <pc:docMk/>
            <pc:sldMk cId="1297791093" sldId="360"/>
            <ac:picMk id="6" creationId="{D7CB1FE2-E0A0-4DE5-897E-5DBE3FDF4F24}"/>
          </ac:picMkLst>
        </pc:picChg>
      </pc:sldChg>
      <pc:sldChg chg="add del ord">
        <pc:chgData name="Oji, Shiyogo/大路 将吾" userId="2263b180-7f84-4151-9209-612f80531efe" providerId="ADAL" clId="{AEF70EC3-D5C1-4AB2-B9DF-2AB7AA49D62E}" dt="2022-10-05T02:18:23.211" v="655" actId="47"/>
        <pc:sldMkLst>
          <pc:docMk/>
          <pc:sldMk cId="2551341765" sldId="361"/>
        </pc:sldMkLst>
      </pc:sldChg>
      <pc:sldChg chg="addSp delSp modSp add mod ord">
        <pc:chgData name="Oji, Shiyogo/大路 将吾" userId="2263b180-7f84-4151-9209-612f80531efe" providerId="ADAL" clId="{AEF70EC3-D5C1-4AB2-B9DF-2AB7AA49D62E}" dt="2022-10-21T02:49:59.858" v="6947" actId="255"/>
        <pc:sldMkLst>
          <pc:docMk/>
          <pc:sldMk cId="22191453" sldId="362"/>
        </pc:sldMkLst>
        <pc:spChg chg="mod">
          <ac:chgData name="Oji, Shiyogo/大路 将吾" userId="2263b180-7f84-4151-9209-612f80531efe" providerId="ADAL" clId="{AEF70EC3-D5C1-4AB2-B9DF-2AB7AA49D62E}" dt="2022-10-21T02:49:59.858" v="6947" actId="255"/>
          <ac:spMkLst>
            <pc:docMk/>
            <pc:sldMk cId="22191453" sldId="362"/>
            <ac:spMk id="35" creationId="{F4206761-693D-491C-98EF-72E05E172E19}"/>
          </ac:spMkLst>
        </pc:spChg>
        <pc:spChg chg="mod">
          <ac:chgData name="Oji, Shiyogo/大路 将吾" userId="2263b180-7f84-4151-9209-612f80531efe" providerId="ADAL" clId="{AEF70EC3-D5C1-4AB2-B9DF-2AB7AA49D62E}" dt="2022-10-21T02:48:53.679" v="6940" actId="14100"/>
          <ac:spMkLst>
            <pc:docMk/>
            <pc:sldMk cId="22191453" sldId="362"/>
            <ac:spMk id="41" creationId="{5C0E723B-F7B3-441A-9988-882AD866B0C4}"/>
          </ac:spMkLst>
        </pc:spChg>
        <pc:spChg chg="mod">
          <ac:chgData name="Oji, Shiyogo/大路 将吾" userId="2263b180-7f84-4151-9209-612f80531efe" providerId="ADAL" clId="{AEF70EC3-D5C1-4AB2-B9DF-2AB7AA49D62E}" dt="2022-10-21T02:48:42.558" v="6938" actId="14100"/>
          <ac:spMkLst>
            <pc:docMk/>
            <pc:sldMk cId="22191453" sldId="362"/>
            <ac:spMk id="52" creationId="{F749587C-F2A6-4EFA-A1FA-52F878D62016}"/>
          </ac:spMkLst>
        </pc:spChg>
        <pc:graphicFrameChg chg="add mod">
          <ac:chgData name="Oji, Shiyogo/大路 将吾" userId="2263b180-7f84-4151-9209-612f80531efe" providerId="ADAL" clId="{AEF70EC3-D5C1-4AB2-B9DF-2AB7AA49D62E}" dt="2022-10-21T02:21:32.953" v="6486"/>
          <ac:graphicFrameMkLst>
            <pc:docMk/>
            <pc:sldMk cId="22191453" sldId="362"/>
            <ac:graphicFrameMk id="12" creationId="{3F2C1AC7-DFB2-4557-9C27-CDD43B943354}"/>
          </ac:graphicFrameMkLst>
        </pc:graphicFrameChg>
        <pc:graphicFrameChg chg="del">
          <ac:chgData name="Oji, Shiyogo/大路 将吾" userId="2263b180-7f84-4151-9209-612f80531efe" providerId="ADAL" clId="{AEF70EC3-D5C1-4AB2-B9DF-2AB7AA49D62E}" dt="2022-10-21T02:23:36.947" v="6567" actId="478"/>
          <ac:graphicFrameMkLst>
            <pc:docMk/>
            <pc:sldMk cId="22191453" sldId="362"/>
            <ac:graphicFrameMk id="26" creationId="{00000000-0000-0000-0000-000000000000}"/>
          </ac:graphicFrameMkLst>
        </pc:graphicFrameChg>
        <pc:picChg chg="add mod">
          <ac:chgData name="Oji, Shiyogo/大路 将吾" userId="2263b180-7f84-4151-9209-612f80531efe" providerId="ADAL" clId="{AEF70EC3-D5C1-4AB2-B9DF-2AB7AA49D62E}" dt="2022-10-21T02:26:35.386" v="6640"/>
          <ac:picMkLst>
            <pc:docMk/>
            <pc:sldMk cId="22191453" sldId="362"/>
            <ac:picMk id="13" creationId="{BACC132B-F516-4252-B81C-D8F260E4C100}"/>
          </ac:picMkLst>
        </pc:picChg>
      </pc:sldChg>
      <pc:sldChg chg="addSp delSp modSp add mod ord">
        <pc:chgData name="Oji, Shiyogo/大路 将吾" userId="2263b180-7f84-4151-9209-612f80531efe" providerId="ADAL" clId="{AEF70EC3-D5C1-4AB2-B9DF-2AB7AA49D62E}" dt="2022-10-21T04:39:21.203" v="7012" actId="20577"/>
        <pc:sldMkLst>
          <pc:docMk/>
          <pc:sldMk cId="551393173" sldId="363"/>
        </pc:sldMkLst>
        <pc:spChg chg="add del mod">
          <ac:chgData name="Oji, Shiyogo/大路 将吾" userId="2263b180-7f84-4151-9209-612f80531efe" providerId="ADAL" clId="{AEF70EC3-D5C1-4AB2-B9DF-2AB7AA49D62E}" dt="2022-10-05T02:13:27.533" v="457" actId="20577"/>
          <ac:spMkLst>
            <pc:docMk/>
            <pc:sldMk cId="551393173" sldId="363"/>
            <ac:spMk id="2" creationId="{00000000-0000-0000-0000-000000000000}"/>
          </ac:spMkLst>
        </pc:spChg>
        <pc:spChg chg="add del mod">
          <ac:chgData name="Oji, Shiyogo/大路 将吾" userId="2263b180-7f84-4151-9209-612f80531efe" providerId="ADAL" clId="{AEF70EC3-D5C1-4AB2-B9DF-2AB7AA49D62E}" dt="2022-10-05T02:13:14.644" v="444" actId="478"/>
          <ac:spMkLst>
            <pc:docMk/>
            <pc:sldMk cId="551393173" sldId="363"/>
            <ac:spMk id="5" creationId="{70E6F00B-C13E-4435-B451-2F34FF81B324}"/>
          </ac:spMkLst>
        </pc:spChg>
        <pc:spChg chg="add mod">
          <ac:chgData name="Oji, Shiyogo/大路 将吾" userId="2263b180-7f84-4151-9209-612f80531efe" providerId="ADAL" clId="{AEF70EC3-D5C1-4AB2-B9DF-2AB7AA49D62E}" dt="2022-10-21T04:39:21.203" v="7012" actId="20577"/>
          <ac:spMkLst>
            <pc:docMk/>
            <pc:sldMk cId="551393173" sldId="363"/>
            <ac:spMk id="6" creationId="{36ACBC13-AEF2-48D9-B380-F3EE5ADBED42}"/>
          </ac:spMkLst>
        </pc:spChg>
        <pc:spChg chg="add del mod">
          <ac:chgData name="Oji, Shiyogo/大路 将吾" userId="2263b180-7f84-4151-9209-612f80531efe" providerId="ADAL" clId="{AEF70EC3-D5C1-4AB2-B9DF-2AB7AA49D62E}" dt="2022-10-05T02:13:13.995" v="443"/>
          <ac:spMkLst>
            <pc:docMk/>
            <pc:sldMk cId="551393173" sldId="363"/>
            <ac:spMk id="15" creationId="{DB784C39-1E7F-4084-B502-0BF95E5BD246}"/>
          </ac:spMkLst>
        </pc:spChg>
        <pc:spChg chg="mod">
          <ac:chgData name="Oji, Shiyogo/大路 将吾" userId="2263b180-7f84-4151-9209-612f80531efe" providerId="ADAL" clId="{AEF70EC3-D5C1-4AB2-B9DF-2AB7AA49D62E}" dt="2022-10-21T02:12:48.468" v="6410" actId="207"/>
          <ac:spMkLst>
            <pc:docMk/>
            <pc:sldMk cId="551393173" sldId="363"/>
            <ac:spMk id="18" creationId="{351DB9E2-A58D-46FC-9C42-3EFB52E37B9F}"/>
          </ac:spMkLst>
        </pc:spChg>
        <pc:spChg chg="del">
          <ac:chgData name="Oji, Shiyogo/大路 将吾" userId="2263b180-7f84-4151-9209-612f80531efe" providerId="ADAL" clId="{AEF70EC3-D5C1-4AB2-B9DF-2AB7AA49D62E}" dt="2022-10-05T02:21:36.785" v="795" actId="478"/>
          <ac:spMkLst>
            <pc:docMk/>
            <pc:sldMk cId="551393173" sldId="363"/>
            <ac:spMk id="29" creationId="{81234A73-A998-4CB2-90E9-3D019C4A7FBC}"/>
          </ac:spMkLst>
        </pc:spChg>
        <pc:spChg chg="del">
          <ac:chgData name="Oji, Shiyogo/大路 将吾" userId="2263b180-7f84-4151-9209-612f80531efe" providerId="ADAL" clId="{AEF70EC3-D5C1-4AB2-B9DF-2AB7AA49D62E}" dt="2022-10-05T02:24:17.836" v="928" actId="478"/>
          <ac:spMkLst>
            <pc:docMk/>
            <pc:sldMk cId="551393173" sldId="363"/>
            <ac:spMk id="33" creationId="{EE718EBF-CBD2-44BE-ABC5-328AD20F38C8}"/>
          </ac:spMkLst>
        </pc:spChg>
        <pc:spChg chg="del">
          <ac:chgData name="Oji, Shiyogo/大路 将吾" userId="2263b180-7f84-4151-9209-612f80531efe" providerId="ADAL" clId="{AEF70EC3-D5C1-4AB2-B9DF-2AB7AA49D62E}" dt="2022-10-05T02:24:17.836" v="928" actId="478"/>
          <ac:spMkLst>
            <pc:docMk/>
            <pc:sldMk cId="551393173" sldId="363"/>
            <ac:spMk id="45" creationId="{77631869-5D27-47F9-BC7E-3027623ABA36}"/>
          </ac:spMkLst>
        </pc:spChg>
        <pc:graphicFrameChg chg="add mod">
          <ac:chgData name="Oji, Shiyogo/大路 将吾" userId="2263b180-7f84-4151-9209-612f80531efe" providerId="ADAL" clId="{AEF70EC3-D5C1-4AB2-B9DF-2AB7AA49D62E}" dt="2022-10-21T02:22:14.521" v="6502"/>
          <ac:graphicFrameMkLst>
            <pc:docMk/>
            <pc:sldMk cId="551393173" sldId="363"/>
            <ac:graphicFrameMk id="7" creationId="{F3100E6F-035D-420F-9C84-A675AA4087BC}"/>
          </ac:graphicFrameMkLst>
        </pc:graphicFrameChg>
        <pc:graphicFrameChg chg="del">
          <ac:chgData name="Oji, Shiyogo/大路 将吾" userId="2263b180-7f84-4151-9209-612f80531efe" providerId="ADAL" clId="{AEF70EC3-D5C1-4AB2-B9DF-2AB7AA49D62E}" dt="2022-10-21T02:23:22.447" v="6551" actId="478"/>
          <ac:graphicFrameMkLst>
            <pc:docMk/>
            <pc:sldMk cId="551393173" sldId="363"/>
            <ac:graphicFrameMk id="26" creationId="{00000000-0000-0000-0000-000000000000}"/>
          </ac:graphicFrameMkLst>
        </pc:graphicFrameChg>
        <pc:picChg chg="add mod">
          <ac:chgData name="Oji, Shiyogo/大路 将吾" userId="2263b180-7f84-4151-9209-612f80531efe" providerId="ADAL" clId="{AEF70EC3-D5C1-4AB2-B9DF-2AB7AA49D62E}" dt="2022-10-21T02:28:33.840" v="6674"/>
          <ac:picMkLst>
            <pc:docMk/>
            <pc:sldMk cId="551393173" sldId="363"/>
            <ac:picMk id="8" creationId="{10CA228A-29E9-427A-ADB3-C0CB69679338}"/>
          </ac:picMkLst>
        </pc:picChg>
        <pc:picChg chg="del">
          <ac:chgData name="Oji, Shiyogo/大路 将吾" userId="2263b180-7f84-4151-9209-612f80531efe" providerId="ADAL" clId="{AEF70EC3-D5C1-4AB2-B9DF-2AB7AA49D62E}" dt="2022-10-05T02:24:17.836" v="928" actId="478"/>
          <ac:picMkLst>
            <pc:docMk/>
            <pc:sldMk cId="551393173" sldId="363"/>
            <ac:picMk id="22" creationId="{AFF7A528-AC58-4F2E-AB19-F063768D2FEB}"/>
          </ac:picMkLst>
        </pc:picChg>
        <pc:picChg chg="del">
          <ac:chgData name="Oji, Shiyogo/大路 将吾" userId="2263b180-7f84-4151-9209-612f80531efe" providerId="ADAL" clId="{AEF70EC3-D5C1-4AB2-B9DF-2AB7AA49D62E}" dt="2022-10-05T02:24:17.836" v="928" actId="478"/>
          <ac:picMkLst>
            <pc:docMk/>
            <pc:sldMk cId="551393173" sldId="363"/>
            <ac:picMk id="24" creationId="{09DD257F-70CA-47E8-8B42-159C080603EF}"/>
          </ac:picMkLst>
        </pc:picChg>
        <pc:cxnChg chg="del mod">
          <ac:chgData name="Oji, Shiyogo/大路 将吾" userId="2263b180-7f84-4151-9209-612f80531efe" providerId="ADAL" clId="{AEF70EC3-D5C1-4AB2-B9DF-2AB7AA49D62E}" dt="2022-10-05T02:24:17.836" v="928" actId="478"/>
          <ac:cxnSpMkLst>
            <pc:docMk/>
            <pc:sldMk cId="551393173" sldId="363"/>
            <ac:cxnSpMk id="36" creationId="{E9F9E23D-CAC9-4AF3-8FFF-BBCAC27DFBA9}"/>
          </ac:cxnSpMkLst>
        </pc:cxnChg>
        <pc:cxnChg chg="del mod">
          <ac:chgData name="Oji, Shiyogo/大路 将吾" userId="2263b180-7f84-4151-9209-612f80531efe" providerId="ADAL" clId="{AEF70EC3-D5C1-4AB2-B9DF-2AB7AA49D62E}" dt="2022-10-05T02:24:17.836" v="928" actId="478"/>
          <ac:cxnSpMkLst>
            <pc:docMk/>
            <pc:sldMk cId="551393173" sldId="363"/>
            <ac:cxnSpMk id="53" creationId="{13C757E5-E250-4EB7-B735-CB6175F9930C}"/>
          </ac:cxnSpMkLst>
        </pc:cxnChg>
      </pc:sldChg>
      <pc:sldChg chg="addSp delSp modSp add mod ord">
        <pc:chgData name="Oji, Shiyogo/大路 将吾" userId="2263b180-7f84-4151-9209-612f80531efe" providerId="ADAL" clId="{AEF70EC3-D5C1-4AB2-B9DF-2AB7AA49D62E}" dt="2022-10-21T02:28:34.710" v="6675"/>
        <pc:sldMkLst>
          <pc:docMk/>
          <pc:sldMk cId="1073700120" sldId="364"/>
        </pc:sldMkLst>
        <pc:spChg chg="mod">
          <ac:chgData name="Oji, Shiyogo/大路 将吾" userId="2263b180-7f84-4151-9209-612f80531efe" providerId="ADAL" clId="{AEF70EC3-D5C1-4AB2-B9DF-2AB7AA49D62E}" dt="2022-10-05T02:26:16.678" v="958" actId="20577"/>
          <ac:spMkLst>
            <pc:docMk/>
            <pc:sldMk cId="1073700120" sldId="364"/>
            <ac:spMk id="2" creationId="{00000000-0000-0000-0000-000000000000}"/>
          </ac:spMkLst>
        </pc:spChg>
        <pc:spChg chg="mod">
          <ac:chgData name="Oji, Shiyogo/大路 将吾" userId="2263b180-7f84-4151-9209-612f80531efe" providerId="ADAL" clId="{AEF70EC3-D5C1-4AB2-B9DF-2AB7AA49D62E}" dt="2022-10-05T02:39:26.806" v="991" actId="20577"/>
          <ac:spMkLst>
            <pc:docMk/>
            <pc:sldMk cId="1073700120" sldId="364"/>
            <ac:spMk id="3" creationId="{00000000-0000-0000-0000-000000000000}"/>
          </ac:spMkLst>
        </pc:spChg>
        <pc:spChg chg="mod">
          <ac:chgData name="Oji, Shiyogo/大路 将吾" userId="2263b180-7f84-4151-9209-612f80531efe" providerId="ADAL" clId="{AEF70EC3-D5C1-4AB2-B9DF-2AB7AA49D62E}" dt="2022-10-05T04:23:27.307" v="1654" actId="1076"/>
          <ac:spMkLst>
            <pc:docMk/>
            <pc:sldMk cId="1073700120" sldId="364"/>
            <ac:spMk id="6" creationId="{311F1041-83DC-4B4B-AEB2-3B681826EDB7}"/>
          </ac:spMkLst>
        </pc:spChg>
        <pc:spChg chg="add mod">
          <ac:chgData name="Oji, Shiyogo/大路 将吾" userId="2263b180-7f84-4151-9209-612f80531efe" providerId="ADAL" clId="{AEF70EC3-D5C1-4AB2-B9DF-2AB7AA49D62E}" dt="2022-10-10T01:30:42.047" v="6118" actId="20577"/>
          <ac:spMkLst>
            <pc:docMk/>
            <pc:sldMk cId="1073700120" sldId="364"/>
            <ac:spMk id="15" creationId="{8D7515A3-46BD-4CB9-A5DE-84EBF003B195}"/>
          </ac:spMkLst>
        </pc:spChg>
        <pc:spChg chg="del">
          <ac:chgData name="Oji, Shiyogo/大路 将吾" userId="2263b180-7f84-4151-9209-612f80531efe" providerId="ADAL" clId="{AEF70EC3-D5C1-4AB2-B9DF-2AB7AA49D62E}" dt="2022-10-05T04:15:23.587" v="1637" actId="478"/>
          <ac:spMkLst>
            <pc:docMk/>
            <pc:sldMk cId="1073700120" sldId="364"/>
            <ac:spMk id="18" creationId="{03482BBB-DF47-4BE3-BD8A-A592BB951B6A}"/>
          </ac:spMkLst>
        </pc:spChg>
        <pc:spChg chg="add mod">
          <ac:chgData name="Oji, Shiyogo/大路 将吾" userId="2263b180-7f84-4151-9209-612f80531efe" providerId="ADAL" clId="{AEF70EC3-D5C1-4AB2-B9DF-2AB7AA49D62E}" dt="2022-10-05T04:27:57.426" v="1692" actId="1076"/>
          <ac:spMkLst>
            <pc:docMk/>
            <pc:sldMk cId="1073700120" sldId="364"/>
            <ac:spMk id="20" creationId="{9CD11BFD-1242-4144-8EF1-ED922D7D1BF6}"/>
          </ac:spMkLst>
        </pc:spChg>
        <pc:spChg chg="del mod">
          <ac:chgData name="Oji, Shiyogo/大路 将吾" userId="2263b180-7f84-4151-9209-612f80531efe" providerId="ADAL" clId="{AEF70EC3-D5C1-4AB2-B9DF-2AB7AA49D62E}" dt="2022-10-05T04:07:58.769" v="1357" actId="478"/>
          <ac:spMkLst>
            <pc:docMk/>
            <pc:sldMk cId="1073700120" sldId="364"/>
            <ac:spMk id="21" creationId="{8DA571A6-D6BB-4BE4-820C-2A2069D34913}"/>
          </ac:spMkLst>
        </pc:spChg>
        <pc:spChg chg="del">
          <ac:chgData name="Oji, Shiyogo/大路 将吾" userId="2263b180-7f84-4151-9209-612f80531efe" providerId="ADAL" clId="{AEF70EC3-D5C1-4AB2-B9DF-2AB7AA49D62E}" dt="2022-10-05T04:15:22.230" v="1636" actId="478"/>
          <ac:spMkLst>
            <pc:docMk/>
            <pc:sldMk cId="1073700120" sldId="364"/>
            <ac:spMk id="22" creationId="{952F3F0C-57BB-4738-B011-389FE0ECFF83}"/>
          </ac:spMkLst>
        </pc:spChg>
        <pc:spChg chg="add mod">
          <ac:chgData name="Oji, Shiyogo/大路 将吾" userId="2263b180-7f84-4151-9209-612f80531efe" providerId="ADAL" clId="{AEF70EC3-D5C1-4AB2-B9DF-2AB7AA49D62E}" dt="2022-10-10T00:54:44.748" v="5837" actId="1035"/>
          <ac:spMkLst>
            <pc:docMk/>
            <pc:sldMk cId="1073700120" sldId="364"/>
            <ac:spMk id="23" creationId="{A90CFFA9-3A3C-42C8-8133-A361F6F40188}"/>
          </ac:spMkLst>
        </pc:spChg>
        <pc:spChg chg="mod">
          <ac:chgData name="Oji, Shiyogo/大路 将吾" userId="2263b180-7f84-4151-9209-612f80531efe" providerId="ADAL" clId="{AEF70EC3-D5C1-4AB2-B9DF-2AB7AA49D62E}" dt="2022-10-05T04:30:16.241" v="1732" actId="12788"/>
          <ac:spMkLst>
            <pc:docMk/>
            <pc:sldMk cId="1073700120" sldId="364"/>
            <ac:spMk id="24" creationId="{E7E998A8-3608-4E27-A567-E88688D97C8A}"/>
          </ac:spMkLst>
        </pc:spChg>
        <pc:spChg chg="del">
          <ac:chgData name="Oji, Shiyogo/大路 将吾" userId="2263b180-7f84-4151-9209-612f80531efe" providerId="ADAL" clId="{AEF70EC3-D5C1-4AB2-B9DF-2AB7AA49D62E}" dt="2022-10-05T04:15:27.517" v="1640" actId="478"/>
          <ac:spMkLst>
            <pc:docMk/>
            <pc:sldMk cId="1073700120" sldId="364"/>
            <ac:spMk id="25" creationId="{FB042363-120F-4F7B-9363-371B38C28593}"/>
          </ac:spMkLst>
        </pc:spChg>
        <pc:spChg chg="add del mod">
          <ac:chgData name="Oji, Shiyogo/大路 将吾" userId="2263b180-7f84-4151-9209-612f80531efe" providerId="ADAL" clId="{AEF70EC3-D5C1-4AB2-B9DF-2AB7AA49D62E}" dt="2022-10-05T04:27:08.871" v="1686" actId="478"/>
          <ac:spMkLst>
            <pc:docMk/>
            <pc:sldMk cId="1073700120" sldId="364"/>
            <ac:spMk id="28" creationId="{90747D51-7EDD-49E5-A635-CF47235E7879}"/>
          </ac:spMkLst>
        </pc:spChg>
        <pc:spChg chg="add del mod">
          <ac:chgData name="Oji, Shiyogo/大路 将吾" userId="2263b180-7f84-4151-9209-612f80531efe" providerId="ADAL" clId="{AEF70EC3-D5C1-4AB2-B9DF-2AB7AA49D62E}" dt="2022-10-05T04:27:10.774" v="1687" actId="478"/>
          <ac:spMkLst>
            <pc:docMk/>
            <pc:sldMk cId="1073700120" sldId="364"/>
            <ac:spMk id="29" creationId="{2390D11F-065E-4021-8B3D-BC4979A92D2B}"/>
          </ac:spMkLst>
        </pc:spChg>
        <pc:spChg chg="del">
          <ac:chgData name="Oji, Shiyogo/大路 将吾" userId="2263b180-7f84-4151-9209-612f80531efe" providerId="ADAL" clId="{AEF70EC3-D5C1-4AB2-B9DF-2AB7AA49D62E}" dt="2022-10-05T04:15:22.230" v="1636" actId="478"/>
          <ac:spMkLst>
            <pc:docMk/>
            <pc:sldMk cId="1073700120" sldId="364"/>
            <ac:spMk id="44" creationId="{E11A0710-71A1-4FF2-9AD9-FC04FEA4AB41}"/>
          </ac:spMkLst>
        </pc:spChg>
        <pc:spChg chg="mod">
          <ac:chgData name="Oji, Shiyogo/大路 将吾" userId="2263b180-7f84-4151-9209-612f80531efe" providerId="ADAL" clId="{AEF70EC3-D5C1-4AB2-B9DF-2AB7AA49D62E}" dt="2022-10-05T04:29:58.613" v="1730" actId="14100"/>
          <ac:spMkLst>
            <pc:docMk/>
            <pc:sldMk cId="1073700120" sldId="364"/>
            <ac:spMk id="53" creationId="{6150D341-3667-4BA1-8246-E15E4AE65B6F}"/>
          </ac:spMkLst>
        </pc:spChg>
        <pc:spChg chg="del">
          <ac:chgData name="Oji, Shiyogo/大路 将吾" userId="2263b180-7f84-4151-9209-612f80531efe" providerId="ADAL" clId="{AEF70EC3-D5C1-4AB2-B9DF-2AB7AA49D62E}" dt="2022-10-05T04:15:22.230" v="1636" actId="478"/>
          <ac:spMkLst>
            <pc:docMk/>
            <pc:sldMk cId="1073700120" sldId="364"/>
            <ac:spMk id="55" creationId="{40512304-90E5-44A2-8BD3-5B52D1755EDA}"/>
          </ac:spMkLst>
        </pc:spChg>
        <pc:spChg chg="mod">
          <ac:chgData name="Oji, Shiyogo/大路 将吾" userId="2263b180-7f84-4151-9209-612f80531efe" providerId="ADAL" clId="{AEF70EC3-D5C1-4AB2-B9DF-2AB7AA49D62E}" dt="2022-10-05T04:29:10.226" v="1705" actId="14100"/>
          <ac:spMkLst>
            <pc:docMk/>
            <pc:sldMk cId="1073700120" sldId="364"/>
            <ac:spMk id="65" creationId="{3439E5A8-6E74-49DF-8A7E-89DF0853B522}"/>
          </ac:spMkLst>
        </pc:spChg>
        <pc:graphicFrameChg chg="add mod">
          <ac:chgData name="Oji, Shiyogo/大路 将吾" userId="2263b180-7f84-4151-9209-612f80531efe" providerId="ADAL" clId="{AEF70EC3-D5C1-4AB2-B9DF-2AB7AA49D62E}" dt="2022-10-21T02:22:15.385" v="6503"/>
          <ac:graphicFrameMkLst>
            <pc:docMk/>
            <pc:sldMk cId="1073700120" sldId="364"/>
            <ac:graphicFrameMk id="16" creationId="{54159EEF-EC77-478B-AB40-CEC02A404E66}"/>
          </ac:graphicFrameMkLst>
        </pc:graphicFrameChg>
        <pc:graphicFrameChg chg="del">
          <ac:chgData name="Oji, Shiyogo/大路 将吾" userId="2263b180-7f84-4151-9209-612f80531efe" providerId="ADAL" clId="{AEF70EC3-D5C1-4AB2-B9DF-2AB7AA49D62E}" dt="2022-10-21T02:23:21.543" v="6550" actId="478"/>
          <ac:graphicFrameMkLst>
            <pc:docMk/>
            <pc:sldMk cId="1073700120" sldId="364"/>
            <ac:graphicFrameMk id="26" creationId="{00000000-0000-0000-0000-000000000000}"/>
          </ac:graphicFrameMkLst>
        </pc:graphicFrameChg>
        <pc:picChg chg="add mod ord modCrop">
          <ac:chgData name="Oji, Shiyogo/大路 将吾" userId="2263b180-7f84-4151-9209-612f80531efe" providerId="ADAL" clId="{AEF70EC3-D5C1-4AB2-B9DF-2AB7AA49D62E}" dt="2022-10-05T04:33:32.170" v="1766" actId="14100"/>
          <ac:picMkLst>
            <pc:docMk/>
            <pc:sldMk cId="1073700120" sldId="364"/>
            <ac:picMk id="8" creationId="{BDE2F787-3187-4B4D-B117-32F58EDD4ED0}"/>
          </ac:picMkLst>
        </pc:picChg>
        <pc:picChg chg="add mod">
          <ac:chgData name="Oji, Shiyogo/大路 将吾" userId="2263b180-7f84-4151-9209-612f80531efe" providerId="ADAL" clId="{AEF70EC3-D5C1-4AB2-B9DF-2AB7AA49D62E}" dt="2022-10-21T02:28:34.710" v="6675"/>
          <ac:picMkLst>
            <pc:docMk/>
            <pc:sldMk cId="1073700120" sldId="364"/>
            <ac:picMk id="17" creationId="{93F7B8EE-6F6F-4AAA-96C8-4EEC3531CA39}"/>
          </ac:picMkLst>
        </pc:picChg>
        <pc:picChg chg="del">
          <ac:chgData name="Oji, Shiyogo/大路 将吾" userId="2263b180-7f84-4151-9209-612f80531efe" providerId="ADAL" clId="{AEF70EC3-D5C1-4AB2-B9DF-2AB7AA49D62E}" dt="2022-10-05T04:07:54.010" v="1355" actId="478"/>
          <ac:picMkLst>
            <pc:docMk/>
            <pc:sldMk cId="1073700120" sldId="364"/>
            <ac:picMk id="41" creationId="{6D2C8C8E-44AF-485C-8425-29189806587F}"/>
          </ac:picMkLst>
        </pc:picChg>
        <pc:picChg chg="add del">
          <ac:chgData name="Oji, Shiyogo/大路 将吾" userId="2263b180-7f84-4151-9209-612f80531efe" providerId="ADAL" clId="{AEF70EC3-D5C1-4AB2-B9DF-2AB7AA49D62E}" dt="2022-10-05T04:19:10.281" v="1647" actId="478"/>
          <ac:picMkLst>
            <pc:docMk/>
            <pc:sldMk cId="1073700120" sldId="364"/>
            <ac:picMk id="1026" creationId="{3F88F9C5-74E1-4FC2-A8CC-8A681434F309}"/>
          </ac:picMkLst>
        </pc:picChg>
        <pc:picChg chg="add del">
          <ac:chgData name="Oji, Shiyogo/大路 将吾" userId="2263b180-7f84-4151-9209-612f80531efe" providerId="ADAL" clId="{AEF70EC3-D5C1-4AB2-B9DF-2AB7AA49D62E}" dt="2022-10-05T04:22:45.632" v="1649" actId="478"/>
          <ac:picMkLst>
            <pc:docMk/>
            <pc:sldMk cId="1073700120" sldId="364"/>
            <ac:picMk id="1028" creationId="{E56BD0B1-F8F3-4BCB-90C4-4D261AD1BBDE}"/>
          </ac:picMkLst>
        </pc:picChg>
        <pc:cxnChg chg="del mod">
          <ac:chgData name="Oji, Shiyogo/大路 将吾" userId="2263b180-7f84-4151-9209-612f80531efe" providerId="ADAL" clId="{AEF70EC3-D5C1-4AB2-B9DF-2AB7AA49D62E}" dt="2022-10-05T04:15:26.566" v="1639" actId="478"/>
          <ac:cxnSpMkLst>
            <pc:docMk/>
            <pc:sldMk cId="1073700120" sldId="364"/>
            <ac:cxnSpMk id="19" creationId="{66C11525-FC59-423C-8F68-EC0624075D8C}"/>
          </ac:cxnSpMkLst>
        </pc:cxnChg>
        <pc:cxnChg chg="del mod">
          <ac:chgData name="Oji, Shiyogo/大路 将吾" userId="2263b180-7f84-4151-9209-612f80531efe" providerId="ADAL" clId="{AEF70EC3-D5C1-4AB2-B9DF-2AB7AA49D62E}" dt="2022-10-05T04:15:25.520" v="1638" actId="478"/>
          <ac:cxnSpMkLst>
            <pc:docMk/>
            <pc:sldMk cId="1073700120" sldId="364"/>
            <ac:cxnSpMk id="27" creationId="{34EDFAA4-54D4-4A31-A4C5-879AE42E5C78}"/>
          </ac:cxnSpMkLst>
        </pc:cxnChg>
        <pc:cxnChg chg="mod">
          <ac:chgData name="Oji, Shiyogo/大路 将吾" userId="2263b180-7f84-4151-9209-612f80531efe" providerId="ADAL" clId="{AEF70EC3-D5C1-4AB2-B9DF-2AB7AA49D62E}" dt="2022-10-10T00:54:44.748" v="5837" actId="1035"/>
          <ac:cxnSpMkLst>
            <pc:docMk/>
            <pc:sldMk cId="1073700120" sldId="364"/>
            <ac:cxnSpMk id="56" creationId="{685E0A04-7A52-439D-A361-85F27CA1A5A8}"/>
          </ac:cxnSpMkLst>
        </pc:cxnChg>
        <pc:cxnChg chg="mod">
          <ac:chgData name="Oji, Shiyogo/大路 将吾" userId="2263b180-7f84-4151-9209-612f80531efe" providerId="ADAL" clId="{AEF70EC3-D5C1-4AB2-B9DF-2AB7AA49D62E}" dt="2022-10-05T04:29:13.762" v="1706" actId="14100"/>
          <ac:cxnSpMkLst>
            <pc:docMk/>
            <pc:sldMk cId="1073700120" sldId="364"/>
            <ac:cxnSpMk id="67" creationId="{E4F9D25D-4EAE-4707-9FA3-40DF1CEE0850}"/>
          </ac:cxnSpMkLst>
        </pc:cxnChg>
      </pc:sldChg>
      <pc:sldChg chg="modSp add del mod">
        <pc:chgData name="Oji, Shiyogo/大路 将吾" userId="2263b180-7f84-4151-9209-612f80531efe" providerId="ADAL" clId="{AEF70EC3-D5C1-4AB2-B9DF-2AB7AA49D62E}" dt="2022-10-05T04:26:03.298" v="1671" actId="2696"/>
        <pc:sldMkLst>
          <pc:docMk/>
          <pc:sldMk cId="167096757" sldId="365"/>
        </pc:sldMkLst>
        <pc:spChg chg="mod">
          <ac:chgData name="Oji, Shiyogo/大路 将吾" userId="2263b180-7f84-4151-9209-612f80531efe" providerId="ADAL" clId="{AEF70EC3-D5C1-4AB2-B9DF-2AB7AA49D62E}" dt="2022-10-05T04:14:17.851" v="1635" actId="20577"/>
          <ac:spMkLst>
            <pc:docMk/>
            <pc:sldMk cId="167096757" sldId="365"/>
            <ac:spMk id="2" creationId="{00000000-0000-0000-0000-000000000000}"/>
          </ac:spMkLst>
        </pc:spChg>
      </pc:sldChg>
      <pc:sldChg chg="addSp delSp modSp add mod">
        <pc:chgData name="Oji, Shiyogo/大路 将吾" userId="2263b180-7f84-4151-9209-612f80531efe" providerId="ADAL" clId="{AEF70EC3-D5C1-4AB2-B9DF-2AB7AA49D62E}" dt="2022-10-21T02:59:50.598" v="6972" actId="207"/>
        <pc:sldMkLst>
          <pc:docMk/>
          <pc:sldMk cId="1330068383" sldId="365"/>
        </pc:sldMkLst>
        <pc:spChg chg="mod">
          <ac:chgData name="Oji, Shiyogo/大路 将吾" userId="2263b180-7f84-4151-9209-612f80531efe" providerId="ADAL" clId="{AEF70EC3-D5C1-4AB2-B9DF-2AB7AA49D62E}" dt="2022-10-05T04:26:39.104" v="1682" actId="20577"/>
          <ac:spMkLst>
            <pc:docMk/>
            <pc:sldMk cId="1330068383" sldId="365"/>
            <ac:spMk id="3" creationId="{00000000-0000-0000-0000-000000000000}"/>
          </ac:spMkLst>
        </pc:spChg>
        <pc:spChg chg="del">
          <ac:chgData name="Oji, Shiyogo/大路 将吾" userId="2263b180-7f84-4151-9209-612f80531efe" providerId="ADAL" clId="{AEF70EC3-D5C1-4AB2-B9DF-2AB7AA49D62E}" dt="2022-10-05T04:26:59.726" v="1683" actId="478"/>
          <ac:spMkLst>
            <pc:docMk/>
            <pc:sldMk cId="1330068383" sldId="365"/>
            <ac:spMk id="6" creationId="{311F1041-83DC-4B4B-AEB2-3B681826EDB7}"/>
          </ac:spMkLst>
        </pc:spChg>
        <pc:spChg chg="add del mod">
          <ac:chgData name="Oji, Shiyogo/大路 将吾" userId="2263b180-7f84-4151-9209-612f80531efe" providerId="ADAL" clId="{AEF70EC3-D5C1-4AB2-B9DF-2AB7AA49D62E}" dt="2022-10-10T01:29:31.493" v="6081" actId="478"/>
          <ac:spMkLst>
            <pc:docMk/>
            <pc:sldMk cId="1330068383" sldId="365"/>
            <ac:spMk id="10" creationId="{CCF2C0C0-AF4B-4623-8F3C-991B0CECE337}"/>
          </ac:spMkLst>
        </pc:spChg>
        <pc:spChg chg="del">
          <ac:chgData name="Oji, Shiyogo/大路 将吾" userId="2263b180-7f84-4151-9209-612f80531efe" providerId="ADAL" clId="{AEF70EC3-D5C1-4AB2-B9DF-2AB7AA49D62E}" dt="2022-10-05T04:27:00.934" v="1684" actId="478"/>
          <ac:spMkLst>
            <pc:docMk/>
            <pc:sldMk cId="1330068383" sldId="365"/>
            <ac:spMk id="20" creationId="{9CD11BFD-1242-4144-8EF1-ED922D7D1BF6}"/>
          </ac:spMkLst>
        </pc:spChg>
        <pc:spChg chg="del">
          <ac:chgData name="Oji, Shiyogo/大路 将吾" userId="2263b180-7f84-4151-9209-612f80531efe" providerId="ADAL" clId="{AEF70EC3-D5C1-4AB2-B9DF-2AB7AA49D62E}" dt="2022-10-05T04:27:02.790" v="1685" actId="478"/>
          <ac:spMkLst>
            <pc:docMk/>
            <pc:sldMk cId="1330068383" sldId="365"/>
            <ac:spMk id="23" creationId="{A90CFFA9-3A3C-42C8-8133-A361F6F40188}"/>
          </ac:spMkLst>
        </pc:spChg>
        <pc:spChg chg="del">
          <ac:chgData name="Oji, Shiyogo/大路 将吾" userId="2263b180-7f84-4151-9209-612f80531efe" providerId="ADAL" clId="{AEF70EC3-D5C1-4AB2-B9DF-2AB7AA49D62E}" dt="2022-10-05T04:31:33.333" v="1750" actId="478"/>
          <ac:spMkLst>
            <pc:docMk/>
            <pc:sldMk cId="1330068383" sldId="365"/>
            <ac:spMk id="24" creationId="{E7E998A8-3608-4E27-A567-E88688D97C8A}"/>
          </ac:spMkLst>
        </pc:spChg>
        <pc:spChg chg="mod">
          <ac:chgData name="Oji, Shiyogo/大路 将吾" userId="2263b180-7f84-4151-9209-612f80531efe" providerId="ADAL" clId="{AEF70EC3-D5C1-4AB2-B9DF-2AB7AA49D62E}" dt="2022-10-05T04:33:58.842" v="1768" actId="1076"/>
          <ac:spMkLst>
            <pc:docMk/>
            <pc:sldMk cId="1330068383" sldId="365"/>
            <ac:spMk id="28" creationId="{90747D51-7EDD-49E5-A635-CF47235E7879}"/>
          </ac:spMkLst>
        </pc:spChg>
        <pc:spChg chg="mod">
          <ac:chgData name="Oji, Shiyogo/大路 将吾" userId="2263b180-7f84-4151-9209-612f80531efe" providerId="ADAL" clId="{AEF70EC3-D5C1-4AB2-B9DF-2AB7AA49D62E}" dt="2022-10-21T02:59:50.598" v="6972" actId="207"/>
          <ac:spMkLst>
            <pc:docMk/>
            <pc:sldMk cId="1330068383" sldId="365"/>
            <ac:spMk id="29" creationId="{2390D11F-065E-4021-8B3D-BC4979A92D2B}"/>
          </ac:spMkLst>
        </pc:spChg>
        <pc:spChg chg="mod">
          <ac:chgData name="Oji, Shiyogo/大路 将吾" userId="2263b180-7f84-4151-9209-612f80531efe" providerId="ADAL" clId="{AEF70EC3-D5C1-4AB2-B9DF-2AB7AA49D62E}" dt="2022-10-05T04:33:58.842" v="1768" actId="1076"/>
          <ac:spMkLst>
            <pc:docMk/>
            <pc:sldMk cId="1330068383" sldId="365"/>
            <ac:spMk id="53" creationId="{6150D341-3667-4BA1-8246-E15E4AE65B6F}"/>
          </ac:spMkLst>
        </pc:spChg>
        <pc:spChg chg="del">
          <ac:chgData name="Oji, Shiyogo/大路 将吾" userId="2263b180-7f84-4151-9209-612f80531efe" providerId="ADAL" clId="{AEF70EC3-D5C1-4AB2-B9DF-2AB7AA49D62E}" dt="2022-10-05T04:31:43.697" v="1752" actId="478"/>
          <ac:spMkLst>
            <pc:docMk/>
            <pc:sldMk cId="1330068383" sldId="365"/>
            <ac:spMk id="65" creationId="{3439E5A8-6E74-49DF-8A7E-89DF0853B522}"/>
          </ac:spMkLst>
        </pc:spChg>
        <pc:graphicFrameChg chg="add mod">
          <ac:chgData name="Oji, Shiyogo/大路 将吾" userId="2263b180-7f84-4151-9209-612f80531efe" providerId="ADAL" clId="{AEF70EC3-D5C1-4AB2-B9DF-2AB7AA49D62E}" dt="2022-10-21T02:22:16.206" v="6504"/>
          <ac:graphicFrameMkLst>
            <pc:docMk/>
            <pc:sldMk cId="1330068383" sldId="365"/>
            <ac:graphicFrameMk id="10" creationId="{59A4B55A-EE41-4D6A-AFF8-3751B3DA9DD0}"/>
          </ac:graphicFrameMkLst>
        </pc:graphicFrameChg>
        <pc:graphicFrameChg chg="del">
          <ac:chgData name="Oji, Shiyogo/大路 将吾" userId="2263b180-7f84-4151-9209-612f80531efe" providerId="ADAL" clId="{AEF70EC3-D5C1-4AB2-B9DF-2AB7AA49D62E}" dt="2022-10-21T02:23:20.383" v="6549" actId="478"/>
          <ac:graphicFrameMkLst>
            <pc:docMk/>
            <pc:sldMk cId="1330068383" sldId="365"/>
            <ac:graphicFrameMk id="26" creationId="{00000000-0000-0000-0000-000000000000}"/>
          </ac:graphicFrameMkLst>
        </pc:graphicFrameChg>
        <pc:picChg chg="mod">
          <ac:chgData name="Oji, Shiyogo/大路 将吾" userId="2263b180-7f84-4151-9209-612f80531efe" providerId="ADAL" clId="{AEF70EC3-D5C1-4AB2-B9DF-2AB7AA49D62E}" dt="2022-10-05T04:33:58.842" v="1768" actId="1076"/>
          <ac:picMkLst>
            <pc:docMk/>
            <pc:sldMk cId="1330068383" sldId="365"/>
            <ac:picMk id="8" creationId="{BDE2F787-3187-4B4D-B117-32F58EDD4ED0}"/>
          </ac:picMkLst>
        </pc:picChg>
        <pc:picChg chg="add mod">
          <ac:chgData name="Oji, Shiyogo/大路 将吾" userId="2263b180-7f84-4151-9209-612f80531efe" providerId="ADAL" clId="{AEF70EC3-D5C1-4AB2-B9DF-2AB7AA49D62E}" dt="2022-10-21T02:28:36.050" v="6676"/>
          <ac:picMkLst>
            <pc:docMk/>
            <pc:sldMk cId="1330068383" sldId="365"/>
            <ac:picMk id="11" creationId="{703F2166-E95F-4ED3-9BAE-C6F94D30E8BE}"/>
          </ac:picMkLst>
        </pc:picChg>
        <pc:cxnChg chg="mod">
          <ac:chgData name="Oji, Shiyogo/大路 将吾" userId="2263b180-7f84-4151-9209-612f80531efe" providerId="ADAL" clId="{AEF70EC3-D5C1-4AB2-B9DF-2AB7AA49D62E}" dt="2022-10-05T04:33:58.842" v="1768" actId="1076"/>
          <ac:cxnSpMkLst>
            <pc:docMk/>
            <pc:sldMk cId="1330068383" sldId="365"/>
            <ac:cxnSpMk id="56" creationId="{685E0A04-7A52-439D-A361-85F27CA1A5A8}"/>
          </ac:cxnSpMkLst>
        </pc:cxnChg>
        <pc:cxnChg chg="del mod">
          <ac:chgData name="Oji, Shiyogo/大路 将吾" userId="2263b180-7f84-4151-9209-612f80531efe" providerId="ADAL" clId="{AEF70EC3-D5C1-4AB2-B9DF-2AB7AA49D62E}" dt="2022-10-05T04:31:42.702" v="1751" actId="478"/>
          <ac:cxnSpMkLst>
            <pc:docMk/>
            <pc:sldMk cId="1330068383" sldId="365"/>
            <ac:cxnSpMk id="67" creationId="{E4F9D25D-4EAE-4707-9FA3-40DF1CEE0850}"/>
          </ac:cxnSpMkLst>
        </pc:cxnChg>
      </pc:sldChg>
      <pc:sldChg chg="addSp delSp modSp add mod setBg">
        <pc:chgData name="Oji, Shiyogo/大路 将吾" userId="2263b180-7f84-4151-9209-612f80531efe" providerId="ADAL" clId="{AEF70EC3-D5C1-4AB2-B9DF-2AB7AA49D62E}" dt="2022-10-21T04:16:04.505" v="6976" actId="207"/>
        <pc:sldMkLst>
          <pc:docMk/>
          <pc:sldMk cId="564488465" sldId="366"/>
        </pc:sldMkLst>
        <pc:spChg chg="mod">
          <ac:chgData name="Oji, Shiyogo/大路 将吾" userId="2263b180-7f84-4151-9209-612f80531efe" providerId="ADAL" clId="{AEF70EC3-D5C1-4AB2-B9DF-2AB7AA49D62E}" dt="2022-10-05T04:54:49.452" v="2268" actId="20577"/>
          <ac:spMkLst>
            <pc:docMk/>
            <pc:sldMk cId="564488465" sldId="366"/>
            <ac:spMk id="3" creationId="{00000000-0000-0000-0000-000000000000}"/>
          </ac:spMkLst>
        </pc:spChg>
        <pc:spChg chg="add del">
          <ac:chgData name="Oji, Shiyogo/大路 将吾" userId="2263b180-7f84-4151-9209-612f80531efe" providerId="ADAL" clId="{AEF70EC3-D5C1-4AB2-B9DF-2AB7AA49D62E}" dt="2022-10-05T04:42:43.357" v="1925"/>
          <ac:spMkLst>
            <pc:docMk/>
            <pc:sldMk cId="564488465" sldId="366"/>
            <ac:spMk id="7" creationId="{DB1CCE60-7C6A-4098-B1D4-24754DE3E2B6}"/>
          </ac:spMkLst>
        </pc:spChg>
        <pc:spChg chg="add mod">
          <ac:chgData name="Oji, Shiyogo/大路 将吾" userId="2263b180-7f84-4151-9209-612f80531efe" providerId="ADAL" clId="{AEF70EC3-D5C1-4AB2-B9DF-2AB7AA49D62E}" dt="2022-10-21T04:16:04.505" v="6976" actId="207"/>
          <ac:spMkLst>
            <pc:docMk/>
            <pc:sldMk cId="564488465" sldId="366"/>
            <ac:spMk id="14" creationId="{56837F07-604B-4185-9E92-6FA9F533DA29}"/>
          </ac:spMkLst>
        </pc:spChg>
        <pc:spChg chg="add del mod">
          <ac:chgData name="Oji, Shiyogo/大路 将吾" userId="2263b180-7f84-4151-9209-612f80531efe" providerId="ADAL" clId="{AEF70EC3-D5C1-4AB2-B9DF-2AB7AA49D62E}" dt="2022-10-10T01:30:52.889" v="6119" actId="478"/>
          <ac:spMkLst>
            <pc:docMk/>
            <pc:sldMk cId="564488465" sldId="366"/>
            <ac:spMk id="18" creationId="{37711E89-DA1F-4D4E-A0BB-4BA91428D951}"/>
          </ac:spMkLst>
        </pc:spChg>
        <pc:spChg chg="add mod">
          <ac:chgData name="Oji, Shiyogo/大路 将吾" userId="2263b180-7f84-4151-9209-612f80531efe" providerId="ADAL" clId="{AEF70EC3-D5C1-4AB2-B9DF-2AB7AA49D62E}" dt="2022-10-10T01:30:53.157" v="6120"/>
          <ac:spMkLst>
            <pc:docMk/>
            <pc:sldMk cId="564488465" sldId="366"/>
            <ac:spMk id="19" creationId="{561CB10D-1A93-40BF-B9E4-F3A01067DC29}"/>
          </ac:spMkLst>
        </pc:spChg>
        <pc:spChg chg="mod topLvl">
          <ac:chgData name="Oji, Shiyogo/大路 将吾" userId="2263b180-7f84-4151-9209-612f80531efe" providerId="ADAL" clId="{AEF70EC3-D5C1-4AB2-B9DF-2AB7AA49D62E}" dt="2022-10-06T02:17:48.868" v="2587" actId="1076"/>
          <ac:spMkLst>
            <pc:docMk/>
            <pc:sldMk cId="564488465" sldId="366"/>
            <ac:spMk id="28" creationId="{90747D51-7EDD-49E5-A635-CF47235E7879}"/>
          </ac:spMkLst>
        </pc:spChg>
        <pc:spChg chg="mod topLvl">
          <ac:chgData name="Oji, Shiyogo/大路 将吾" userId="2263b180-7f84-4151-9209-612f80531efe" providerId="ADAL" clId="{AEF70EC3-D5C1-4AB2-B9DF-2AB7AA49D62E}" dt="2022-10-06T02:17:51.501" v="2588" actId="1076"/>
          <ac:spMkLst>
            <pc:docMk/>
            <pc:sldMk cId="564488465" sldId="366"/>
            <ac:spMk id="29" creationId="{2390D11F-065E-4021-8B3D-BC4979A92D2B}"/>
          </ac:spMkLst>
        </pc:spChg>
        <pc:spChg chg="add mod">
          <ac:chgData name="Oji, Shiyogo/大路 将吾" userId="2263b180-7f84-4151-9209-612f80531efe" providerId="ADAL" clId="{AEF70EC3-D5C1-4AB2-B9DF-2AB7AA49D62E}" dt="2022-10-06T02:20:21.584" v="2612" actId="14100"/>
          <ac:spMkLst>
            <pc:docMk/>
            <pc:sldMk cId="564488465" sldId="366"/>
            <ac:spMk id="30" creationId="{23A07DB7-2058-448F-9027-C81191DCB279}"/>
          </ac:spMkLst>
        </pc:spChg>
        <pc:spChg chg="mod">
          <ac:chgData name="Oji, Shiyogo/大路 将吾" userId="2263b180-7f84-4151-9209-612f80531efe" providerId="ADAL" clId="{AEF70EC3-D5C1-4AB2-B9DF-2AB7AA49D62E}" dt="2022-10-06T02:19:13.540" v="2601" actId="14100"/>
          <ac:spMkLst>
            <pc:docMk/>
            <pc:sldMk cId="564488465" sldId="366"/>
            <ac:spMk id="53" creationId="{6150D341-3667-4BA1-8246-E15E4AE65B6F}"/>
          </ac:spMkLst>
        </pc:spChg>
        <pc:grpChg chg="add mod">
          <ac:chgData name="Oji, Shiyogo/大路 将吾" userId="2263b180-7f84-4151-9209-612f80531efe" providerId="ADAL" clId="{AEF70EC3-D5C1-4AB2-B9DF-2AB7AA49D62E}" dt="2022-10-06T02:18:48.042" v="2594" actId="167"/>
          <ac:grpSpMkLst>
            <pc:docMk/>
            <pc:sldMk cId="564488465" sldId="366"/>
            <ac:grpSpMk id="4" creationId="{C7ED1D85-E722-471D-80EA-0D1E63AD05EF}"/>
          </ac:grpSpMkLst>
        </pc:grpChg>
        <pc:grpChg chg="add del mod">
          <ac:chgData name="Oji, Shiyogo/大路 将吾" userId="2263b180-7f84-4151-9209-612f80531efe" providerId="ADAL" clId="{AEF70EC3-D5C1-4AB2-B9DF-2AB7AA49D62E}" dt="2022-10-06T02:16:29.512" v="2581" actId="165"/>
          <ac:grpSpMkLst>
            <pc:docMk/>
            <pc:sldMk cId="564488465" sldId="366"/>
            <ac:grpSpMk id="11" creationId="{E7E45EA5-AD7D-4407-BE7C-D0A269660842}"/>
          </ac:grpSpMkLst>
        </pc:grpChg>
        <pc:graphicFrameChg chg="add mod">
          <ac:chgData name="Oji, Shiyogo/大路 将吾" userId="2263b180-7f84-4151-9209-612f80531efe" providerId="ADAL" clId="{AEF70EC3-D5C1-4AB2-B9DF-2AB7AA49D62E}" dt="2022-10-21T02:22:17.039" v="6505"/>
          <ac:graphicFrameMkLst>
            <pc:docMk/>
            <pc:sldMk cId="564488465" sldId="366"/>
            <ac:graphicFrameMk id="18" creationId="{953B431E-D4C8-4E5C-A480-1D017D3AD26D}"/>
          </ac:graphicFrameMkLst>
        </pc:graphicFrameChg>
        <pc:graphicFrameChg chg="del">
          <ac:chgData name="Oji, Shiyogo/大路 将吾" userId="2263b180-7f84-4151-9209-612f80531efe" providerId="ADAL" clId="{AEF70EC3-D5C1-4AB2-B9DF-2AB7AA49D62E}" dt="2022-10-21T02:23:19.645" v="6548" actId="478"/>
          <ac:graphicFrameMkLst>
            <pc:docMk/>
            <pc:sldMk cId="564488465" sldId="366"/>
            <ac:graphicFrameMk id="26" creationId="{00000000-0000-0000-0000-000000000000}"/>
          </ac:graphicFrameMkLst>
        </pc:graphicFrameChg>
        <pc:picChg chg="del">
          <ac:chgData name="Oji, Shiyogo/大路 将吾" userId="2263b180-7f84-4151-9209-612f80531efe" providerId="ADAL" clId="{AEF70EC3-D5C1-4AB2-B9DF-2AB7AA49D62E}" dt="2022-10-05T04:35:05.937" v="1812" actId="478"/>
          <ac:picMkLst>
            <pc:docMk/>
            <pc:sldMk cId="564488465" sldId="366"/>
            <ac:picMk id="8" creationId="{BDE2F787-3187-4B4D-B117-32F58EDD4ED0}"/>
          </ac:picMkLst>
        </pc:picChg>
        <pc:picChg chg="add mod topLvl">
          <ac:chgData name="Oji, Shiyogo/大路 将吾" userId="2263b180-7f84-4151-9209-612f80531efe" providerId="ADAL" clId="{AEF70EC3-D5C1-4AB2-B9DF-2AB7AA49D62E}" dt="2022-10-06T02:18:45.940" v="2593" actId="1076"/>
          <ac:picMkLst>
            <pc:docMk/>
            <pc:sldMk cId="564488465" sldId="366"/>
            <ac:picMk id="10" creationId="{92471289-819A-4D95-BFDE-1D30F747BDC0}"/>
          </ac:picMkLst>
        </pc:picChg>
        <pc:picChg chg="add mod topLvl">
          <ac:chgData name="Oji, Shiyogo/大路 将吾" userId="2263b180-7f84-4151-9209-612f80531efe" providerId="ADAL" clId="{AEF70EC3-D5C1-4AB2-B9DF-2AB7AA49D62E}" dt="2022-10-06T02:18:45.940" v="2593" actId="1076"/>
          <ac:picMkLst>
            <pc:docMk/>
            <pc:sldMk cId="564488465" sldId="366"/>
            <ac:picMk id="16" creationId="{FF1B00F5-3277-4D3E-A36C-2E9AB84A5442}"/>
          </ac:picMkLst>
        </pc:picChg>
        <pc:picChg chg="add mod topLvl">
          <ac:chgData name="Oji, Shiyogo/大路 将吾" userId="2263b180-7f84-4151-9209-612f80531efe" providerId="ADAL" clId="{AEF70EC3-D5C1-4AB2-B9DF-2AB7AA49D62E}" dt="2022-10-06T02:18:45.940" v="2593" actId="1076"/>
          <ac:picMkLst>
            <pc:docMk/>
            <pc:sldMk cId="564488465" sldId="366"/>
            <ac:picMk id="17" creationId="{1DF5F09B-945B-463B-884F-A67B78100B25}"/>
          </ac:picMkLst>
        </pc:picChg>
        <pc:picChg chg="add mod">
          <ac:chgData name="Oji, Shiyogo/大路 将吾" userId="2263b180-7f84-4151-9209-612f80531efe" providerId="ADAL" clId="{AEF70EC3-D5C1-4AB2-B9DF-2AB7AA49D62E}" dt="2022-10-21T02:28:36.692" v="6677"/>
          <ac:picMkLst>
            <pc:docMk/>
            <pc:sldMk cId="564488465" sldId="366"/>
            <ac:picMk id="20" creationId="{67D0F14C-6D89-4B96-B65B-517C1141F3A3}"/>
          </ac:picMkLst>
        </pc:picChg>
        <pc:picChg chg="add mod topLvl">
          <ac:chgData name="Oji, Shiyogo/大路 将吾" userId="2263b180-7f84-4151-9209-612f80531efe" providerId="ADAL" clId="{AEF70EC3-D5C1-4AB2-B9DF-2AB7AA49D62E}" dt="2022-10-06T02:18:45.940" v="2593" actId="1076"/>
          <ac:picMkLst>
            <pc:docMk/>
            <pc:sldMk cId="564488465" sldId="366"/>
            <ac:picMk id="2052" creationId="{23FE49B9-732A-433B-86E4-A12A270000EC}"/>
          </ac:picMkLst>
        </pc:picChg>
        <pc:cxnChg chg="add mod">
          <ac:chgData name="Oji, Shiyogo/大路 将吾" userId="2263b180-7f84-4151-9209-612f80531efe" providerId="ADAL" clId="{AEF70EC3-D5C1-4AB2-B9DF-2AB7AA49D62E}" dt="2022-10-06T02:20:28.793" v="2613" actId="14100"/>
          <ac:cxnSpMkLst>
            <pc:docMk/>
            <pc:sldMk cId="564488465" sldId="366"/>
            <ac:cxnSpMk id="25" creationId="{69BC4884-72B4-4790-B856-E7D6B91E6026}"/>
          </ac:cxnSpMkLst>
        </pc:cxnChg>
        <pc:cxnChg chg="mod">
          <ac:chgData name="Oji, Shiyogo/大路 将吾" userId="2263b180-7f84-4151-9209-612f80531efe" providerId="ADAL" clId="{AEF70EC3-D5C1-4AB2-B9DF-2AB7AA49D62E}" dt="2022-10-06T02:19:31.697" v="2604" actId="1076"/>
          <ac:cxnSpMkLst>
            <pc:docMk/>
            <pc:sldMk cId="564488465" sldId="366"/>
            <ac:cxnSpMk id="56" creationId="{685E0A04-7A52-439D-A361-85F27CA1A5A8}"/>
          </ac:cxnSpMkLst>
        </pc:cxnChg>
      </pc:sldChg>
      <pc:sldChg chg="addSp delSp modSp add mod">
        <pc:chgData name="Oji, Shiyogo/大路 将吾" userId="2263b180-7f84-4151-9209-612f80531efe" providerId="ADAL" clId="{AEF70EC3-D5C1-4AB2-B9DF-2AB7AA49D62E}" dt="2022-10-21T02:28:37.397" v="6678"/>
        <pc:sldMkLst>
          <pc:docMk/>
          <pc:sldMk cId="1365687434" sldId="367"/>
        </pc:sldMkLst>
        <pc:spChg chg="mod">
          <ac:chgData name="Oji, Shiyogo/大路 将吾" userId="2263b180-7f84-4151-9209-612f80531efe" providerId="ADAL" clId="{AEF70EC3-D5C1-4AB2-B9DF-2AB7AA49D62E}" dt="2022-10-06T02:27:16.973" v="2636" actId="14100"/>
          <ac:spMkLst>
            <pc:docMk/>
            <pc:sldMk cId="1365687434" sldId="367"/>
            <ac:spMk id="3" creationId="{00000000-0000-0000-0000-000000000000}"/>
          </ac:spMkLst>
        </pc:spChg>
        <pc:spChg chg="add del mod">
          <ac:chgData name="Oji, Shiyogo/大路 将吾" userId="2263b180-7f84-4151-9209-612f80531efe" providerId="ADAL" clId="{AEF70EC3-D5C1-4AB2-B9DF-2AB7AA49D62E}" dt="2022-10-10T01:30:58.376" v="6121" actId="478"/>
          <ac:spMkLst>
            <pc:docMk/>
            <pc:sldMk cId="1365687434" sldId="367"/>
            <ac:spMk id="14" creationId="{4D0DB6F9-DA79-411F-ABD4-5B94EA5EB69C}"/>
          </ac:spMkLst>
        </pc:spChg>
        <pc:spChg chg="del mod">
          <ac:chgData name="Oji, Shiyogo/大路 将吾" userId="2263b180-7f84-4151-9209-612f80531efe" providerId="ADAL" clId="{AEF70EC3-D5C1-4AB2-B9DF-2AB7AA49D62E}" dt="2022-10-06T04:21:09.390" v="3156" actId="478"/>
          <ac:spMkLst>
            <pc:docMk/>
            <pc:sldMk cId="1365687434" sldId="367"/>
            <ac:spMk id="14" creationId="{56837F07-604B-4185-9E92-6FA9F533DA29}"/>
          </ac:spMkLst>
        </pc:spChg>
        <pc:spChg chg="add mod">
          <ac:chgData name="Oji, Shiyogo/大路 将吾" userId="2263b180-7f84-4151-9209-612f80531efe" providerId="ADAL" clId="{AEF70EC3-D5C1-4AB2-B9DF-2AB7AA49D62E}" dt="2022-10-10T01:30:58.692" v="6122"/>
          <ac:spMkLst>
            <pc:docMk/>
            <pc:sldMk cId="1365687434" sldId="367"/>
            <ac:spMk id="15" creationId="{CD618BDE-7ED1-4A29-9579-E8DB0B254597}"/>
          </ac:spMkLst>
        </pc:spChg>
        <pc:spChg chg="add del mod">
          <ac:chgData name="Oji, Shiyogo/大路 将吾" userId="2263b180-7f84-4151-9209-612f80531efe" providerId="ADAL" clId="{AEF70EC3-D5C1-4AB2-B9DF-2AB7AA49D62E}" dt="2022-10-06T04:21:07.413" v="3155" actId="478"/>
          <ac:spMkLst>
            <pc:docMk/>
            <pc:sldMk cId="1365687434" sldId="367"/>
            <ac:spMk id="20" creationId="{2FC1BD3F-336C-421C-8CE2-95C2ADA146CF}"/>
          </ac:spMkLst>
        </pc:spChg>
        <pc:spChg chg="mod">
          <ac:chgData name="Oji, Shiyogo/大路 将吾" userId="2263b180-7f84-4151-9209-612f80531efe" providerId="ADAL" clId="{AEF70EC3-D5C1-4AB2-B9DF-2AB7AA49D62E}" dt="2022-10-06T04:27:47.053" v="3267" actId="20577"/>
          <ac:spMkLst>
            <pc:docMk/>
            <pc:sldMk cId="1365687434" sldId="367"/>
            <ac:spMk id="28" creationId="{90747D51-7EDD-49E5-A635-CF47235E7879}"/>
          </ac:spMkLst>
        </pc:spChg>
        <pc:spChg chg="mod">
          <ac:chgData name="Oji, Shiyogo/大路 将吾" userId="2263b180-7f84-4151-9209-612f80531efe" providerId="ADAL" clId="{AEF70EC3-D5C1-4AB2-B9DF-2AB7AA49D62E}" dt="2022-10-10T01:28:44.446" v="6055" actId="1076"/>
          <ac:spMkLst>
            <pc:docMk/>
            <pc:sldMk cId="1365687434" sldId="367"/>
            <ac:spMk id="29" creationId="{2390D11F-065E-4021-8B3D-BC4979A92D2B}"/>
          </ac:spMkLst>
        </pc:spChg>
        <pc:spChg chg="mod">
          <ac:chgData name="Oji, Shiyogo/大路 将吾" userId="2263b180-7f84-4151-9209-612f80531efe" providerId="ADAL" clId="{AEF70EC3-D5C1-4AB2-B9DF-2AB7AA49D62E}" dt="2022-10-06T04:24:07.734" v="3182" actId="1035"/>
          <ac:spMkLst>
            <pc:docMk/>
            <pc:sldMk cId="1365687434" sldId="367"/>
            <ac:spMk id="30" creationId="{23A07DB7-2058-448F-9027-C81191DCB279}"/>
          </ac:spMkLst>
        </pc:spChg>
        <pc:spChg chg="del mod">
          <ac:chgData name="Oji, Shiyogo/大路 将吾" userId="2263b180-7f84-4151-9209-612f80531efe" providerId="ADAL" clId="{AEF70EC3-D5C1-4AB2-B9DF-2AB7AA49D62E}" dt="2022-10-06T04:22:51.031" v="3166" actId="478"/>
          <ac:spMkLst>
            <pc:docMk/>
            <pc:sldMk cId="1365687434" sldId="367"/>
            <ac:spMk id="53" creationId="{6150D341-3667-4BA1-8246-E15E4AE65B6F}"/>
          </ac:spMkLst>
        </pc:spChg>
        <pc:grpChg chg="del">
          <ac:chgData name="Oji, Shiyogo/大路 将吾" userId="2263b180-7f84-4151-9209-612f80531efe" providerId="ADAL" clId="{AEF70EC3-D5C1-4AB2-B9DF-2AB7AA49D62E}" dt="2022-10-06T02:48:50.947" v="2908" actId="478"/>
          <ac:grpSpMkLst>
            <pc:docMk/>
            <pc:sldMk cId="1365687434" sldId="367"/>
            <ac:grpSpMk id="4" creationId="{C7ED1D85-E722-471D-80EA-0D1E63AD05EF}"/>
          </ac:grpSpMkLst>
        </pc:grpChg>
        <pc:grpChg chg="add mod">
          <ac:chgData name="Oji, Shiyogo/大路 将吾" userId="2263b180-7f84-4151-9209-612f80531efe" providerId="ADAL" clId="{AEF70EC3-D5C1-4AB2-B9DF-2AB7AA49D62E}" dt="2022-10-06T04:23:15.899" v="3170" actId="1076"/>
          <ac:grpSpMkLst>
            <pc:docMk/>
            <pc:sldMk cId="1365687434" sldId="367"/>
            <ac:grpSpMk id="19" creationId="{21B26B83-2F1C-4F5A-9ACB-102B140786F0}"/>
          </ac:grpSpMkLst>
        </pc:grpChg>
        <pc:grpChg chg="add del mod">
          <ac:chgData name="Oji, Shiyogo/大路 将吾" userId="2263b180-7f84-4151-9209-612f80531efe" providerId="ADAL" clId="{AEF70EC3-D5C1-4AB2-B9DF-2AB7AA49D62E}" dt="2022-10-06T04:22:05.712" v="3160" actId="165"/>
          <ac:grpSpMkLst>
            <pc:docMk/>
            <pc:sldMk cId="1365687434" sldId="367"/>
            <ac:grpSpMk id="21" creationId="{2A2645B5-56D8-4C26-A889-E9B5F7B183D1}"/>
          </ac:grpSpMkLst>
        </pc:grpChg>
        <pc:graphicFrameChg chg="add mod">
          <ac:chgData name="Oji, Shiyogo/大路 将吾" userId="2263b180-7f84-4151-9209-612f80531efe" providerId="ADAL" clId="{AEF70EC3-D5C1-4AB2-B9DF-2AB7AA49D62E}" dt="2022-10-21T02:22:17.785" v="6506"/>
          <ac:graphicFrameMkLst>
            <pc:docMk/>
            <pc:sldMk cId="1365687434" sldId="367"/>
            <ac:graphicFrameMk id="13" creationId="{F4EFBED7-B1A3-4C43-9966-4F5EFB089B0A}"/>
          </ac:graphicFrameMkLst>
        </pc:graphicFrameChg>
        <pc:graphicFrameChg chg="del">
          <ac:chgData name="Oji, Shiyogo/大路 将吾" userId="2263b180-7f84-4151-9209-612f80531efe" providerId="ADAL" clId="{AEF70EC3-D5C1-4AB2-B9DF-2AB7AA49D62E}" dt="2022-10-21T02:23:18.855" v="6547" actId="478"/>
          <ac:graphicFrameMkLst>
            <pc:docMk/>
            <pc:sldMk cId="1365687434" sldId="367"/>
            <ac:graphicFrameMk id="26" creationId="{00000000-0000-0000-0000-000000000000}"/>
          </ac:graphicFrameMkLst>
        </pc:graphicFrameChg>
        <pc:picChg chg="add mod">
          <ac:chgData name="Oji, Shiyogo/大路 将吾" userId="2263b180-7f84-4151-9209-612f80531efe" providerId="ADAL" clId="{AEF70EC3-D5C1-4AB2-B9DF-2AB7AA49D62E}" dt="2022-10-21T02:28:37.397" v="6678"/>
          <ac:picMkLst>
            <pc:docMk/>
            <pc:sldMk cId="1365687434" sldId="367"/>
            <ac:picMk id="14" creationId="{145C189E-BB93-42D5-B75B-2D44CD837254}"/>
          </ac:picMkLst>
        </pc:picChg>
        <pc:picChg chg="mod topLvl">
          <ac:chgData name="Oji, Shiyogo/大路 将吾" userId="2263b180-7f84-4151-9209-612f80531efe" providerId="ADAL" clId="{AEF70EC3-D5C1-4AB2-B9DF-2AB7AA49D62E}" dt="2022-10-06T04:23:15.899" v="3170" actId="1076"/>
          <ac:picMkLst>
            <pc:docMk/>
            <pc:sldMk cId="1365687434" sldId="367"/>
            <ac:picMk id="22" creationId="{4CC869D5-79EA-461C-8063-204BF89B919B}"/>
          </ac:picMkLst>
        </pc:picChg>
        <pc:picChg chg="mod topLvl">
          <ac:chgData name="Oji, Shiyogo/大路 将吾" userId="2263b180-7f84-4151-9209-612f80531efe" providerId="ADAL" clId="{AEF70EC3-D5C1-4AB2-B9DF-2AB7AA49D62E}" dt="2022-10-06T04:23:15.899" v="3170" actId="1076"/>
          <ac:picMkLst>
            <pc:docMk/>
            <pc:sldMk cId="1365687434" sldId="367"/>
            <ac:picMk id="23" creationId="{64036F0F-D3BF-4B20-83C0-E0EB1B0ECCB5}"/>
          </ac:picMkLst>
        </pc:picChg>
        <pc:picChg chg="del mod topLvl">
          <ac:chgData name="Oji, Shiyogo/大路 将吾" userId="2263b180-7f84-4151-9209-612f80531efe" providerId="ADAL" clId="{AEF70EC3-D5C1-4AB2-B9DF-2AB7AA49D62E}" dt="2022-10-06T04:22:16.443" v="3161" actId="478"/>
          <ac:picMkLst>
            <pc:docMk/>
            <pc:sldMk cId="1365687434" sldId="367"/>
            <ac:picMk id="24" creationId="{05BE9774-B037-4723-8A79-B56B6C8DBB27}"/>
          </ac:picMkLst>
        </pc:picChg>
        <pc:picChg chg="del mod topLvl">
          <ac:chgData name="Oji, Shiyogo/大路 将吾" userId="2263b180-7f84-4151-9209-612f80531efe" providerId="ADAL" clId="{AEF70EC3-D5C1-4AB2-B9DF-2AB7AA49D62E}" dt="2022-10-06T04:22:18.169" v="3162" actId="478"/>
          <ac:picMkLst>
            <pc:docMk/>
            <pc:sldMk cId="1365687434" sldId="367"/>
            <ac:picMk id="27" creationId="{5191180F-A478-48EC-8AFD-7E8EDEC1A34B}"/>
          </ac:picMkLst>
        </pc:picChg>
        <pc:cxnChg chg="del mod">
          <ac:chgData name="Oji, Shiyogo/大路 将吾" userId="2263b180-7f84-4151-9209-612f80531efe" providerId="ADAL" clId="{AEF70EC3-D5C1-4AB2-B9DF-2AB7AA49D62E}" dt="2022-10-07T04:48:28.502" v="3901" actId="478"/>
          <ac:cxnSpMkLst>
            <pc:docMk/>
            <pc:sldMk cId="1365687434" sldId="367"/>
            <ac:cxnSpMk id="25" creationId="{69BC4884-72B4-4790-B856-E7D6B91E6026}"/>
          </ac:cxnSpMkLst>
        </pc:cxnChg>
        <pc:cxnChg chg="add del mod">
          <ac:chgData name="Oji, Shiyogo/大路 将吾" userId="2263b180-7f84-4151-9209-612f80531efe" providerId="ADAL" clId="{AEF70EC3-D5C1-4AB2-B9DF-2AB7AA49D62E}" dt="2022-10-07T04:48:27.796" v="3900" actId="478"/>
          <ac:cxnSpMkLst>
            <pc:docMk/>
            <pc:sldMk cId="1365687434" sldId="367"/>
            <ac:cxnSpMk id="40" creationId="{2AA44D88-1819-44A3-A72F-747A6FF5EF1F}"/>
          </ac:cxnSpMkLst>
        </pc:cxnChg>
        <pc:cxnChg chg="mod">
          <ac:chgData name="Oji, Shiyogo/大路 将吾" userId="2263b180-7f84-4151-9209-612f80531efe" providerId="ADAL" clId="{AEF70EC3-D5C1-4AB2-B9DF-2AB7AA49D62E}" dt="2022-10-10T01:28:44.446" v="6055" actId="1076"/>
          <ac:cxnSpMkLst>
            <pc:docMk/>
            <pc:sldMk cId="1365687434" sldId="367"/>
            <ac:cxnSpMk id="56" creationId="{685E0A04-7A52-439D-A361-85F27CA1A5A8}"/>
          </ac:cxnSpMkLst>
        </pc:cxnChg>
      </pc:sldChg>
      <pc:sldChg chg="addSp delSp modSp add del mod">
        <pc:chgData name="Oji, Shiyogo/大路 将吾" userId="2263b180-7f84-4151-9209-612f80531efe" providerId="ADAL" clId="{AEF70EC3-D5C1-4AB2-B9DF-2AB7AA49D62E}" dt="2022-10-06T04:32:58.223" v="3285" actId="47"/>
        <pc:sldMkLst>
          <pc:docMk/>
          <pc:sldMk cId="797448101" sldId="368"/>
        </pc:sldMkLst>
        <pc:spChg chg="del">
          <ac:chgData name="Oji, Shiyogo/大路 将吾" userId="2263b180-7f84-4151-9209-612f80531efe" providerId="ADAL" clId="{AEF70EC3-D5C1-4AB2-B9DF-2AB7AA49D62E}" dt="2022-10-06T02:45:56.775" v="2892" actId="478"/>
          <ac:spMkLst>
            <pc:docMk/>
            <pc:sldMk cId="797448101" sldId="368"/>
            <ac:spMk id="14" creationId="{56837F07-604B-4185-9E92-6FA9F533DA29}"/>
          </ac:spMkLst>
        </pc:spChg>
        <pc:spChg chg="del">
          <ac:chgData name="Oji, Shiyogo/大路 将吾" userId="2263b180-7f84-4151-9209-612f80531efe" providerId="ADAL" clId="{AEF70EC3-D5C1-4AB2-B9DF-2AB7AA49D62E}" dt="2022-10-06T02:45:47.494" v="2885" actId="478"/>
          <ac:spMkLst>
            <pc:docMk/>
            <pc:sldMk cId="797448101" sldId="368"/>
            <ac:spMk id="20" creationId="{2FC1BD3F-336C-421C-8CE2-95C2ADA146CF}"/>
          </ac:spMkLst>
        </pc:spChg>
        <pc:spChg chg="del">
          <ac:chgData name="Oji, Shiyogo/大路 将吾" userId="2263b180-7f84-4151-9209-612f80531efe" providerId="ADAL" clId="{AEF70EC3-D5C1-4AB2-B9DF-2AB7AA49D62E}" dt="2022-10-06T02:45:44.155" v="2883" actId="478"/>
          <ac:spMkLst>
            <pc:docMk/>
            <pc:sldMk cId="797448101" sldId="368"/>
            <ac:spMk id="28" creationId="{90747D51-7EDD-49E5-A635-CF47235E7879}"/>
          </ac:spMkLst>
        </pc:spChg>
        <pc:spChg chg="del">
          <ac:chgData name="Oji, Shiyogo/大路 将吾" userId="2263b180-7f84-4151-9209-612f80531efe" providerId="ADAL" clId="{AEF70EC3-D5C1-4AB2-B9DF-2AB7AA49D62E}" dt="2022-10-06T02:45:45.149" v="2884" actId="478"/>
          <ac:spMkLst>
            <pc:docMk/>
            <pc:sldMk cId="797448101" sldId="368"/>
            <ac:spMk id="29" creationId="{2390D11F-065E-4021-8B3D-BC4979A92D2B}"/>
          </ac:spMkLst>
        </pc:spChg>
        <pc:spChg chg="del">
          <ac:chgData name="Oji, Shiyogo/大路 将吾" userId="2263b180-7f84-4151-9209-612f80531efe" providerId="ADAL" clId="{AEF70EC3-D5C1-4AB2-B9DF-2AB7AA49D62E}" dt="2022-10-06T02:45:52.924" v="2888" actId="478"/>
          <ac:spMkLst>
            <pc:docMk/>
            <pc:sldMk cId="797448101" sldId="368"/>
            <ac:spMk id="30" creationId="{23A07DB7-2058-448F-9027-C81191DCB279}"/>
          </ac:spMkLst>
        </pc:spChg>
        <pc:spChg chg="del">
          <ac:chgData name="Oji, Shiyogo/大路 将吾" userId="2263b180-7f84-4151-9209-612f80531efe" providerId="ADAL" clId="{AEF70EC3-D5C1-4AB2-B9DF-2AB7AA49D62E}" dt="2022-10-06T02:45:54.658" v="2890" actId="478"/>
          <ac:spMkLst>
            <pc:docMk/>
            <pc:sldMk cId="797448101" sldId="368"/>
            <ac:spMk id="53" creationId="{6150D341-3667-4BA1-8246-E15E4AE65B6F}"/>
          </ac:spMkLst>
        </pc:spChg>
        <pc:grpChg chg="add del mod">
          <ac:chgData name="Oji, Shiyogo/大路 将吾" userId="2263b180-7f84-4151-9209-612f80531efe" providerId="ADAL" clId="{AEF70EC3-D5C1-4AB2-B9DF-2AB7AA49D62E}" dt="2022-10-06T02:46:16.230" v="2894" actId="165"/>
          <ac:grpSpMkLst>
            <pc:docMk/>
            <pc:sldMk cId="797448101" sldId="368"/>
            <ac:grpSpMk id="4" creationId="{C7ED1D85-E722-471D-80EA-0D1E63AD05EF}"/>
          </ac:grpSpMkLst>
        </pc:grpChg>
        <pc:grpChg chg="add mod">
          <ac:chgData name="Oji, Shiyogo/大路 将吾" userId="2263b180-7f84-4151-9209-612f80531efe" providerId="ADAL" clId="{AEF70EC3-D5C1-4AB2-B9DF-2AB7AA49D62E}" dt="2022-10-06T02:48:44.110" v="2907" actId="164"/>
          <ac:grpSpMkLst>
            <pc:docMk/>
            <pc:sldMk cId="797448101" sldId="368"/>
            <ac:grpSpMk id="5" creationId="{5F8C7169-A8D5-43A3-8630-2C25CA8427E8}"/>
          </ac:grpSpMkLst>
        </pc:grpChg>
        <pc:picChg chg="mod topLvl">
          <ac:chgData name="Oji, Shiyogo/大路 将吾" userId="2263b180-7f84-4151-9209-612f80531efe" providerId="ADAL" clId="{AEF70EC3-D5C1-4AB2-B9DF-2AB7AA49D62E}" dt="2022-10-06T02:48:44.110" v="2907" actId="164"/>
          <ac:picMkLst>
            <pc:docMk/>
            <pc:sldMk cId="797448101" sldId="368"/>
            <ac:picMk id="10" creationId="{92471289-819A-4D95-BFDE-1D30F747BDC0}"/>
          </ac:picMkLst>
        </pc:picChg>
        <pc:picChg chg="mod topLvl">
          <ac:chgData name="Oji, Shiyogo/大路 将吾" userId="2263b180-7f84-4151-9209-612f80531efe" providerId="ADAL" clId="{AEF70EC3-D5C1-4AB2-B9DF-2AB7AA49D62E}" dt="2022-10-06T02:48:44.110" v="2907" actId="164"/>
          <ac:picMkLst>
            <pc:docMk/>
            <pc:sldMk cId="797448101" sldId="368"/>
            <ac:picMk id="16" creationId="{FF1B00F5-3277-4D3E-A36C-2E9AB84A5442}"/>
          </ac:picMkLst>
        </pc:picChg>
        <pc:picChg chg="mod topLvl">
          <ac:chgData name="Oji, Shiyogo/大路 将吾" userId="2263b180-7f84-4151-9209-612f80531efe" providerId="ADAL" clId="{AEF70EC3-D5C1-4AB2-B9DF-2AB7AA49D62E}" dt="2022-10-06T02:48:44.110" v="2907" actId="164"/>
          <ac:picMkLst>
            <pc:docMk/>
            <pc:sldMk cId="797448101" sldId="368"/>
            <ac:picMk id="17" creationId="{1DF5F09B-945B-463B-884F-A67B78100B25}"/>
          </ac:picMkLst>
        </pc:picChg>
        <pc:picChg chg="mod topLvl">
          <ac:chgData name="Oji, Shiyogo/大路 将吾" userId="2263b180-7f84-4151-9209-612f80531efe" providerId="ADAL" clId="{AEF70EC3-D5C1-4AB2-B9DF-2AB7AA49D62E}" dt="2022-10-06T02:48:44.110" v="2907" actId="164"/>
          <ac:picMkLst>
            <pc:docMk/>
            <pc:sldMk cId="797448101" sldId="368"/>
            <ac:picMk id="2052" creationId="{23FE49B9-732A-433B-86E4-A12A270000EC}"/>
          </ac:picMkLst>
        </pc:picChg>
        <pc:cxnChg chg="del mod">
          <ac:chgData name="Oji, Shiyogo/大路 将吾" userId="2263b180-7f84-4151-9209-612f80531efe" providerId="ADAL" clId="{AEF70EC3-D5C1-4AB2-B9DF-2AB7AA49D62E}" dt="2022-10-06T02:45:53.716" v="2889" actId="478"/>
          <ac:cxnSpMkLst>
            <pc:docMk/>
            <pc:sldMk cId="797448101" sldId="368"/>
            <ac:cxnSpMk id="25" creationId="{69BC4884-72B4-4790-B856-E7D6B91E6026}"/>
          </ac:cxnSpMkLst>
        </pc:cxnChg>
        <pc:cxnChg chg="del mod">
          <ac:chgData name="Oji, Shiyogo/大路 将吾" userId="2263b180-7f84-4151-9209-612f80531efe" providerId="ADAL" clId="{AEF70EC3-D5C1-4AB2-B9DF-2AB7AA49D62E}" dt="2022-10-06T02:45:55.807" v="2891" actId="478"/>
          <ac:cxnSpMkLst>
            <pc:docMk/>
            <pc:sldMk cId="797448101" sldId="368"/>
            <ac:cxnSpMk id="56" creationId="{685E0A04-7A52-439D-A361-85F27CA1A5A8}"/>
          </ac:cxnSpMkLst>
        </pc:cxnChg>
      </pc:sldChg>
      <pc:sldChg chg="addSp delSp modSp add mod">
        <pc:chgData name="Oji, Shiyogo/大路 将吾" userId="2263b180-7f84-4151-9209-612f80531efe" providerId="ADAL" clId="{AEF70EC3-D5C1-4AB2-B9DF-2AB7AA49D62E}" dt="2022-10-21T04:18:00.117" v="6978" actId="207"/>
        <pc:sldMkLst>
          <pc:docMk/>
          <pc:sldMk cId="768929128" sldId="369"/>
        </pc:sldMkLst>
        <pc:spChg chg="mod">
          <ac:chgData name="Oji, Shiyogo/大路 将吾" userId="2263b180-7f84-4151-9209-612f80531efe" providerId="ADAL" clId="{AEF70EC3-D5C1-4AB2-B9DF-2AB7AA49D62E}" dt="2022-10-06T04:26:56.964" v="3258" actId="20577"/>
          <ac:spMkLst>
            <pc:docMk/>
            <pc:sldMk cId="768929128" sldId="369"/>
            <ac:spMk id="3" creationId="{00000000-0000-0000-0000-000000000000}"/>
          </ac:spMkLst>
        </pc:spChg>
        <pc:spChg chg="mod">
          <ac:chgData name="Oji, Shiyogo/大路 将吾" userId="2263b180-7f84-4151-9209-612f80531efe" providerId="ADAL" clId="{AEF70EC3-D5C1-4AB2-B9DF-2AB7AA49D62E}" dt="2022-10-21T04:18:00.117" v="6978" actId="207"/>
          <ac:spMkLst>
            <pc:docMk/>
            <pc:sldMk cId="768929128" sldId="369"/>
            <ac:spMk id="14" creationId="{56837F07-604B-4185-9E92-6FA9F533DA29}"/>
          </ac:spMkLst>
        </pc:spChg>
        <pc:spChg chg="add mod">
          <ac:chgData name="Oji, Shiyogo/大路 将吾" userId="2263b180-7f84-4151-9209-612f80531efe" providerId="ADAL" clId="{AEF70EC3-D5C1-4AB2-B9DF-2AB7AA49D62E}" dt="2022-10-10T01:31:05.831" v="6123"/>
          <ac:spMkLst>
            <pc:docMk/>
            <pc:sldMk cId="768929128" sldId="369"/>
            <ac:spMk id="16" creationId="{B0F53A4D-E800-45C9-B0F5-935F84FB9C1F}"/>
          </ac:spMkLst>
        </pc:spChg>
        <pc:spChg chg="mod">
          <ac:chgData name="Oji, Shiyogo/大路 将吾" userId="2263b180-7f84-4151-9209-612f80531efe" providerId="ADAL" clId="{AEF70EC3-D5C1-4AB2-B9DF-2AB7AA49D62E}" dt="2022-10-06T04:29:06.860" v="3268" actId="1076"/>
          <ac:spMkLst>
            <pc:docMk/>
            <pc:sldMk cId="768929128" sldId="369"/>
            <ac:spMk id="20" creationId="{2FC1BD3F-336C-421C-8CE2-95C2ADA146CF}"/>
          </ac:spMkLst>
        </pc:spChg>
        <pc:spChg chg="del">
          <ac:chgData name="Oji, Shiyogo/大路 将吾" userId="2263b180-7f84-4151-9209-612f80531efe" providerId="ADAL" clId="{AEF70EC3-D5C1-4AB2-B9DF-2AB7AA49D62E}" dt="2022-10-06T04:27:06.596" v="3260" actId="478"/>
          <ac:spMkLst>
            <pc:docMk/>
            <pc:sldMk cId="768929128" sldId="369"/>
            <ac:spMk id="28" creationId="{90747D51-7EDD-49E5-A635-CF47235E7879}"/>
          </ac:spMkLst>
        </pc:spChg>
        <pc:spChg chg="del">
          <ac:chgData name="Oji, Shiyogo/大路 将吾" userId="2263b180-7f84-4151-9209-612f80531efe" providerId="ADAL" clId="{AEF70EC3-D5C1-4AB2-B9DF-2AB7AA49D62E}" dt="2022-10-06T04:27:04.939" v="3259" actId="478"/>
          <ac:spMkLst>
            <pc:docMk/>
            <pc:sldMk cId="768929128" sldId="369"/>
            <ac:spMk id="29" creationId="{2390D11F-065E-4021-8B3D-BC4979A92D2B}"/>
          </ac:spMkLst>
        </pc:spChg>
        <pc:spChg chg="del">
          <ac:chgData name="Oji, Shiyogo/大路 将吾" userId="2263b180-7f84-4151-9209-612f80531efe" providerId="ADAL" clId="{AEF70EC3-D5C1-4AB2-B9DF-2AB7AA49D62E}" dt="2022-10-06T04:27:16.897" v="3261" actId="478"/>
          <ac:spMkLst>
            <pc:docMk/>
            <pc:sldMk cId="768929128" sldId="369"/>
            <ac:spMk id="30" creationId="{23A07DB7-2058-448F-9027-C81191DCB279}"/>
          </ac:spMkLst>
        </pc:spChg>
        <pc:spChg chg="add mod">
          <ac:chgData name="Oji, Shiyogo/大路 将吾" userId="2263b180-7f84-4151-9209-612f80531efe" providerId="ADAL" clId="{AEF70EC3-D5C1-4AB2-B9DF-2AB7AA49D62E}" dt="2022-10-06T04:30:04.400" v="3275" actId="1076"/>
          <ac:spMkLst>
            <pc:docMk/>
            <pc:sldMk cId="768929128" sldId="369"/>
            <ac:spMk id="31" creationId="{4E27D1E9-E40F-4B43-8CED-3734E1EF80E3}"/>
          </ac:spMkLst>
        </pc:spChg>
        <pc:spChg chg="mod">
          <ac:chgData name="Oji, Shiyogo/大路 将吾" userId="2263b180-7f84-4151-9209-612f80531efe" providerId="ADAL" clId="{AEF70EC3-D5C1-4AB2-B9DF-2AB7AA49D62E}" dt="2022-10-06T04:29:25.422" v="3270" actId="14100"/>
          <ac:spMkLst>
            <pc:docMk/>
            <pc:sldMk cId="768929128" sldId="369"/>
            <ac:spMk id="53" creationId="{6150D341-3667-4BA1-8246-E15E4AE65B6F}"/>
          </ac:spMkLst>
        </pc:spChg>
        <pc:grpChg chg="mod">
          <ac:chgData name="Oji, Shiyogo/大路 将吾" userId="2263b180-7f84-4151-9209-612f80531efe" providerId="ADAL" clId="{AEF70EC3-D5C1-4AB2-B9DF-2AB7AA49D62E}" dt="2022-10-06T04:27:32.082" v="3263" actId="1076"/>
          <ac:grpSpMkLst>
            <pc:docMk/>
            <pc:sldMk cId="768929128" sldId="369"/>
            <ac:grpSpMk id="21" creationId="{2A2645B5-56D8-4C26-A889-E9B5F7B183D1}"/>
          </ac:grpSpMkLst>
        </pc:grpChg>
        <pc:graphicFrameChg chg="add mod">
          <ac:chgData name="Oji, Shiyogo/大路 将吾" userId="2263b180-7f84-4151-9209-612f80531efe" providerId="ADAL" clId="{AEF70EC3-D5C1-4AB2-B9DF-2AB7AA49D62E}" dt="2022-10-21T02:22:18.512" v="6507"/>
          <ac:graphicFrameMkLst>
            <pc:docMk/>
            <pc:sldMk cId="768929128" sldId="369"/>
            <ac:graphicFrameMk id="17" creationId="{142D80F5-AE7F-4633-91D5-F4A6C4839E54}"/>
          </ac:graphicFrameMkLst>
        </pc:graphicFrameChg>
        <pc:graphicFrameChg chg="del">
          <ac:chgData name="Oji, Shiyogo/大路 将吾" userId="2263b180-7f84-4151-9209-612f80531efe" providerId="ADAL" clId="{AEF70EC3-D5C1-4AB2-B9DF-2AB7AA49D62E}" dt="2022-10-21T02:23:17.877" v="6546" actId="478"/>
          <ac:graphicFrameMkLst>
            <pc:docMk/>
            <pc:sldMk cId="768929128" sldId="369"/>
            <ac:graphicFrameMk id="26" creationId="{00000000-0000-0000-0000-000000000000}"/>
          </ac:graphicFrameMkLst>
        </pc:graphicFrameChg>
        <pc:picChg chg="add mod">
          <ac:chgData name="Oji, Shiyogo/大路 将吾" userId="2263b180-7f84-4151-9209-612f80531efe" providerId="ADAL" clId="{AEF70EC3-D5C1-4AB2-B9DF-2AB7AA49D62E}" dt="2022-10-21T02:28:38.047" v="6679"/>
          <ac:picMkLst>
            <pc:docMk/>
            <pc:sldMk cId="768929128" sldId="369"/>
            <ac:picMk id="18" creationId="{D6A36B97-3658-4074-8446-15255C922695}"/>
          </ac:picMkLst>
        </pc:picChg>
        <pc:picChg chg="mod">
          <ac:chgData name="Oji, Shiyogo/大路 将吾" userId="2263b180-7f84-4151-9209-612f80531efe" providerId="ADAL" clId="{AEF70EC3-D5C1-4AB2-B9DF-2AB7AA49D62E}" dt="2022-10-06T04:27:32.082" v="3263" actId="1076"/>
          <ac:picMkLst>
            <pc:docMk/>
            <pc:sldMk cId="768929128" sldId="369"/>
            <ac:picMk id="22" creationId="{4CC869D5-79EA-461C-8063-204BF89B919B}"/>
          </ac:picMkLst>
        </pc:picChg>
        <pc:picChg chg="mod">
          <ac:chgData name="Oji, Shiyogo/大路 将吾" userId="2263b180-7f84-4151-9209-612f80531efe" providerId="ADAL" clId="{AEF70EC3-D5C1-4AB2-B9DF-2AB7AA49D62E}" dt="2022-10-06T04:27:32.082" v="3263" actId="1076"/>
          <ac:picMkLst>
            <pc:docMk/>
            <pc:sldMk cId="768929128" sldId="369"/>
            <ac:picMk id="23" creationId="{64036F0F-D3BF-4B20-83C0-E0EB1B0ECCB5}"/>
          </ac:picMkLst>
        </pc:picChg>
        <pc:picChg chg="mod">
          <ac:chgData name="Oji, Shiyogo/大路 将吾" userId="2263b180-7f84-4151-9209-612f80531efe" providerId="ADAL" clId="{AEF70EC3-D5C1-4AB2-B9DF-2AB7AA49D62E}" dt="2022-10-06T04:27:32.082" v="3263" actId="1076"/>
          <ac:picMkLst>
            <pc:docMk/>
            <pc:sldMk cId="768929128" sldId="369"/>
            <ac:picMk id="24" creationId="{05BE9774-B037-4723-8A79-B56B6C8DBB27}"/>
          </ac:picMkLst>
        </pc:picChg>
        <pc:picChg chg="mod">
          <ac:chgData name="Oji, Shiyogo/大路 将吾" userId="2263b180-7f84-4151-9209-612f80531efe" providerId="ADAL" clId="{AEF70EC3-D5C1-4AB2-B9DF-2AB7AA49D62E}" dt="2022-10-06T04:27:32.082" v="3263" actId="1076"/>
          <ac:picMkLst>
            <pc:docMk/>
            <pc:sldMk cId="768929128" sldId="369"/>
            <ac:picMk id="27" creationId="{5191180F-A478-48EC-8AFD-7E8EDEC1A34B}"/>
          </ac:picMkLst>
        </pc:picChg>
        <pc:cxnChg chg="mod">
          <ac:chgData name="Oji, Shiyogo/大路 将吾" userId="2263b180-7f84-4151-9209-612f80531efe" providerId="ADAL" clId="{AEF70EC3-D5C1-4AB2-B9DF-2AB7AA49D62E}" dt="2022-10-06T04:29:45.815" v="3273" actId="14100"/>
          <ac:cxnSpMkLst>
            <pc:docMk/>
            <pc:sldMk cId="768929128" sldId="369"/>
            <ac:cxnSpMk id="25" creationId="{69BC4884-72B4-4790-B856-E7D6B91E6026}"/>
          </ac:cxnSpMkLst>
        </pc:cxnChg>
        <pc:cxnChg chg="mod">
          <ac:chgData name="Oji, Shiyogo/大路 将吾" userId="2263b180-7f84-4151-9209-612f80531efe" providerId="ADAL" clId="{AEF70EC3-D5C1-4AB2-B9DF-2AB7AA49D62E}" dt="2022-10-06T04:30:32.512" v="3284" actId="14100"/>
          <ac:cxnSpMkLst>
            <pc:docMk/>
            <pc:sldMk cId="768929128" sldId="369"/>
            <ac:cxnSpMk id="56" creationId="{685E0A04-7A52-439D-A361-85F27CA1A5A8}"/>
          </ac:cxnSpMkLst>
        </pc:cxnChg>
      </pc:sldChg>
      <pc:sldChg chg="addSp delSp modSp add mod ord">
        <pc:chgData name="Oji, Shiyogo/大路 将吾" userId="2263b180-7f84-4151-9209-612f80531efe" providerId="ADAL" clId="{AEF70EC3-D5C1-4AB2-B9DF-2AB7AA49D62E}" dt="2022-10-21T02:28:38.755" v="6680"/>
        <pc:sldMkLst>
          <pc:docMk/>
          <pc:sldMk cId="3538213945" sldId="370"/>
        </pc:sldMkLst>
        <pc:spChg chg="mod">
          <ac:chgData name="Oji, Shiyogo/大路 将吾" userId="2263b180-7f84-4151-9209-612f80531efe" providerId="ADAL" clId="{AEF70EC3-D5C1-4AB2-B9DF-2AB7AA49D62E}" dt="2022-10-06T04:52:46.204" v="3318" actId="20577"/>
          <ac:spMkLst>
            <pc:docMk/>
            <pc:sldMk cId="3538213945" sldId="370"/>
            <ac:spMk id="3" creationId="{00000000-0000-0000-0000-000000000000}"/>
          </ac:spMkLst>
        </pc:spChg>
        <pc:spChg chg="add mod">
          <ac:chgData name="Oji, Shiyogo/大路 将吾" userId="2263b180-7f84-4151-9209-612f80531efe" providerId="ADAL" clId="{AEF70EC3-D5C1-4AB2-B9DF-2AB7AA49D62E}" dt="2022-10-10T01:31:09.120" v="6124"/>
          <ac:spMkLst>
            <pc:docMk/>
            <pc:sldMk cId="3538213945" sldId="370"/>
            <ac:spMk id="16" creationId="{07587080-6AE0-421A-9750-EA263D20EFB0}"/>
          </ac:spMkLst>
        </pc:spChg>
        <pc:spChg chg="add mod">
          <ac:chgData name="Oji, Shiyogo/大路 将吾" userId="2263b180-7f84-4151-9209-612f80531efe" providerId="ADAL" clId="{AEF70EC3-D5C1-4AB2-B9DF-2AB7AA49D62E}" dt="2022-10-06T05:11:03.525" v="3544" actId="1076"/>
          <ac:spMkLst>
            <pc:docMk/>
            <pc:sldMk cId="3538213945" sldId="370"/>
            <ac:spMk id="24" creationId="{EA82DB70-6C49-4D4E-8820-18CACE790574}"/>
          </ac:spMkLst>
        </pc:spChg>
        <pc:spChg chg="add mod">
          <ac:chgData name="Oji, Shiyogo/大路 将吾" userId="2263b180-7f84-4151-9209-612f80531efe" providerId="ADAL" clId="{AEF70EC3-D5C1-4AB2-B9DF-2AB7AA49D62E}" dt="2022-10-06T05:12:36.318" v="3565" actId="1076"/>
          <ac:spMkLst>
            <pc:docMk/>
            <pc:sldMk cId="3538213945" sldId="370"/>
            <ac:spMk id="27" creationId="{0833B819-C8D9-4145-B6C2-047CAA948252}"/>
          </ac:spMkLst>
        </pc:spChg>
        <pc:spChg chg="del">
          <ac:chgData name="Oji, Shiyogo/大路 将吾" userId="2263b180-7f84-4151-9209-612f80531efe" providerId="ADAL" clId="{AEF70EC3-D5C1-4AB2-B9DF-2AB7AA49D62E}" dt="2022-10-06T05:02:25.945" v="3367" actId="478"/>
          <ac:spMkLst>
            <pc:docMk/>
            <pc:sldMk cId="3538213945" sldId="370"/>
            <ac:spMk id="28" creationId="{90747D51-7EDD-49E5-A635-CF47235E7879}"/>
          </ac:spMkLst>
        </pc:spChg>
        <pc:spChg chg="mod">
          <ac:chgData name="Oji, Shiyogo/大路 将吾" userId="2263b180-7f84-4151-9209-612f80531efe" providerId="ADAL" clId="{AEF70EC3-D5C1-4AB2-B9DF-2AB7AA49D62E}" dt="2022-10-07T04:49:08.489" v="3905" actId="1076"/>
          <ac:spMkLst>
            <pc:docMk/>
            <pc:sldMk cId="3538213945" sldId="370"/>
            <ac:spMk id="29" creationId="{2390D11F-065E-4021-8B3D-BC4979A92D2B}"/>
          </ac:spMkLst>
        </pc:spChg>
        <pc:spChg chg="mod">
          <ac:chgData name="Oji, Shiyogo/大路 将吾" userId="2263b180-7f84-4151-9209-612f80531efe" providerId="ADAL" clId="{AEF70EC3-D5C1-4AB2-B9DF-2AB7AA49D62E}" dt="2022-10-06T05:06:46.428" v="3394" actId="14100"/>
          <ac:spMkLst>
            <pc:docMk/>
            <pc:sldMk cId="3538213945" sldId="370"/>
            <ac:spMk id="30" creationId="{23A07DB7-2058-448F-9027-C81191DCB279}"/>
          </ac:spMkLst>
        </pc:spChg>
        <pc:spChg chg="add mod">
          <ac:chgData name="Oji, Shiyogo/大路 将吾" userId="2263b180-7f84-4151-9209-612f80531efe" providerId="ADAL" clId="{AEF70EC3-D5C1-4AB2-B9DF-2AB7AA49D62E}" dt="2022-10-06T05:11:47.885" v="3555" actId="1036"/>
          <ac:spMkLst>
            <pc:docMk/>
            <pc:sldMk cId="3538213945" sldId="370"/>
            <ac:spMk id="31" creationId="{CBC337F1-D5B6-4554-A35C-662DB9A3A421}"/>
          </ac:spMkLst>
        </pc:spChg>
        <pc:spChg chg="add mod">
          <ac:chgData name="Oji, Shiyogo/大路 将吾" userId="2263b180-7f84-4151-9209-612f80531efe" providerId="ADAL" clId="{AEF70EC3-D5C1-4AB2-B9DF-2AB7AA49D62E}" dt="2022-10-06T05:12:12.773" v="3560" actId="1035"/>
          <ac:spMkLst>
            <pc:docMk/>
            <pc:sldMk cId="3538213945" sldId="370"/>
            <ac:spMk id="33" creationId="{72C895C6-2306-4897-88B7-0B1D22CE6A25}"/>
          </ac:spMkLst>
        </pc:spChg>
        <pc:grpChg chg="del">
          <ac:chgData name="Oji, Shiyogo/大路 将吾" userId="2263b180-7f84-4151-9209-612f80531efe" providerId="ADAL" clId="{AEF70EC3-D5C1-4AB2-B9DF-2AB7AA49D62E}" dt="2022-10-06T04:55:57.945" v="3338" actId="478"/>
          <ac:grpSpMkLst>
            <pc:docMk/>
            <pc:sldMk cId="3538213945" sldId="370"/>
            <ac:grpSpMk id="19" creationId="{21B26B83-2F1C-4F5A-9ACB-102B140786F0}"/>
          </ac:grpSpMkLst>
        </pc:grpChg>
        <pc:graphicFrameChg chg="add mod">
          <ac:chgData name="Oji, Shiyogo/大路 将吾" userId="2263b180-7f84-4151-9209-612f80531efe" providerId="ADAL" clId="{AEF70EC3-D5C1-4AB2-B9DF-2AB7AA49D62E}" dt="2022-10-21T02:22:19.265" v="6508"/>
          <ac:graphicFrameMkLst>
            <pc:docMk/>
            <pc:sldMk cId="3538213945" sldId="370"/>
            <ac:graphicFrameMk id="17" creationId="{35039F55-6083-4DB1-B6D5-76D25057573C}"/>
          </ac:graphicFrameMkLst>
        </pc:graphicFrameChg>
        <pc:graphicFrameChg chg="del">
          <ac:chgData name="Oji, Shiyogo/大路 将吾" userId="2263b180-7f84-4151-9209-612f80531efe" providerId="ADAL" clId="{AEF70EC3-D5C1-4AB2-B9DF-2AB7AA49D62E}" dt="2022-10-21T02:23:17.034" v="6545" actId="478"/>
          <ac:graphicFrameMkLst>
            <pc:docMk/>
            <pc:sldMk cId="3538213945" sldId="370"/>
            <ac:graphicFrameMk id="26" creationId="{00000000-0000-0000-0000-000000000000}"/>
          </ac:graphicFrameMkLst>
        </pc:graphicFrameChg>
        <pc:picChg chg="add mod">
          <ac:chgData name="Oji, Shiyogo/大路 将吾" userId="2263b180-7f84-4151-9209-612f80531efe" providerId="ADAL" clId="{AEF70EC3-D5C1-4AB2-B9DF-2AB7AA49D62E}" dt="2022-10-21T02:28:38.755" v="6680"/>
          <ac:picMkLst>
            <pc:docMk/>
            <pc:sldMk cId="3538213945" sldId="370"/>
            <ac:picMk id="18" creationId="{3880920A-E0B3-43E6-A360-F80A8BCDA023}"/>
          </ac:picMkLst>
        </pc:picChg>
        <pc:picChg chg="add mod">
          <ac:chgData name="Oji, Shiyogo/大路 将吾" userId="2263b180-7f84-4151-9209-612f80531efe" providerId="ADAL" clId="{AEF70EC3-D5C1-4AB2-B9DF-2AB7AA49D62E}" dt="2022-10-06T05:06:27.319" v="3390" actId="167"/>
          <ac:picMkLst>
            <pc:docMk/>
            <pc:sldMk cId="3538213945" sldId="370"/>
            <ac:picMk id="20" creationId="{FA6543F0-745A-46C4-A5AE-971D1C697C28}"/>
          </ac:picMkLst>
        </pc:picChg>
        <pc:picChg chg="add del mod">
          <ac:chgData name="Oji, Shiyogo/大路 将吾" userId="2263b180-7f84-4151-9209-612f80531efe" providerId="ADAL" clId="{AEF70EC3-D5C1-4AB2-B9DF-2AB7AA49D62E}" dt="2022-10-06T04:57:44.210" v="3351" actId="478"/>
          <ac:picMkLst>
            <pc:docMk/>
            <pc:sldMk cId="3538213945" sldId="370"/>
            <ac:picMk id="1026" creationId="{9A9F4AA9-01EC-4D16-912C-00C3CB0F327F}"/>
          </ac:picMkLst>
        </pc:picChg>
        <pc:picChg chg="add mod">
          <ac:chgData name="Oji, Shiyogo/大路 将吾" userId="2263b180-7f84-4151-9209-612f80531efe" providerId="ADAL" clId="{AEF70EC3-D5C1-4AB2-B9DF-2AB7AA49D62E}" dt="2022-10-06T05:05:43.180" v="3388" actId="732"/>
          <ac:picMkLst>
            <pc:docMk/>
            <pc:sldMk cId="3538213945" sldId="370"/>
            <ac:picMk id="1028" creationId="{FDAC4A73-1BF1-434C-B257-7118FBDBB5F6}"/>
          </ac:picMkLst>
        </pc:picChg>
        <pc:cxnChg chg="del mod">
          <ac:chgData name="Oji, Shiyogo/大路 将吾" userId="2263b180-7f84-4151-9209-612f80531efe" providerId="ADAL" clId="{AEF70EC3-D5C1-4AB2-B9DF-2AB7AA49D62E}" dt="2022-10-06T05:06:33.826" v="3392" actId="478"/>
          <ac:cxnSpMkLst>
            <pc:docMk/>
            <pc:sldMk cId="3538213945" sldId="370"/>
            <ac:cxnSpMk id="25" creationId="{69BC4884-72B4-4790-B856-E7D6B91E6026}"/>
          </ac:cxnSpMkLst>
        </pc:cxnChg>
        <pc:cxnChg chg="add mod">
          <ac:chgData name="Oji, Shiyogo/大路 将吾" userId="2263b180-7f84-4151-9209-612f80531efe" providerId="ADAL" clId="{AEF70EC3-D5C1-4AB2-B9DF-2AB7AA49D62E}" dt="2022-10-06T05:11:47.885" v="3555" actId="1036"/>
          <ac:cxnSpMkLst>
            <pc:docMk/>
            <pc:sldMk cId="3538213945" sldId="370"/>
            <ac:cxnSpMk id="32" creationId="{CE7945AB-5086-4C3D-A68F-B1C01F0B640A}"/>
          </ac:cxnSpMkLst>
        </pc:cxnChg>
        <pc:cxnChg chg="add mod">
          <ac:chgData name="Oji, Shiyogo/大路 将吾" userId="2263b180-7f84-4151-9209-612f80531efe" providerId="ADAL" clId="{AEF70EC3-D5C1-4AB2-B9DF-2AB7AA49D62E}" dt="2022-10-06T05:12:36.318" v="3565" actId="1076"/>
          <ac:cxnSpMkLst>
            <pc:docMk/>
            <pc:sldMk cId="3538213945" sldId="370"/>
            <ac:cxnSpMk id="34" creationId="{4C481EDF-78BC-4392-B335-85CA52FCA7A5}"/>
          </ac:cxnSpMkLst>
        </pc:cxnChg>
        <pc:cxnChg chg="mod">
          <ac:chgData name="Oji, Shiyogo/大路 将吾" userId="2263b180-7f84-4151-9209-612f80531efe" providerId="ADAL" clId="{AEF70EC3-D5C1-4AB2-B9DF-2AB7AA49D62E}" dt="2022-10-07T04:49:08.489" v="3905" actId="1076"/>
          <ac:cxnSpMkLst>
            <pc:docMk/>
            <pc:sldMk cId="3538213945" sldId="370"/>
            <ac:cxnSpMk id="40" creationId="{2AA44D88-1819-44A3-A72F-747A6FF5EF1F}"/>
          </ac:cxnSpMkLst>
        </pc:cxnChg>
        <pc:cxnChg chg="del mod">
          <ac:chgData name="Oji, Shiyogo/大路 将吾" userId="2263b180-7f84-4151-9209-612f80531efe" providerId="ADAL" clId="{AEF70EC3-D5C1-4AB2-B9DF-2AB7AA49D62E}" dt="2022-10-06T05:06:32.788" v="3391" actId="478"/>
          <ac:cxnSpMkLst>
            <pc:docMk/>
            <pc:sldMk cId="3538213945" sldId="370"/>
            <ac:cxnSpMk id="56" creationId="{685E0A04-7A52-439D-A361-85F27CA1A5A8}"/>
          </ac:cxnSpMkLst>
        </pc:cxnChg>
      </pc:sldChg>
      <pc:sldChg chg="addSp delSp modSp add mod">
        <pc:chgData name="Oji, Shiyogo/大路 将吾" userId="2263b180-7f84-4151-9209-612f80531efe" providerId="ADAL" clId="{AEF70EC3-D5C1-4AB2-B9DF-2AB7AA49D62E}" dt="2022-10-21T02:28:39.429" v="6681"/>
        <pc:sldMkLst>
          <pc:docMk/>
          <pc:sldMk cId="1564005766" sldId="371"/>
        </pc:sldMkLst>
        <pc:spChg chg="mod">
          <ac:chgData name="Oji, Shiyogo/大路 将吾" userId="2263b180-7f84-4151-9209-612f80531efe" providerId="ADAL" clId="{AEF70EC3-D5C1-4AB2-B9DF-2AB7AA49D62E}" dt="2022-10-06T05:15:55.499" v="3604" actId="20577"/>
          <ac:spMkLst>
            <pc:docMk/>
            <pc:sldMk cId="1564005766" sldId="371"/>
            <ac:spMk id="3" creationId="{00000000-0000-0000-0000-000000000000}"/>
          </ac:spMkLst>
        </pc:spChg>
        <pc:spChg chg="mod">
          <ac:chgData name="Oji, Shiyogo/大路 将吾" userId="2263b180-7f84-4151-9209-612f80531efe" providerId="ADAL" clId="{AEF70EC3-D5C1-4AB2-B9DF-2AB7AA49D62E}" dt="2022-10-06T05:19:45.418" v="3668" actId="1076"/>
          <ac:spMkLst>
            <pc:docMk/>
            <pc:sldMk cId="1564005766" sldId="371"/>
            <ac:spMk id="24" creationId="{EA82DB70-6C49-4D4E-8820-18CACE790574}"/>
          </ac:spMkLst>
        </pc:spChg>
        <pc:spChg chg="mod">
          <ac:chgData name="Oji, Shiyogo/大路 将吾" userId="2263b180-7f84-4151-9209-612f80531efe" providerId="ADAL" clId="{AEF70EC3-D5C1-4AB2-B9DF-2AB7AA49D62E}" dt="2022-10-06T05:18:48.392" v="3658" actId="1076"/>
          <ac:spMkLst>
            <pc:docMk/>
            <pc:sldMk cId="1564005766" sldId="371"/>
            <ac:spMk id="27" creationId="{0833B819-C8D9-4145-B6C2-047CAA948252}"/>
          </ac:spMkLst>
        </pc:spChg>
        <pc:spChg chg="del">
          <ac:chgData name="Oji, Shiyogo/大路 将吾" userId="2263b180-7f84-4151-9209-612f80531efe" providerId="ADAL" clId="{AEF70EC3-D5C1-4AB2-B9DF-2AB7AA49D62E}" dt="2022-10-06T05:19:19.571" v="3665" actId="478"/>
          <ac:spMkLst>
            <pc:docMk/>
            <pc:sldMk cId="1564005766" sldId="371"/>
            <ac:spMk id="29" creationId="{2390D11F-065E-4021-8B3D-BC4979A92D2B}"/>
          </ac:spMkLst>
        </pc:spChg>
        <pc:spChg chg="del">
          <ac:chgData name="Oji, Shiyogo/大路 将吾" userId="2263b180-7f84-4151-9209-612f80531efe" providerId="ADAL" clId="{AEF70EC3-D5C1-4AB2-B9DF-2AB7AA49D62E}" dt="2022-10-06T05:19:21.287" v="3667" actId="478"/>
          <ac:spMkLst>
            <pc:docMk/>
            <pc:sldMk cId="1564005766" sldId="371"/>
            <ac:spMk id="30" creationId="{23A07DB7-2058-448F-9027-C81191DCB279}"/>
          </ac:spMkLst>
        </pc:spChg>
        <pc:spChg chg="mod">
          <ac:chgData name="Oji, Shiyogo/大路 将吾" userId="2263b180-7f84-4151-9209-612f80531efe" providerId="ADAL" clId="{AEF70EC3-D5C1-4AB2-B9DF-2AB7AA49D62E}" dt="2022-10-06T05:19:54.269" v="3670" actId="14100"/>
          <ac:spMkLst>
            <pc:docMk/>
            <pc:sldMk cId="1564005766" sldId="371"/>
            <ac:spMk id="31" creationId="{CBC337F1-D5B6-4554-A35C-662DB9A3A421}"/>
          </ac:spMkLst>
        </pc:spChg>
        <pc:spChg chg="mod">
          <ac:chgData name="Oji, Shiyogo/大路 将吾" userId="2263b180-7f84-4151-9209-612f80531efe" providerId="ADAL" clId="{AEF70EC3-D5C1-4AB2-B9DF-2AB7AA49D62E}" dt="2022-10-06T05:19:10.994" v="3664" actId="1037"/>
          <ac:spMkLst>
            <pc:docMk/>
            <pc:sldMk cId="1564005766" sldId="371"/>
            <ac:spMk id="33" creationId="{72C895C6-2306-4897-88B7-0B1D22CE6A25}"/>
          </ac:spMkLst>
        </pc:spChg>
        <pc:graphicFrameChg chg="add mod">
          <ac:chgData name="Oji, Shiyogo/大路 将吾" userId="2263b180-7f84-4151-9209-612f80531efe" providerId="ADAL" clId="{AEF70EC3-D5C1-4AB2-B9DF-2AB7AA49D62E}" dt="2022-10-21T02:22:19.991" v="6509"/>
          <ac:graphicFrameMkLst>
            <pc:docMk/>
            <pc:sldMk cId="1564005766" sldId="371"/>
            <ac:graphicFrameMk id="13" creationId="{0356F3A6-E13D-4819-8283-48689E838832}"/>
          </ac:graphicFrameMkLst>
        </pc:graphicFrameChg>
        <pc:graphicFrameChg chg="del">
          <ac:chgData name="Oji, Shiyogo/大路 将吾" userId="2263b180-7f84-4151-9209-612f80531efe" providerId="ADAL" clId="{AEF70EC3-D5C1-4AB2-B9DF-2AB7AA49D62E}" dt="2022-10-21T02:23:16.155" v="6544" actId="478"/>
          <ac:graphicFrameMkLst>
            <pc:docMk/>
            <pc:sldMk cId="1564005766" sldId="371"/>
            <ac:graphicFrameMk id="26" creationId="{00000000-0000-0000-0000-000000000000}"/>
          </ac:graphicFrameMkLst>
        </pc:graphicFrameChg>
        <pc:picChg chg="add mod">
          <ac:chgData name="Oji, Shiyogo/大路 将吾" userId="2263b180-7f84-4151-9209-612f80531efe" providerId="ADAL" clId="{AEF70EC3-D5C1-4AB2-B9DF-2AB7AA49D62E}" dt="2022-10-21T02:28:39.429" v="6681"/>
          <ac:picMkLst>
            <pc:docMk/>
            <pc:sldMk cId="1564005766" sldId="371"/>
            <ac:picMk id="14" creationId="{3A860466-CBAC-4267-B34B-57AF875DA7BE}"/>
          </ac:picMkLst>
        </pc:picChg>
        <pc:picChg chg="del">
          <ac:chgData name="Oji, Shiyogo/大路 将吾" userId="2263b180-7f84-4151-9209-612f80531efe" providerId="ADAL" clId="{AEF70EC3-D5C1-4AB2-B9DF-2AB7AA49D62E}" dt="2022-10-06T05:13:47.180" v="3567" actId="478"/>
          <ac:picMkLst>
            <pc:docMk/>
            <pc:sldMk cId="1564005766" sldId="371"/>
            <ac:picMk id="1028" creationId="{FDAC4A73-1BF1-434C-B257-7118FBDBB5F6}"/>
          </ac:picMkLst>
        </pc:picChg>
        <pc:picChg chg="add mod">
          <ac:chgData name="Oji, Shiyogo/大路 将吾" userId="2263b180-7f84-4151-9209-612f80531efe" providerId="ADAL" clId="{AEF70EC3-D5C1-4AB2-B9DF-2AB7AA49D62E}" dt="2022-10-06T05:17:54.739" v="3645" actId="732"/>
          <ac:picMkLst>
            <pc:docMk/>
            <pc:sldMk cId="1564005766" sldId="371"/>
            <ac:picMk id="2050" creationId="{1ED640FE-E3F6-4853-9B84-9C7DCCDFBA81}"/>
          </ac:picMkLst>
        </pc:picChg>
        <pc:cxnChg chg="mod">
          <ac:chgData name="Oji, Shiyogo/大路 将吾" userId="2263b180-7f84-4151-9209-612f80531efe" providerId="ADAL" clId="{AEF70EC3-D5C1-4AB2-B9DF-2AB7AA49D62E}" dt="2022-10-06T05:19:54.269" v="3670" actId="14100"/>
          <ac:cxnSpMkLst>
            <pc:docMk/>
            <pc:sldMk cId="1564005766" sldId="371"/>
            <ac:cxnSpMk id="32" creationId="{CE7945AB-5086-4C3D-A68F-B1C01F0B640A}"/>
          </ac:cxnSpMkLst>
        </pc:cxnChg>
        <pc:cxnChg chg="mod">
          <ac:chgData name="Oji, Shiyogo/大路 将吾" userId="2263b180-7f84-4151-9209-612f80531efe" providerId="ADAL" clId="{AEF70EC3-D5C1-4AB2-B9DF-2AB7AA49D62E}" dt="2022-10-06T05:19:10.994" v="3664" actId="1037"/>
          <ac:cxnSpMkLst>
            <pc:docMk/>
            <pc:sldMk cId="1564005766" sldId="371"/>
            <ac:cxnSpMk id="34" creationId="{4C481EDF-78BC-4392-B335-85CA52FCA7A5}"/>
          </ac:cxnSpMkLst>
        </pc:cxnChg>
        <pc:cxnChg chg="del mod">
          <ac:chgData name="Oji, Shiyogo/大路 将吾" userId="2263b180-7f84-4151-9209-612f80531efe" providerId="ADAL" clId="{AEF70EC3-D5C1-4AB2-B9DF-2AB7AA49D62E}" dt="2022-10-06T05:19:20.277" v="3666" actId="478"/>
          <ac:cxnSpMkLst>
            <pc:docMk/>
            <pc:sldMk cId="1564005766" sldId="371"/>
            <ac:cxnSpMk id="40" creationId="{2AA44D88-1819-44A3-A72F-747A6FF5EF1F}"/>
          </ac:cxnSpMkLst>
        </pc:cxnChg>
      </pc:sldChg>
      <pc:sldChg chg="add del">
        <pc:chgData name="Oji, Shiyogo/大路 将吾" userId="2263b180-7f84-4151-9209-612f80531efe" providerId="ADAL" clId="{AEF70EC3-D5C1-4AB2-B9DF-2AB7AA49D62E}" dt="2022-10-06T04:35:30.616" v="3290" actId="47"/>
        <pc:sldMkLst>
          <pc:docMk/>
          <pc:sldMk cId="3060835061" sldId="371"/>
        </pc:sldMkLst>
      </pc:sldChg>
      <pc:sldChg chg="addSp delSp modSp add mod ord">
        <pc:chgData name="Oji, Shiyogo/大路 将吾" userId="2263b180-7f84-4151-9209-612f80531efe" providerId="ADAL" clId="{AEF70EC3-D5C1-4AB2-B9DF-2AB7AA49D62E}" dt="2022-10-21T02:28:40.106" v="6682"/>
        <pc:sldMkLst>
          <pc:docMk/>
          <pc:sldMk cId="3642426611" sldId="372"/>
        </pc:sldMkLst>
        <pc:spChg chg="mod">
          <ac:chgData name="Oji, Shiyogo/大路 将吾" userId="2263b180-7f84-4151-9209-612f80531efe" providerId="ADAL" clId="{AEF70EC3-D5C1-4AB2-B9DF-2AB7AA49D62E}" dt="2022-10-06T05:21:46.158" v="3720" actId="20577"/>
          <ac:spMkLst>
            <pc:docMk/>
            <pc:sldMk cId="3642426611" sldId="372"/>
            <ac:spMk id="3" creationId="{00000000-0000-0000-0000-000000000000}"/>
          </ac:spMkLst>
        </pc:spChg>
        <pc:spChg chg="add mod">
          <ac:chgData name="Oji, Shiyogo/大路 将吾" userId="2263b180-7f84-4151-9209-612f80531efe" providerId="ADAL" clId="{AEF70EC3-D5C1-4AB2-B9DF-2AB7AA49D62E}" dt="2022-10-10T01:31:13.452" v="6125"/>
          <ac:spMkLst>
            <pc:docMk/>
            <pc:sldMk cId="3642426611" sldId="372"/>
            <ac:spMk id="21" creationId="{5A725623-F0CE-46C7-930D-DEFC73B5605E}"/>
          </ac:spMkLst>
        </pc:spChg>
        <pc:spChg chg="mod">
          <ac:chgData name="Oji, Shiyogo/大路 将吾" userId="2263b180-7f84-4151-9209-612f80531efe" providerId="ADAL" clId="{AEF70EC3-D5C1-4AB2-B9DF-2AB7AA49D62E}" dt="2022-10-07T04:57:03.313" v="4150" actId="1076"/>
          <ac:spMkLst>
            <pc:docMk/>
            <pc:sldMk cId="3642426611" sldId="372"/>
            <ac:spMk id="24" creationId="{EA82DB70-6C49-4D4E-8820-18CACE790574}"/>
          </ac:spMkLst>
        </pc:spChg>
        <pc:spChg chg="mod">
          <ac:chgData name="Oji, Shiyogo/大路 将吾" userId="2263b180-7f84-4151-9209-612f80531efe" providerId="ADAL" clId="{AEF70EC3-D5C1-4AB2-B9DF-2AB7AA49D62E}" dt="2022-10-07T08:05:44.654" v="4156" actId="1076"/>
          <ac:spMkLst>
            <pc:docMk/>
            <pc:sldMk cId="3642426611" sldId="372"/>
            <ac:spMk id="27" creationId="{0833B819-C8D9-4145-B6C2-047CAA948252}"/>
          </ac:spMkLst>
        </pc:spChg>
        <pc:spChg chg="mod">
          <ac:chgData name="Oji, Shiyogo/大路 将吾" userId="2263b180-7f84-4151-9209-612f80531efe" providerId="ADAL" clId="{AEF70EC3-D5C1-4AB2-B9DF-2AB7AA49D62E}" dt="2022-10-07T04:51:34.588" v="4000" actId="20577"/>
          <ac:spMkLst>
            <pc:docMk/>
            <pc:sldMk cId="3642426611" sldId="372"/>
            <ac:spMk id="29" creationId="{2390D11F-065E-4021-8B3D-BC4979A92D2B}"/>
          </ac:spMkLst>
        </pc:spChg>
        <pc:spChg chg="mod">
          <ac:chgData name="Oji, Shiyogo/大路 将吾" userId="2263b180-7f84-4151-9209-612f80531efe" providerId="ADAL" clId="{AEF70EC3-D5C1-4AB2-B9DF-2AB7AA49D62E}" dt="2022-10-07T04:40:21" v="3842" actId="1035"/>
          <ac:spMkLst>
            <pc:docMk/>
            <pc:sldMk cId="3642426611" sldId="372"/>
            <ac:spMk id="30" creationId="{23A07DB7-2058-448F-9027-C81191DCB279}"/>
          </ac:spMkLst>
        </pc:spChg>
        <pc:spChg chg="mod">
          <ac:chgData name="Oji, Shiyogo/大路 将吾" userId="2263b180-7f84-4151-9209-612f80531efe" providerId="ADAL" clId="{AEF70EC3-D5C1-4AB2-B9DF-2AB7AA49D62E}" dt="2022-10-07T04:53:46.993" v="4006" actId="14100"/>
          <ac:spMkLst>
            <pc:docMk/>
            <pc:sldMk cId="3642426611" sldId="372"/>
            <ac:spMk id="31" creationId="{CBC337F1-D5B6-4554-A35C-662DB9A3A421}"/>
          </ac:spMkLst>
        </pc:spChg>
        <pc:spChg chg="mod">
          <ac:chgData name="Oji, Shiyogo/大路 将吾" userId="2263b180-7f84-4151-9209-612f80531efe" providerId="ADAL" clId="{AEF70EC3-D5C1-4AB2-B9DF-2AB7AA49D62E}" dt="2022-10-07T04:56:44.974" v="4149" actId="14100"/>
          <ac:spMkLst>
            <pc:docMk/>
            <pc:sldMk cId="3642426611" sldId="372"/>
            <ac:spMk id="33" creationId="{72C895C6-2306-4897-88B7-0B1D22CE6A25}"/>
          </ac:spMkLst>
        </pc:spChg>
        <pc:grpChg chg="add del mod">
          <ac:chgData name="Oji, Shiyogo/大路 将吾" userId="2263b180-7f84-4151-9209-612f80531efe" providerId="ADAL" clId="{AEF70EC3-D5C1-4AB2-B9DF-2AB7AA49D62E}" dt="2022-10-10T01:02:50.710" v="5848" actId="478"/>
          <ac:grpSpMkLst>
            <pc:docMk/>
            <pc:sldMk cId="3642426611" sldId="372"/>
            <ac:grpSpMk id="13" creationId="{5BCE5992-11B6-418B-BC98-FF227C861483}"/>
          </ac:grpSpMkLst>
        </pc:grpChg>
        <pc:graphicFrameChg chg="add mod">
          <ac:chgData name="Oji, Shiyogo/大路 将吾" userId="2263b180-7f84-4151-9209-612f80531efe" providerId="ADAL" clId="{AEF70EC3-D5C1-4AB2-B9DF-2AB7AA49D62E}" dt="2022-10-21T02:22:20.767" v="6510"/>
          <ac:graphicFrameMkLst>
            <pc:docMk/>
            <pc:sldMk cId="3642426611" sldId="372"/>
            <ac:graphicFrameMk id="17" creationId="{51559981-5799-453F-931D-D4448B0CB924}"/>
          </ac:graphicFrameMkLst>
        </pc:graphicFrameChg>
        <pc:graphicFrameChg chg="del">
          <ac:chgData name="Oji, Shiyogo/大路 将吾" userId="2263b180-7f84-4151-9209-612f80531efe" providerId="ADAL" clId="{AEF70EC3-D5C1-4AB2-B9DF-2AB7AA49D62E}" dt="2022-10-21T02:23:15.130" v="6543" actId="478"/>
          <ac:graphicFrameMkLst>
            <pc:docMk/>
            <pc:sldMk cId="3642426611" sldId="372"/>
            <ac:graphicFrameMk id="26" creationId="{00000000-0000-0000-0000-000000000000}"/>
          </ac:graphicFrameMkLst>
        </pc:graphicFrameChg>
        <pc:picChg chg="add mod ord modCrop">
          <ac:chgData name="Oji, Shiyogo/大路 将吾" userId="2263b180-7f84-4151-9209-612f80531efe" providerId="ADAL" clId="{AEF70EC3-D5C1-4AB2-B9DF-2AB7AA49D62E}" dt="2022-10-10T01:03:20.617" v="5851" actId="732"/>
          <ac:picMkLst>
            <pc:docMk/>
            <pc:sldMk cId="3642426611" sldId="372"/>
            <ac:picMk id="5" creationId="{1A36BA93-414F-4041-9914-BAA3E46D8CB6}"/>
          </ac:picMkLst>
        </pc:picChg>
        <pc:picChg chg="add mod">
          <ac:chgData name="Oji, Shiyogo/大路 将吾" userId="2263b180-7f84-4151-9209-612f80531efe" providerId="ADAL" clId="{AEF70EC3-D5C1-4AB2-B9DF-2AB7AA49D62E}" dt="2022-10-21T02:28:40.106" v="6682"/>
          <ac:picMkLst>
            <pc:docMk/>
            <pc:sldMk cId="3642426611" sldId="372"/>
            <ac:picMk id="18" creationId="{9459D7D3-8C35-46FE-9FF9-7CCC96670CC8}"/>
          </ac:picMkLst>
        </pc:picChg>
        <pc:picChg chg="mod">
          <ac:chgData name="Oji, Shiyogo/大路 将吾" userId="2263b180-7f84-4151-9209-612f80531efe" providerId="ADAL" clId="{AEF70EC3-D5C1-4AB2-B9DF-2AB7AA49D62E}" dt="2022-10-10T01:02:50.710" v="5848" actId="478"/>
          <ac:picMkLst>
            <pc:docMk/>
            <pc:sldMk cId="3642426611" sldId="372"/>
            <ac:picMk id="20" creationId="{FA6543F0-745A-46C4-A5AE-971D1C697C28}"/>
          </ac:picMkLst>
        </pc:picChg>
        <pc:picChg chg="add del">
          <ac:chgData name="Oji, Shiyogo/大路 将吾" userId="2263b180-7f84-4151-9209-612f80531efe" providerId="ADAL" clId="{AEF70EC3-D5C1-4AB2-B9DF-2AB7AA49D62E}" dt="2022-10-10T01:00:50.451" v="5842" actId="21"/>
          <ac:picMkLst>
            <pc:docMk/>
            <pc:sldMk cId="3642426611" sldId="372"/>
            <ac:picMk id="1026" creationId="{21E5D94F-5590-4BBF-88EC-9B36F15394BA}"/>
          </ac:picMkLst>
        </pc:picChg>
        <pc:picChg chg="del">
          <ac:chgData name="Oji, Shiyogo/大路 将吾" userId="2263b180-7f84-4151-9209-612f80531efe" providerId="ADAL" clId="{AEF70EC3-D5C1-4AB2-B9DF-2AB7AA49D62E}" dt="2022-10-06T05:21:27.460" v="3681" actId="478"/>
          <ac:picMkLst>
            <pc:docMk/>
            <pc:sldMk cId="3642426611" sldId="372"/>
            <ac:picMk id="1028" creationId="{FDAC4A73-1BF1-434C-B257-7118FBDBB5F6}"/>
          </ac:picMkLst>
        </pc:picChg>
        <pc:picChg chg="add del mod">
          <ac:chgData name="Oji, Shiyogo/大路 将吾" userId="2263b180-7f84-4151-9209-612f80531efe" providerId="ADAL" clId="{AEF70EC3-D5C1-4AB2-B9DF-2AB7AA49D62E}" dt="2022-10-10T01:02:50.710" v="5848" actId="478"/>
          <ac:picMkLst>
            <pc:docMk/>
            <pc:sldMk cId="3642426611" sldId="372"/>
            <ac:picMk id="3074" creationId="{AC76241B-1BF1-4DD4-845E-2C31170248E7}"/>
          </ac:picMkLst>
        </pc:picChg>
        <pc:cxnChg chg="mod">
          <ac:chgData name="Oji, Shiyogo/大路 将吾" userId="2263b180-7f84-4151-9209-612f80531efe" providerId="ADAL" clId="{AEF70EC3-D5C1-4AB2-B9DF-2AB7AA49D62E}" dt="2022-10-07T04:57:03.313" v="4150" actId="1076"/>
          <ac:cxnSpMkLst>
            <pc:docMk/>
            <pc:sldMk cId="3642426611" sldId="372"/>
            <ac:cxnSpMk id="32" creationId="{CE7945AB-5086-4C3D-A68F-B1C01F0B640A}"/>
          </ac:cxnSpMkLst>
        </pc:cxnChg>
        <pc:cxnChg chg="mod">
          <ac:chgData name="Oji, Shiyogo/大路 将吾" userId="2263b180-7f84-4151-9209-612f80531efe" providerId="ADAL" clId="{AEF70EC3-D5C1-4AB2-B9DF-2AB7AA49D62E}" dt="2022-10-07T08:05:44.654" v="4156" actId="1076"/>
          <ac:cxnSpMkLst>
            <pc:docMk/>
            <pc:sldMk cId="3642426611" sldId="372"/>
            <ac:cxnSpMk id="34" creationId="{4C481EDF-78BC-4392-B335-85CA52FCA7A5}"/>
          </ac:cxnSpMkLst>
        </pc:cxnChg>
        <pc:cxnChg chg="mod">
          <ac:chgData name="Oji, Shiyogo/大路 将吾" userId="2263b180-7f84-4151-9209-612f80531efe" providerId="ADAL" clId="{AEF70EC3-D5C1-4AB2-B9DF-2AB7AA49D62E}" dt="2022-10-07T04:50:50.142" v="3994" actId="14100"/>
          <ac:cxnSpMkLst>
            <pc:docMk/>
            <pc:sldMk cId="3642426611" sldId="372"/>
            <ac:cxnSpMk id="40" creationId="{2AA44D88-1819-44A3-A72F-747A6FF5EF1F}"/>
          </ac:cxnSpMkLst>
        </pc:cxnChg>
      </pc:sldChg>
      <pc:sldChg chg="addSp delSp modSp add mod">
        <pc:chgData name="Oji, Shiyogo/大路 将吾" userId="2263b180-7f84-4151-9209-612f80531efe" providerId="ADAL" clId="{AEF70EC3-D5C1-4AB2-B9DF-2AB7AA49D62E}" dt="2022-10-21T02:28:40.803" v="6683"/>
        <pc:sldMkLst>
          <pc:docMk/>
          <pc:sldMk cId="1776535817" sldId="373"/>
        </pc:sldMkLst>
        <pc:spChg chg="mod">
          <ac:chgData name="Oji, Shiyogo/大路 将吾" userId="2263b180-7f84-4151-9209-612f80531efe" providerId="ADAL" clId="{AEF70EC3-D5C1-4AB2-B9DF-2AB7AA49D62E}" dt="2022-10-07T08:06:12.416" v="4170" actId="20577"/>
          <ac:spMkLst>
            <pc:docMk/>
            <pc:sldMk cId="1776535817" sldId="373"/>
            <ac:spMk id="3" creationId="{00000000-0000-0000-0000-000000000000}"/>
          </ac:spMkLst>
        </pc:spChg>
        <pc:spChg chg="add mod">
          <ac:chgData name="Oji, Shiyogo/大路 将吾" userId="2263b180-7f84-4151-9209-612f80531efe" providerId="ADAL" clId="{AEF70EC3-D5C1-4AB2-B9DF-2AB7AA49D62E}" dt="2022-10-07T08:16:09.704" v="4371" actId="1076"/>
          <ac:spMkLst>
            <pc:docMk/>
            <pc:sldMk cId="1776535817" sldId="373"/>
            <ac:spMk id="23" creationId="{358ADC62-53AE-4B24-BAE1-CBA583417DE5}"/>
          </ac:spMkLst>
        </pc:spChg>
        <pc:spChg chg="del">
          <ac:chgData name="Oji, Shiyogo/大路 将吾" userId="2263b180-7f84-4151-9209-612f80531efe" providerId="ADAL" clId="{AEF70EC3-D5C1-4AB2-B9DF-2AB7AA49D62E}" dt="2022-10-07T08:15:12.142" v="4359" actId="478"/>
          <ac:spMkLst>
            <pc:docMk/>
            <pc:sldMk cId="1776535817" sldId="373"/>
            <ac:spMk id="24" creationId="{EA82DB70-6C49-4D4E-8820-18CACE790574}"/>
          </ac:spMkLst>
        </pc:spChg>
        <pc:spChg chg="add mod">
          <ac:chgData name="Oji, Shiyogo/大路 将吾" userId="2263b180-7f84-4151-9209-612f80531efe" providerId="ADAL" clId="{AEF70EC3-D5C1-4AB2-B9DF-2AB7AA49D62E}" dt="2022-10-07T08:16:15.457" v="4373" actId="1076"/>
          <ac:spMkLst>
            <pc:docMk/>
            <pc:sldMk cId="1776535817" sldId="373"/>
            <ac:spMk id="25" creationId="{C6BBBCD8-FCA6-4224-A2C3-65891C1E0624}"/>
          </ac:spMkLst>
        </pc:spChg>
        <pc:spChg chg="del">
          <ac:chgData name="Oji, Shiyogo/大路 将吾" userId="2263b180-7f84-4151-9209-612f80531efe" providerId="ADAL" clId="{AEF70EC3-D5C1-4AB2-B9DF-2AB7AA49D62E}" dt="2022-10-07T08:15:13.621" v="4360" actId="478"/>
          <ac:spMkLst>
            <pc:docMk/>
            <pc:sldMk cId="1776535817" sldId="373"/>
            <ac:spMk id="27" creationId="{0833B819-C8D9-4145-B6C2-047CAA948252}"/>
          </ac:spMkLst>
        </pc:spChg>
        <pc:spChg chg="add mod">
          <ac:chgData name="Oji, Shiyogo/大路 将吾" userId="2263b180-7f84-4151-9209-612f80531efe" providerId="ADAL" clId="{AEF70EC3-D5C1-4AB2-B9DF-2AB7AA49D62E}" dt="2022-10-07T08:16:41.745" v="4378" actId="14100"/>
          <ac:spMkLst>
            <pc:docMk/>
            <pc:sldMk cId="1776535817" sldId="373"/>
            <ac:spMk id="28" creationId="{0489C572-FCB0-48A1-A037-839643B43E03}"/>
          </ac:spMkLst>
        </pc:spChg>
        <pc:spChg chg="mod">
          <ac:chgData name="Oji, Shiyogo/大路 将吾" userId="2263b180-7f84-4151-9209-612f80531efe" providerId="ADAL" clId="{AEF70EC3-D5C1-4AB2-B9DF-2AB7AA49D62E}" dt="2022-10-07T08:16:31.513" v="4375" actId="1076"/>
          <ac:spMkLst>
            <pc:docMk/>
            <pc:sldMk cId="1776535817" sldId="373"/>
            <ac:spMk id="29" creationId="{2390D11F-065E-4021-8B3D-BC4979A92D2B}"/>
          </ac:spMkLst>
        </pc:spChg>
        <pc:spChg chg="del">
          <ac:chgData name="Oji, Shiyogo/大路 将吾" userId="2263b180-7f84-4151-9209-612f80531efe" providerId="ADAL" clId="{AEF70EC3-D5C1-4AB2-B9DF-2AB7AA49D62E}" dt="2022-10-07T08:15:17.263" v="4362" actId="478"/>
          <ac:spMkLst>
            <pc:docMk/>
            <pc:sldMk cId="1776535817" sldId="373"/>
            <ac:spMk id="30" creationId="{23A07DB7-2058-448F-9027-C81191DCB279}"/>
          </ac:spMkLst>
        </pc:spChg>
        <pc:spChg chg="del">
          <ac:chgData name="Oji, Shiyogo/大路 将吾" userId="2263b180-7f84-4151-9209-612f80531efe" providerId="ADAL" clId="{AEF70EC3-D5C1-4AB2-B9DF-2AB7AA49D62E}" dt="2022-10-07T08:15:15.546" v="4361" actId="478"/>
          <ac:spMkLst>
            <pc:docMk/>
            <pc:sldMk cId="1776535817" sldId="373"/>
            <ac:spMk id="31" creationId="{CBC337F1-D5B6-4554-A35C-662DB9A3A421}"/>
          </ac:spMkLst>
        </pc:spChg>
        <pc:spChg chg="mod">
          <ac:chgData name="Oji, Shiyogo/大路 将吾" userId="2263b180-7f84-4151-9209-612f80531efe" providerId="ADAL" clId="{AEF70EC3-D5C1-4AB2-B9DF-2AB7AA49D62E}" dt="2022-10-07T08:15:41.864" v="4368" actId="14100"/>
          <ac:spMkLst>
            <pc:docMk/>
            <pc:sldMk cId="1776535817" sldId="373"/>
            <ac:spMk id="33" creationId="{72C895C6-2306-4897-88B7-0B1D22CE6A25}"/>
          </ac:spMkLst>
        </pc:spChg>
        <pc:grpChg chg="del mod">
          <ac:chgData name="Oji, Shiyogo/大路 将吾" userId="2263b180-7f84-4151-9209-612f80531efe" providerId="ADAL" clId="{AEF70EC3-D5C1-4AB2-B9DF-2AB7AA49D62E}" dt="2022-10-07T08:11:11.184" v="4349" actId="478"/>
          <ac:grpSpMkLst>
            <pc:docMk/>
            <pc:sldMk cId="1776535817" sldId="373"/>
            <ac:grpSpMk id="13" creationId="{5BCE5992-11B6-418B-BC98-FF227C861483}"/>
          </ac:grpSpMkLst>
        </pc:grpChg>
        <pc:graphicFrameChg chg="add mod">
          <ac:chgData name="Oji, Shiyogo/大路 将吾" userId="2263b180-7f84-4151-9209-612f80531efe" providerId="ADAL" clId="{AEF70EC3-D5C1-4AB2-B9DF-2AB7AA49D62E}" dt="2022-10-21T02:22:21.501" v="6511"/>
          <ac:graphicFrameMkLst>
            <pc:docMk/>
            <pc:sldMk cId="1776535817" sldId="373"/>
            <ac:graphicFrameMk id="19" creationId="{853C19AB-4223-4126-999D-460F1C4F1022}"/>
          </ac:graphicFrameMkLst>
        </pc:graphicFrameChg>
        <pc:graphicFrameChg chg="del">
          <ac:chgData name="Oji, Shiyogo/大路 将吾" userId="2263b180-7f84-4151-9209-612f80531efe" providerId="ADAL" clId="{AEF70EC3-D5C1-4AB2-B9DF-2AB7AA49D62E}" dt="2022-10-21T02:23:14.101" v="6542" actId="478"/>
          <ac:graphicFrameMkLst>
            <pc:docMk/>
            <pc:sldMk cId="1776535817" sldId="373"/>
            <ac:graphicFrameMk id="26" creationId="{00000000-0000-0000-0000-000000000000}"/>
          </ac:graphicFrameMkLst>
        </pc:graphicFrameChg>
        <pc:picChg chg="add mod">
          <ac:chgData name="Oji, Shiyogo/大路 将吾" userId="2263b180-7f84-4151-9209-612f80531efe" providerId="ADAL" clId="{AEF70EC3-D5C1-4AB2-B9DF-2AB7AA49D62E}" dt="2022-10-07T08:11:36.491" v="4353" actId="1076"/>
          <ac:picMkLst>
            <pc:docMk/>
            <pc:sldMk cId="1776535817" sldId="373"/>
            <ac:picMk id="17" creationId="{42DC84D5-9373-4206-AE04-95E8A09910D3}"/>
          </ac:picMkLst>
        </pc:picChg>
        <pc:picChg chg="add mod ord modCrop">
          <ac:chgData name="Oji, Shiyogo/大路 将吾" userId="2263b180-7f84-4151-9209-612f80531efe" providerId="ADAL" clId="{AEF70EC3-D5C1-4AB2-B9DF-2AB7AA49D62E}" dt="2022-10-10T01:04:34.525" v="5861" actId="732"/>
          <ac:picMkLst>
            <pc:docMk/>
            <pc:sldMk cId="1776535817" sldId="373"/>
            <ac:picMk id="18" creationId="{4C97F615-F061-4E6C-8BCC-632F348AD596}"/>
          </ac:picMkLst>
        </pc:picChg>
        <pc:picChg chg="add mod">
          <ac:chgData name="Oji, Shiyogo/大路 将吾" userId="2263b180-7f84-4151-9209-612f80531efe" providerId="ADAL" clId="{AEF70EC3-D5C1-4AB2-B9DF-2AB7AA49D62E}" dt="2022-10-21T02:28:40.803" v="6683"/>
          <ac:picMkLst>
            <pc:docMk/>
            <pc:sldMk cId="1776535817" sldId="373"/>
            <ac:picMk id="20" creationId="{15D26E06-4663-4549-BC2E-9B1D3E0C63E5}"/>
          </ac:picMkLst>
        </pc:picChg>
        <pc:picChg chg="del mod">
          <ac:chgData name="Oji, Shiyogo/大路 将吾" userId="2263b180-7f84-4151-9209-612f80531efe" providerId="ADAL" clId="{AEF70EC3-D5C1-4AB2-B9DF-2AB7AA49D62E}" dt="2022-10-07T08:11:11.184" v="4349" actId="478"/>
          <ac:picMkLst>
            <pc:docMk/>
            <pc:sldMk cId="1776535817" sldId="373"/>
            <ac:picMk id="20" creationId="{FA6543F0-745A-46C4-A5AE-971D1C697C28}"/>
          </ac:picMkLst>
        </pc:picChg>
        <pc:picChg chg="del mod">
          <ac:chgData name="Oji, Shiyogo/大路 将吾" userId="2263b180-7f84-4151-9209-612f80531efe" providerId="ADAL" clId="{AEF70EC3-D5C1-4AB2-B9DF-2AB7AA49D62E}" dt="2022-10-10T01:04:17.538" v="5856" actId="478"/>
          <ac:picMkLst>
            <pc:docMk/>
            <pc:sldMk cId="1776535817" sldId="373"/>
            <ac:picMk id="3074" creationId="{AC76241B-1BF1-4DD4-845E-2C31170248E7}"/>
          </ac:picMkLst>
        </pc:picChg>
        <pc:cxnChg chg="del mod">
          <ac:chgData name="Oji, Shiyogo/大路 将吾" userId="2263b180-7f84-4151-9209-612f80531efe" providerId="ADAL" clId="{AEF70EC3-D5C1-4AB2-B9DF-2AB7AA49D62E}" dt="2022-10-07T08:15:18.493" v="4363" actId="478"/>
          <ac:cxnSpMkLst>
            <pc:docMk/>
            <pc:sldMk cId="1776535817" sldId="373"/>
            <ac:cxnSpMk id="32" creationId="{CE7945AB-5086-4C3D-A68F-B1C01F0B640A}"/>
          </ac:cxnSpMkLst>
        </pc:cxnChg>
        <pc:cxnChg chg="mod">
          <ac:chgData name="Oji, Shiyogo/大路 将吾" userId="2263b180-7f84-4151-9209-612f80531efe" providerId="ADAL" clId="{AEF70EC3-D5C1-4AB2-B9DF-2AB7AA49D62E}" dt="2022-10-07T08:16:46.169" v="4379" actId="14100"/>
          <ac:cxnSpMkLst>
            <pc:docMk/>
            <pc:sldMk cId="1776535817" sldId="373"/>
            <ac:cxnSpMk id="34" creationId="{4C481EDF-78BC-4392-B335-85CA52FCA7A5}"/>
          </ac:cxnSpMkLst>
        </pc:cxnChg>
        <pc:cxnChg chg="add mod">
          <ac:chgData name="Oji, Shiyogo/大路 将吾" userId="2263b180-7f84-4151-9209-612f80531efe" providerId="ADAL" clId="{AEF70EC3-D5C1-4AB2-B9DF-2AB7AA49D62E}" dt="2022-10-07T08:16:51.664" v="4382" actId="14100"/>
          <ac:cxnSpMkLst>
            <pc:docMk/>
            <pc:sldMk cId="1776535817" sldId="373"/>
            <ac:cxnSpMk id="35" creationId="{16456B0E-F08F-4583-9EBB-CF53E03AE81B}"/>
          </ac:cxnSpMkLst>
        </pc:cxnChg>
        <pc:cxnChg chg="add mod">
          <ac:chgData name="Oji, Shiyogo/大路 将吾" userId="2263b180-7f84-4151-9209-612f80531efe" providerId="ADAL" clId="{AEF70EC3-D5C1-4AB2-B9DF-2AB7AA49D62E}" dt="2022-10-07T08:16:58.346" v="4385" actId="14100"/>
          <ac:cxnSpMkLst>
            <pc:docMk/>
            <pc:sldMk cId="1776535817" sldId="373"/>
            <ac:cxnSpMk id="36" creationId="{22AEBB41-7186-4F0A-BB43-6BF3C7B6FF69}"/>
          </ac:cxnSpMkLst>
        </pc:cxnChg>
        <pc:cxnChg chg="add mod">
          <ac:chgData name="Oji, Shiyogo/大路 将吾" userId="2263b180-7f84-4151-9209-612f80531efe" providerId="ADAL" clId="{AEF70EC3-D5C1-4AB2-B9DF-2AB7AA49D62E}" dt="2022-10-07T08:17:05.490" v="4388" actId="14100"/>
          <ac:cxnSpMkLst>
            <pc:docMk/>
            <pc:sldMk cId="1776535817" sldId="373"/>
            <ac:cxnSpMk id="37" creationId="{F28DE058-6BD2-4E81-81CA-77EB0BA79A2B}"/>
          </ac:cxnSpMkLst>
        </pc:cxnChg>
        <pc:cxnChg chg="mod">
          <ac:chgData name="Oji, Shiyogo/大路 将吾" userId="2263b180-7f84-4151-9209-612f80531efe" providerId="ADAL" clId="{AEF70EC3-D5C1-4AB2-B9DF-2AB7AA49D62E}" dt="2022-10-07T08:16:31.513" v="4375" actId="1076"/>
          <ac:cxnSpMkLst>
            <pc:docMk/>
            <pc:sldMk cId="1776535817" sldId="373"/>
            <ac:cxnSpMk id="40" creationId="{2AA44D88-1819-44A3-A72F-747A6FF5EF1F}"/>
          </ac:cxnSpMkLst>
        </pc:cxnChg>
      </pc:sldChg>
      <pc:sldChg chg="addSp delSp modSp add mod ord">
        <pc:chgData name="Oji, Shiyogo/大路 将吾" userId="2263b180-7f84-4151-9209-612f80531efe" providerId="ADAL" clId="{AEF70EC3-D5C1-4AB2-B9DF-2AB7AA49D62E}" dt="2022-10-21T04:21:12.363" v="6982" actId="207"/>
        <pc:sldMkLst>
          <pc:docMk/>
          <pc:sldMk cId="3830584304" sldId="374"/>
        </pc:sldMkLst>
        <pc:spChg chg="mod">
          <ac:chgData name="Oji, Shiyogo/大路 将吾" userId="2263b180-7f84-4151-9209-612f80531efe" providerId="ADAL" clId="{AEF70EC3-D5C1-4AB2-B9DF-2AB7AA49D62E}" dt="2022-10-09T23:59:39.485" v="4505" actId="20577"/>
          <ac:spMkLst>
            <pc:docMk/>
            <pc:sldMk cId="3830584304" sldId="374"/>
            <ac:spMk id="2" creationId="{00000000-0000-0000-0000-000000000000}"/>
          </ac:spMkLst>
        </pc:spChg>
        <pc:spChg chg="mod">
          <ac:chgData name="Oji, Shiyogo/大路 将吾" userId="2263b180-7f84-4151-9209-612f80531efe" providerId="ADAL" clId="{AEF70EC3-D5C1-4AB2-B9DF-2AB7AA49D62E}" dt="2022-10-10T00:57:47.636" v="5840" actId="20577"/>
          <ac:spMkLst>
            <pc:docMk/>
            <pc:sldMk cId="3830584304" sldId="374"/>
            <ac:spMk id="3" creationId="{00000000-0000-0000-0000-000000000000}"/>
          </ac:spMkLst>
        </pc:spChg>
        <pc:spChg chg="add del mod">
          <ac:chgData name="Oji, Shiyogo/大路 将吾" userId="2263b180-7f84-4151-9209-612f80531efe" providerId="ADAL" clId="{AEF70EC3-D5C1-4AB2-B9DF-2AB7AA49D62E}" dt="2022-10-10T00:24:30.694" v="5187" actId="478"/>
          <ac:spMkLst>
            <pc:docMk/>
            <pc:sldMk cId="3830584304" sldId="374"/>
            <ac:spMk id="6" creationId="{36ACBC13-AEF2-48D9-B380-F3EE5ADBED42}"/>
          </ac:spMkLst>
        </pc:spChg>
        <pc:spChg chg="add mod">
          <ac:chgData name="Oji, Shiyogo/大路 将吾" userId="2263b180-7f84-4151-9209-612f80531efe" providerId="ADAL" clId="{AEF70EC3-D5C1-4AB2-B9DF-2AB7AA49D62E}" dt="2022-10-21T04:21:12.363" v="6982" actId="207"/>
          <ac:spMkLst>
            <pc:docMk/>
            <pc:sldMk cId="3830584304" sldId="374"/>
            <ac:spMk id="7" creationId="{855AC10A-3C16-4165-8350-8E2364C14E21}"/>
          </ac:spMkLst>
        </pc:spChg>
        <pc:spChg chg="mod">
          <ac:chgData name="Oji, Shiyogo/大路 将吾" userId="2263b180-7f84-4151-9209-612f80531efe" providerId="ADAL" clId="{AEF70EC3-D5C1-4AB2-B9DF-2AB7AA49D62E}" dt="2022-10-21T02:13:11.931" v="6412" actId="207"/>
          <ac:spMkLst>
            <pc:docMk/>
            <pc:sldMk cId="3830584304" sldId="374"/>
            <ac:spMk id="18" creationId="{351DB9E2-A58D-46FC-9C42-3EFB52E37B9F}"/>
          </ac:spMkLst>
        </pc:spChg>
        <pc:graphicFrameChg chg="add mod">
          <ac:chgData name="Oji, Shiyogo/大路 将吾" userId="2263b180-7f84-4151-9209-612f80531efe" providerId="ADAL" clId="{AEF70EC3-D5C1-4AB2-B9DF-2AB7AA49D62E}" dt="2022-10-21T02:22:22.215" v="6512"/>
          <ac:graphicFrameMkLst>
            <pc:docMk/>
            <pc:sldMk cId="3830584304" sldId="374"/>
            <ac:graphicFrameMk id="8" creationId="{A771666F-CD66-4FE0-A202-4D9CEB5DE0FE}"/>
          </ac:graphicFrameMkLst>
        </pc:graphicFrameChg>
        <pc:graphicFrameChg chg="del">
          <ac:chgData name="Oji, Shiyogo/大路 将吾" userId="2263b180-7f84-4151-9209-612f80531efe" providerId="ADAL" clId="{AEF70EC3-D5C1-4AB2-B9DF-2AB7AA49D62E}" dt="2022-10-21T02:23:12.738" v="6541" actId="478"/>
          <ac:graphicFrameMkLst>
            <pc:docMk/>
            <pc:sldMk cId="3830584304" sldId="374"/>
            <ac:graphicFrameMk id="26" creationId="{00000000-0000-0000-0000-000000000000}"/>
          </ac:graphicFrameMkLst>
        </pc:graphicFrameChg>
        <pc:picChg chg="add mod">
          <ac:chgData name="Oji, Shiyogo/大路 将吾" userId="2263b180-7f84-4151-9209-612f80531efe" providerId="ADAL" clId="{AEF70EC3-D5C1-4AB2-B9DF-2AB7AA49D62E}" dt="2022-10-21T02:28:41.579" v="6684"/>
          <ac:picMkLst>
            <pc:docMk/>
            <pc:sldMk cId="3830584304" sldId="374"/>
            <ac:picMk id="9" creationId="{4300C9EC-ABB5-4BAF-A5AE-27481EB875B6}"/>
          </ac:picMkLst>
        </pc:picChg>
      </pc:sldChg>
    </pc:docChg>
  </pc:docChgLst>
  <pc:docChgLst>
    <pc:chgData name="Oji, Shiyogo/大路 将吾" userId="S::1562033@tmc.twfr.toyota.co.jp::2263b180-7f84-4151-9209-612f80531efe" providerId="AD" clId="Web-{1B42FC4B-1552-ED2C-42E8-D1236EED17A6}"/>
    <pc:docChg chg="modSld">
      <pc:chgData name="Oji, Shiyogo/大路 将吾" userId="S::1562033@tmc.twfr.toyota.co.jp::2263b180-7f84-4151-9209-612f80531efe" providerId="AD" clId="Web-{1B42FC4B-1552-ED2C-42E8-D1236EED17A6}" dt="2022-05-18T05:11:02.600" v="2" actId="20577"/>
      <pc:docMkLst>
        <pc:docMk/>
      </pc:docMkLst>
      <pc:sldChg chg="modSp">
        <pc:chgData name="Oji, Shiyogo/大路 将吾" userId="S::1562033@tmc.twfr.toyota.co.jp::2263b180-7f84-4151-9209-612f80531efe" providerId="AD" clId="Web-{1B42FC4B-1552-ED2C-42E8-D1236EED17A6}" dt="2022-05-18T05:11:02.600" v="2" actId="20577"/>
        <pc:sldMkLst>
          <pc:docMk/>
          <pc:sldMk cId="2037846843" sldId="256"/>
        </pc:sldMkLst>
        <pc:spChg chg="mod">
          <ac:chgData name="Oji, Shiyogo/大路 将吾" userId="S::1562033@tmc.twfr.toyota.co.jp::2263b180-7f84-4151-9209-612f80531efe" providerId="AD" clId="Web-{1B42FC4B-1552-ED2C-42E8-D1236EED17A6}" dt="2022-05-18T05:11:02.600" v="2" actId="20577"/>
          <ac:spMkLst>
            <pc:docMk/>
            <pc:sldMk cId="2037846843" sldId="256"/>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BE67D4D-0FEF-4993-B3AB-35C974B466EC}" type="datetimeFigureOut">
              <a:rPr kumimoji="1" lang="ja-JP" altLang="en-US" smtClean="0"/>
              <a:t>2022/10/21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257E2E2-9CC5-4C2C-839D-77EFA66D018F}" type="slidenum">
              <a:rPr kumimoji="1" lang="ja-JP" altLang="en-US" smtClean="0"/>
              <a:t>‹#›</a:t>
            </a:fld>
            <a:endParaRPr kumimoji="1" lang="ja-JP" altLang="en-US"/>
          </a:p>
        </p:txBody>
      </p:sp>
    </p:spTree>
    <p:extLst>
      <p:ext uri="{BB962C8B-B14F-4D97-AF65-F5344CB8AC3E}">
        <p14:creationId xmlns:p14="http://schemas.microsoft.com/office/powerpoint/2010/main" val="670329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BE67D4D-0FEF-4993-B3AB-35C974B466EC}" type="datetimeFigureOut">
              <a:rPr kumimoji="1" lang="ja-JP" altLang="en-US" smtClean="0"/>
              <a:t>2022/10/21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257E2E2-9CC5-4C2C-839D-77EFA66D018F}" type="slidenum">
              <a:rPr kumimoji="1" lang="ja-JP" altLang="en-US" smtClean="0"/>
              <a:t>‹#›</a:t>
            </a:fld>
            <a:endParaRPr kumimoji="1" lang="ja-JP" altLang="en-US"/>
          </a:p>
        </p:txBody>
      </p:sp>
    </p:spTree>
    <p:extLst>
      <p:ext uri="{BB962C8B-B14F-4D97-AF65-F5344CB8AC3E}">
        <p14:creationId xmlns:p14="http://schemas.microsoft.com/office/powerpoint/2010/main" val="1529611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BE67D4D-0FEF-4993-B3AB-35C974B466EC}" type="datetimeFigureOut">
              <a:rPr kumimoji="1" lang="ja-JP" altLang="en-US" smtClean="0"/>
              <a:t>2022/10/21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257E2E2-9CC5-4C2C-839D-77EFA66D018F}" type="slidenum">
              <a:rPr kumimoji="1" lang="ja-JP" altLang="en-US" smtClean="0"/>
              <a:t>‹#›</a:t>
            </a:fld>
            <a:endParaRPr kumimoji="1" lang="ja-JP" altLang="en-US"/>
          </a:p>
        </p:txBody>
      </p:sp>
    </p:spTree>
    <p:extLst>
      <p:ext uri="{BB962C8B-B14F-4D97-AF65-F5344CB8AC3E}">
        <p14:creationId xmlns:p14="http://schemas.microsoft.com/office/powerpoint/2010/main" val="6490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BE67D4D-0FEF-4993-B3AB-35C974B466EC}" type="datetimeFigureOut">
              <a:rPr kumimoji="1" lang="ja-JP" altLang="en-US" smtClean="0"/>
              <a:t>2022/10/21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257E2E2-9CC5-4C2C-839D-77EFA66D018F}" type="slidenum">
              <a:rPr kumimoji="1" lang="ja-JP" altLang="en-US" smtClean="0"/>
              <a:t>‹#›</a:t>
            </a:fld>
            <a:endParaRPr kumimoji="1" lang="ja-JP" altLang="en-US"/>
          </a:p>
        </p:txBody>
      </p:sp>
    </p:spTree>
    <p:extLst>
      <p:ext uri="{BB962C8B-B14F-4D97-AF65-F5344CB8AC3E}">
        <p14:creationId xmlns:p14="http://schemas.microsoft.com/office/powerpoint/2010/main" val="3636986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BE67D4D-0FEF-4993-B3AB-35C974B466EC}" type="datetimeFigureOut">
              <a:rPr kumimoji="1" lang="ja-JP" altLang="en-US" smtClean="0"/>
              <a:t>2022/10/21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257E2E2-9CC5-4C2C-839D-77EFA66D018F}" type="slidenum">
              <a:rPr kumimoji="1" lang="ja-JP" altLang="en-US" smtClean="0"/>
              <a:t>‹#›</a:t>
            </a:fld>
            <a:endParaRPr kumimoji="1" lang="ja-JP" altLang="en-US"/>
          </a:p>
        </p:txBody>
      </p:sp>
    </p:spTree>
    <p:extLst>
      <p:ext uri="{BB962C8B-B14F-4D97-AF65-F5344CB8AC3E}">
        <p14:creationId xmlns:p14="http://schemas.microsoft.com/office/powerpoint/2010/main" val="2867442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BE67D4D-0FEF-4993-B3AB-35C974B466EC}" type="datetimeFigureOut">
              <a:rPr kumimoji="1" lang="ja-JP" altLang="en-US" smtClean="0"/>
              <a:t>2022/10/21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257E2E2-9CC5-4C2C-839D-77EFA66D018F}" type="slidenum">
              <a:rPr kumimoji="1" lang="ja-JP" altLang="en-US" smtClean="0"/>
              <a:t>‹#›</a:t>
            </a:fld>
            <a:endParaRPr kumimoji="1" lang="ja-JP" altLang="en-US"/>
          </a:p>
        </p:txBody>
      </p:sp>
    </p:spTree>
    <p:extLst>
      <p:ext uri="{BB962C8B-B14F-4D97-AF65-F5344CB8AC3E}">
        <p14:creationId xmlns:p14="http://schemas.microsoft.com/office/powerpoint/2010/main" val="116827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82329" y="2505075"/>
            <a:ext cx="4190702"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14913" y="2505075"/>
            <a:ext cx="4211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EBE67D4D-0FEF-4993-B3AB-35C974B466EC}" type="datetimeFigureOut">
              <a:rPr kumimoji="1" lang="ja-JP" altLang="en-US" smtClean="0"/>
              <a:t>2022/10/21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257E2E2-9CC5-4C2C-839D-77EFA66D018F}" type="slidenum">
              <a:rPr kumimoji="1" lang="ja-JP" altLang="en-US" smtClean="0"/>
              <a:t>‹#›</a:t>
            </a:fld>
            <a:endParaRPr kumimoji="1" lang="ja-JP" altLang="en-US"/>
          </a:p>
        </p:txBody>
      </p:sp>
    </p:spTree>
    <p:extLst>
      <p:ext uri="{BB962C8B-B14F-4D97-AF65-F5344CB8AC3E}">
        <p14:creationId xmlns:p14="http://schemas.microsoft.com/office/powerpoint/2010/main" val="1920752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EBE67D4D-0FEF-4993-B3AB-35C974B466EC}" type="datetimeFigureOut">
              <a:rPr kumimoji="1" lang="ja-JP" altLang="en-US" smtClean="0"/>
              <a:t>2022/10/21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257E2E2-9CC5-4C2C-839D-77EFA66D018F}" type="slidenum">
              <a:rPr kumimoji="1" lang="ja-JP" altLang="en-US" smtClean="0"/>
              <a:t>‹#›</a:t>
            </a:fld>
            <a:endParaRPr kumimoji="1" lang="ja-JP" altLang="en-US"/>
          </a:p>
        </p:txBody>
      </p:sp>
    </p:spTree>
    <p:extLst>
      <p:ext uri="{BB962C8B-B14F-4D97-AF65-F5344CB8AC3E}">
        <p14:creationId xmlns:p14="http://schemas.microsoft.com/office/powerpoint/2010/main" val="3666539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E67D4D-0FEF-4993-B3AB-35C974B466EC}" type="datetimeFigureOut">
              <a:rPr kumimoji="1" lang="ja-JP" altLang="en-US" smtClean="0"/>
              <a:t>2022/10/21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257E2E2-9CC5-4C2C-839D-77EFA66D018F}" type="slidenum">
              <a:rPr kumimoji="1" lang="ja-JP" altLang="en-US" smtClean="0"/>
              <a:t>‹#›</a:t>
            </a:fld>
            <a:endParaRPr kumimoji="1" lang="ja-JP" altLang="en-US"/>
          </a:p>
        </p:txBody>
      </p:sp>
    </p:spTree>
    <p:extLst>
      <p:ext uri="{BB962C8B-B14F-4D97-AF65-F5344CB8AC3E}">
        <p14:creationId xmlns:p14="http://schemas.microsoft.com/office/powerpoint/2010/main" val="3702943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BE67D4D-0FEF-4993-B3AB-35C974B466EC}" type="datetimeFigureOut">
              <a:rPr kumimoji="1" lang="ja-JP" altLang="en-US" smtClean="0"/>
              <a:t>2022/10/21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257E2E2-9CC5-4C2C-839D-77EFA66D018F}" type="slidenum">
              <a:rPr kumimoji="1" lang="ja-JP" altLang="en-US" smtClean="0"/>
              <a:t>‹#›</a:t>
            </a:fld>
            <a:endParaRPr kumimoji="1" lang="ja-JP" altLang="en-US"/>
          </a:p>
        </p:txBody>
      </p:sp>
    </p:spTree>
    <p:extLst>
      <p:ext uri="{BB962C8B-B14F-4D97-AF65-F5344CB8AC3E}">
        <p14:creationId xmlns:p14="http://schemas.microsoft.com/office/powerpoint/2010/main" val="359195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BE67D4D-0FEF-4993-B3AB-35C974B466EC}" type="datetimeFigureOut">
              <a:rPr kumimoji="1" lang="ja-JP" altLang="en-US" smtClean="0"/>
              <a:t>2022/10/21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257E2E2-9CC5-4C2C-839D-77EFA66D018F}" type="slidenum">
              <a:rPr kumimoji="1" lang="ja-JP" altLang="en-US" smtClean="0"/>
              <a:t>‹#›</a:t>
            </a:fld>
            <a:endParaRPr kumimoji="1" lang="ja-JP" altLang="en-US"/>
          </a:p>
        </p:txBody>
      </p:sp>
    </p:spTree>
    <p:extLst>
      <p:ext uri="{BB962C8B-B14F-4D97-AF65-F5344CB8AC3E}">
        <p14:creationId xmlns:p14="http://schemas.microsoft.com/office/powerpoint/2010/main" val="1187441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E67D4D-0FEF-4993-B3AB-35C974B466EC}" type="datetimeFigureOut">
              <a:rPr kumimoji="1" lang="ja-JP" altLang="en-US" smtClean="0"/>
              <a:t>2022/10/21</a:t>
            </a:fld>
            <a:endParaRPr kumimoji="1" lang="ja-JP" alt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57E2E2-9CC5-4C2C-839D-77EFA66D018F}" type="slidenum">
              <a:rPr kumimoji="1" lang="ja-JP" altLang="en-US" smtClean="0"/>
              <a:t>‹#›</a:t>
            </a:fld>
            <a:endParaRPr kumimoji="1" lang="ja-JP" altLang="en-US"/>
          </a:p>
        </p:txBody>
      </p:sp>
    </p:spTree>
    <p:extLst>
      <p:ext uri="{BB962C8B-B14F-4D97-AF65-F5344CB8AC3E}">
        <p14:creationId xmlns:p14="http://schemas.microsoft.com/office/powerpoint/2010/main" val="23557878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50.xml"/><Relationship Id="rId2" Type="http://schemas.openxmlformats.org/officeDocument/2006/relationships/hyperlink" Target="https://toyotajp-my.sharepoint.com/:b:/r/personal/1562033_tmc_twfr_toyota_co_jp/Documents/04Backup/web/SPO/REST_API/SPO_RESTAPI%E4%BD%BF%E7%94%A8%E6%96%B9%E6%B3%95.pdf?csf=1&amp;web=1&amp;e=TukpBe" TargetMode="Externa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 Target="slide12.xml"/><Relationship Id="rId7" Type="http://schemas.openxmlformats.org/officeDocument/2006/relationships/slide" Target="slide5.xml"/><Relationship Id="rId2" Type="http://schemas.openxmlformats.org/officeDocument/2006/relationships/slide" Target="slide11.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oleObject" Target="../embeddings/oleObject1.bin"/><Relationship Id="rId4" Type="http://schemas.openxmlformats.org/officeDocument/2006/relationships/slide" Target="slide15.xml"/><Relationship Id="rId9" Type="http://schemas.openxmlformats.org/officeDocument/2006/relationships/image" Target="../media/image3.svg"/></Relationships>
</file>

<file path=ppt/slides/_rels/slide11.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hyperlink" Target="https://code.visualstudio.com/Download" TargetMode="External"/><Relationship Id="rId7" Type="http://schemas.openxmlformats.org/officeDocument/2006/relationships/image" Target="../media/image2.png"/><Relationship Id="rId2" Type="http://schemas.openxmlformats.org/officeDocument/2006/relationships/hyperlink" Target="https://toyotajp-my.sharepoint.com/:f:/g/personal/1562033_tmc_twfr_toyota_co_jp/EsAvuXtdJqJHnuj9CmFZcgIBApBC30o5ZlWiLSL-SDDHsQ?e=Pbxhip" TargetMode="External"/><Relationship Id="rId1" Type="http://schemas.openxmlformats.org/officeDocument/2006/relationships/slideLayout" Target="../slideLayouts/slideLayout2.xml"/><Relationship Id="rId6" Type="http://schemas.openxmlformats.org/officeDocument/2006/relationships/slide" Target="slide5.xml"/><Relationship Id="rId5" Type="http://schemas.openxmlformats.org/officeDocument/2006/relationships/image" Target="../media/image1.png"/><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3.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slide" Target="slide5.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3.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slide" Target="slide5.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3.sv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slide" Target="slide5.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7.png"/><Relationship Id="rId7"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slide" Target="slide5.xml"/><Relationship Id="rId5" Type="http://schemas.openxmlformats.org/officeDocument/2006/relationships/image" Target="../media/image1.png"/><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slide" Target="slide70.xml"/><Relationship Id="rId7"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slide" Target="slide5.xml"/><Relationship Id="rId5" Type="http://schemas.openxmlformats.org/officeDocument/2006/relationships/image" Target="../media/image1.png"/><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3.sv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slide" Target="slide5.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3.sv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slide" Target="slide5.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 Target="slide23.xml"/><Relationship Id="rId7" Type="http://schemas.openxmlformats.org/officeDocument/2006/relationships/slide" Target="slide5.xml"/><Relationship Id="rId2" Type="http://schemas.openxmlformats.org/officeDocument/2006/relationships/slide" Target="slide20.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oleObject" Target="../embeddings/oleObject1.bin"/><Relationship Id="rId4" Type="http://schemas.openxmlformats.org/officeDocument/2006/relationships/slide" Target="slide27.xml"/><Relationship Id="rId9"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hyperlink" Target="https://toyotajp-my.sharepoint.com/:f:/g/personal/1562033_tmc_twfr_toyota_co_jp/EsAvuXtdJqJHnuj9CmFZcgIBApBC30o5ZlWiLSL-SDDHsQ?e=Pbxhip" TargetMode="External"/><Relationship Id="rId2" Type="http://schemas.openxmlformats.org/officeDocument/2006/relationships/hyperlink" Target="https://docs.microsoft.com/ja-jp/sharepoint/dev/sp-add-ins/get-to-know-the-sharepoint-rest-service?tabs=csom"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3.sv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slide" Target="slide5.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8" Type="http://schemas.openxmlformats.org/officeDocument/2006/relationships/slide" Target="slide5.xml"/><Relationship Id="rId3" Type="http://schemas.openxmlformats.org/officeDocument/2006/relationships/slide" Target="slide63.xml"/><Relationship Id="rId7"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oleObject" Target="../embeddings/oleObject1.bin"/><Relationship Id="rId5" Type="http://schemas.openxmlformats.org/officeDocument/2006/relationships/slide" Target="slide50.xml"/><Relationship Id="rId10" Type="http://schemas.openxmlformats.org/officeDocument/2006/relationships/image" Target="../media/image3.svg"/><Relationship Id="rId4" Type="http://schemas.openxmlformats.org/officeDocument/2006/relationships/hyperlink" Target="https://docs.microsoft.com/ja-jp/sharepoint/dev/sp-add-ins/register-sharepoint-add-ins" TargetMode="External"/><Relationship Id="rId9" Type="http://schemas.openxmlformats.org/officeDocument/2006/relationships/image" Target="../media/image2.png"/></Relationships>
</file>

<file path=ppt/slides/_rels/slide2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4.png"/><Relationship Id="rId7" Type="http://schemas.openxmlformats.org/officeDocument/2006/relationships/slide" Target="slide5.xml"/><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oleObject" Target="../embeddings/oleObject1.bin"/><Relationship Id="rId4" Type="http://schemas.openxmlformats.org/officeDocument/2006/relationships/slide" Target="slide20.xml"/><Relationship Id="rId9" Type="http://schemas.openxmlformats.org/officeDocument/2006/relationships/image" Target="../media/image3.svg"/></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3.sv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slide" Target="slide5.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3.sv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slide" Target="slide5.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8" Type="http://schemas.openxmlformats.org/officeDocument/2006/relationships/slide" Target="slide5.xml"/><Relationship Id="rId3" Type="http://schemas.openxmlformats.org/officeDocument/2006/relationships/image" Target="../media/image17.png"/><Relationship Id="rId7"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oleObject" Target="../embeddings/oleObject1.bin"/><Relationship Id="rId5" Type="http://schemas.openxmlformats.org/officeDocument/2006/relationships/hyperlink" Target="https://docs.microsoft.com/ja-jp/sharepoint/dev/sp-add-ins/add-in-permissions-in-sharepoint" TargetMode="External"/><Relationship Id="rId10" Type="http://schemas.openxmlformats.org/officeDocument/2006/relationships/image" Target="../media/image3.svg"/><Relationship Id="rId4" Type="http://schemas.openxmlformats.org/officeDocument/2006/relationships/slide" Target="slide63.xml"/><Relationship Id="rId9" Type="http://schemas.openxmlformats.org/officeDocument/2006/relationships/image" Target="../media/image2.png"/></Relationships>
</file>

<file path=ppt/slides/_rels/slide2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 Target="slide16.xml"/><Relationship Id="rId7" Type="http://schemas.openxmlformats.org/officeDocument/2006/relationships/slide" Target="slide5.xml"/><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oleObject" Target="../embeddings/oleObject1.bin"/><Relationship Id="rId4" Type="http://schemas.openxmlformats.org/officeDocument/2006/relationships/slide" Target="slide20.xml"/><Relationship Id="rId9" Type="http://schemas.openxmlformats.org/officeDocument/2006/relationships/image" Target="../media/image3.svg"/></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3.sv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slide" Target="slide5.xm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3.sv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slide" Target="slide5.xml"/><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 Target="slide33.xml"/><Relationship Id="rId7" Type="http://schemas.openxmlformats.org/officeDocument/2006/relationships/slide" Target="slide6.xml"/><Relationship Id="rId2" Type="http://schemas.openxmlformats.org/officeDocument/2006/relationships/slide" Target="slide30.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oleObject" Target="../embeddings/oleObject1.bin"/><Relationship Id="rId4" Type="http://schemas.openxmlformats.org/officeDocument/2006/relationships/slide" Target="slide35.xml"/><Relationship Id="rId9"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slide" Target="slide6.xml"/><Relationship Id="rId3" Type="http://schemas.openxmlformats.org/officeDocument/2006/relationships/image" Target="../media/image21.png"/><Relationship Id="rId7"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oleObject" Target="../embeddings/oleObject1.bin"/><Relationship Id="rId5" Type="http://schemas.openxmlformats.org/officeDocument/2006/relationships/slide" Target="slide64.xml"/><Relationship Id="rId10" Type="http://schemas.openxmlformats.org/officeDocument/2006/relationships/image" Target="../media/image3.svg"/><Relationship Id="rId4" Type="http://schemas.openxmlformats.org/officeDocument/2006/relationships/image" Target="../media/image22.svg"/><Relationship Id="rId9" Type="http://schemas.openxmlformats.org/officeDocument/2006/relationships/image" Target="../media/image2.png"/></Relationships>
</file>

<file path=ppt/slides/_rels/slide31.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24.png"/><Relationship Id="rId7" Type="http://schemas.openxmlformats.org/officeDocument/2006/relationships/image" Target="../media/image2.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slide" Target="slide6.xml"/><Relationship Id="rId5" Type="http://schemas.openxmlformats.org/officeDocument/2006/relationships/image" Target="../media/image1.png"/><Relationship Id="rId4" Type="http://schemas.openxmlformats.org/officeDocument/2006/relationships/oleObject" Target="../embeddings/oleObject1.bin"/></Relationships>
</file>

<file path=ppt/slides/_rels/slide32.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26.png"/><Relationship Id="rId7" Type="http://schemas.openxmlformats.org/officeDocument/2006/relationships/image" Target="../media/image2.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slide" Target="slide6.xml"/><Relationship Id="rId5" Type="http://schemas.openxmlformats.org/officeDocument/2006/relationships/image" Target="../media/image1.png"/><Relationship Id="rId4" Type="http://schemas.openxmlformats.org/officeDocument/2006/relationships/oleObject" Target="../embeddings/oleObject1.bin"/></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3.sv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slide" Target="slide6.xml"/><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hyperlink" Target="https://docs.microsoft.com/ja-jp/sharepoint/dev/sp-add-ins/determine-sharepoint-rest-service-endpoint-uris?tabs=csom" TargetMode="External"/><Relationship Id="rId7" Type="http://schemas.openxmlformats.org/officeDocument/2006/relationships/image" Target="../media/image2.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slide" Target="slide6.xml"/><Relationship Id="rId5" Type="http://schemas.openxmlformats.org/officeDocument/2006/relationships/image" Target="../media/image1.png"/><Relationship Id="rId4" Type="http://schemas.openxmlformats.org/officeDocument/2006/relationships/oleObject" Target="../embeddings/oleObject1.bin"/></Relationships>
</file>

<file path=ppt/slides/_rels/slide35.xml.rels><?xml version="1.0" encoding="UTF-8" standalone="yes"?>
<Relationships xmlns="http://schemas.openxmlformats.org/package/2006/relationships"><Relationship Id="rId8" Type="http://schemas.openxmlformats.org/officeDocument/2006/relationships/slide" Target="slide6.xml"/><Relationship Id="rId3" Type="http://schemas.openxmlformats.org/officeDocument/2006/relationships/hyperlink" Target="https://docs.microsoft.com/ja-jp/sharepoint/dev/sp-add-ins/use-odata-query-operations-in-sharepoint-rest-requests" TargetMode="External"/><Relationship Id="rId7" Type="http://schemas.openxmlformats.org/officeDocument/2006/relationships/image" Target="../media/image1.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oleObject" Target="../embeddings/oleObject1.bin"/><Relationship Id="rId5" Type="http://schemas.openxmlformats.org/officeDocument/2006/relationships/hyperlink" Target="https://qiita.com/yamad365/items/9a24bf7e034ea35bb996" TargetMode="External"/><Relationship Id="rId10" Type="http://schemas.openxmlformats.org/officeDocument/2006/relationships/image" Target="../media/image3.svg"/><Relationship Id="rId4" Type="http://schemas.openxmlformats.org/officeDocument/2006/relationships/hyperlink" Target="https://sharepoint.orivers.jp/article/10097" TargetMode="External"/><Relationship Id="rId9" Type="http://schemas.openxmlformats.org/officeDocument/2006/relationships/image" Target="../media/image2.png"/></Relationships>
</file>

<file path=ppt/slides/_rels/slide3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 Target="slide39.xml"/><Relationship Id="rId7" Type="http://schemas.openxmlformats.org/officeDocument/2006/relationships/slide" Target="slide6.xml"/><Relationship Id="rId2" Type="http://schemas.openxmlformats.org/officeDocument/2006/relationships/slide" Target="slide37.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oleObject" Target="../embeddings/oleObject1.bin"/><Relationship Id="rId4" Type="http://schemas.openxmlformats.org/officeDocument/2006/relationships/slide" Target="slide40.xml"/><Relationship Id="rId9" Type="http://schemas.openxmlformats.org/officeDocument/2006/relationships/image" Target="../media/image3.svg"/></Relationships>
</file>

<file path=ppt/slides/_rels/slide3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21.png"/><Relationship Id="rId7" Type="http://schemas.openxmlformats.org/officeDocument/2006/relationships/slide" Target="slide6.xml"/><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oleObject" Target="../embeddings/oleObject1.bin"/><Relationship Id="rId4" Type="http://schemas.openxmlformats.org/officeDocument/2006/relationships/image" Target="../media/image22.svg"/><Relationship Id="rId9" Type="http://schemas.openxmlformats.org/officeDocument/2006/relationships/image" Target="../media/image3.svg"/></Relationships>
</file>

<file path=ppt/slides/_rels/slide38.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32.png"/><Relationship Id="rId7" Type="http://schemas.openxmlformats.org/officeDocument/2006/relationships/image" Target="../media/image2.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slide" Target="slide6.xml"/><Relationship Id="rId5" Type="http://schemas.openxmlformats.org/officeDocument/2006/relationships/image" Target="../media/image1.png"/><Relationship Id="rId4" Type="http://schemas.openxmlformats.org/officeDocument/2006/relationships/oleObject" Target="../embeddings/oleObject1.bin"/></Relationships>
</file>

<file path=ppt/slides/_rels/slide3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34.png"/><Relationship Id="rId7" Type="http://schemas.openxmlformats.org/officeDocument/2006/relationships/slide" Target="slide6.xml"/><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oleObject" Target="../embeddings/oleObject1.bin"/><Relationship Id="rId4" Type="http://schemas.openxmlformats.org/officeDocument/2006/relationships/hyperlink" Target="https://docs.microsoft.com/ja-jp/sharepoint/dev/sp-add-ins/make-batch-requests-with-the-rest-apis" TargetMode="External"/><Relationship Id="rId9" Type="http://schemas.openxmlformats.org/officeDocument/2006/relationships/image" Target="../media/image3.svg"/></Relationships>
</file>

<file path=ppt/slides/_rels/slide4.xml.rels><?xml version="1.0" encoding="UTF-8" standalone="yes"?>
<Relationships xmlns="http://schemas.openxmlformats.org/package/2006/relationships"><Relationship Id="rId8" Type="http://schemas.openxmlformats.org/officeDocument/2006/relationships/slide" Target="slide50.xml"/><Relationship Id="rId3" Type="http://schemas.openxmlformats.org/officeDocument/2006/relationships/slide" Target="slide33.xml"/><Relationship Id="rId7" Type="http://schemas.openxmlformats.org/officeDocument/2006/relationships/slide" Target="slide25.xml"/><Relationship Id="rId12" Type="http://schemas.openxmlformats.org/officeDocument/2006/relationships/image" Target="../media/image1.png"/><Relationship Id="rId2" Type="http://schemas.openxmlformats.org/officeDocument/2006/relationships/slide" Target="slide75.xml"/><Relationship Id="rId1" Type="http://schemas.openxmlformats.org/officeDocument/2006/relationships/slideLayout" Target="../slideLayouts/slideLayout2.xml"/><Relationship Id="rId6" Type="http://schemas.openxmlformats.org/officeDocument/2006/relationships/slide" Target="slide1.xml"/><Relationship Id="rId11" Type="http://schemas.openxmlformats.org/officeDocument/2006/relationships/oleObject" Target="../embeddings/oleObject1.bin"/><Relationship Id="rId5" Type="http://schemas.openxmlformats.org/officeDocument/2006/relationships/slide" Target="slide4.xml"/><Relationship Id="rId10" Type="http://schemas.openxmlformats.org/officeDocument/2006/relationships/slide" Target="slide28.xml"/><Relationship Id="rId4" Type="http://schemas.openxmlformats.org/officeDocument/2006/relationships/slide" Target="slide67.xml"/><Relationship Id="rId9" Type="http://schemas.openxmlformats.org/officeDocument/2006/relationships/slide" Target="slide21.xml"/></Relationships>
</file>

<file path=ppt/slides/_rels/slide40.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hyperlink" Target="https://docs.microsoft.com/ja-jp/sharepoint/dev/sp-add-ins/working-with-lists-and-list-items-with-rest" TargetMode="External"/><Relationship Id="rId7" Type="http://schemas.openxmlformats.org/officeDocument/2006/relationships/image" Target="../media/image2.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slide" Target="slide6.xml"/><Relationship Id="rId5" Type="http://schemas.openxmlformats.org/officeDocument/2006/relationships/image" Target="../media/image1.png"/><Relationship Id="rId4" Type="http://schemas.openxmlformats.org/officeDocument/2006/relationships/oleObject" Target="../embeddings/oleObject1.bin"/></Relationships>
</file>

<file path=ppt/slides/_rels/slide4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 Target="slide44.xml"/><Relationship Id="rId7" Type="http://schemas.openxmlformats.org/officeDocument/2006/relationships/slide" Target="slide7.xml"/><Relationship Id="rId2" Type="http://schemas.openxmlformats.org/officeDocument/2006/relationships/slide" Target="slide42.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oleObject" Target="../embeddings/oleObject1.bin"/><Relationship Id="rId4" Type="http://schemas.openxmlformats.org/officeDocument/2006/relationships/slide" Target="slide45.xml"/><Relationship Id="rId9" Type="http://schemas.openxmlformats.org/officeDocument/2006/relationships/image" Target="../media/image3.svg"/></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3.sv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slide" Target="slide7.xml"/><Relationship Id="rId4" Type="http://schemas.openxmlformats.org/officeDocument/2006/relationships/image" Target="../media/image1.png"/></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3.sv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slide" Target="slide7.xml"/><Relationship Id="rId4" Type="http://schemas.openxmlformats.org/officeDocument/2006/relationships/image" Target="../media/image1.png"/></Relationships>
</file>

<file path=ppt/slides/_rels/slide4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39.png"/><Relationship Id="rId7" Type="http://schemas.openxmlformats.org/officeDocument/2006/relationships/slide" Target="slide7.xml"/><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oleObject" Target="../embeddings/oleObject1.bin"/><Relationship Id="rId4" Type="http://schemas.openxmlformats.org/officeDocument/2006/relationships/hyperlink" Target="https://docs.microsoft.com/ja-jp/sharepoint/dev/sp-add-ins/make-batch-requests-with-the-rest-apis" TargetMode="External"/><Relationship Id="rId9" Type="http://schemas.openxmlformats.org/officeDocument/2006/relationships/image" Target="../media/image3.svg"/></Relationships>
</file>

<file path=ppt/slides/_rels/slide4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 Target="slide62.xml"/><Relationship Id="rId7" Type="http://schemas.openxmlformats.org/officeDocument/2006/relationships/slide" Target="slide7.xml"/><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oleObject" Target="../embeddings/oleObject1.bin"/><Relationship Id="rId4" Type="http://schemas.openxmlformats.org/officeDocument/2006/relationships/hyperlink" Target="https://docs.microsoft.com/ja-jp/sharepoint/dev/sp-add-ins/working-with-lists-and-list-items-with-rest" TargetMode="External"/><Relationship Id="rId9" Type="http://schemas.openxmlformats.org/officeDocument/2006/relationships/image" Target="../media/image3.svg"/></Relationships>
</file>

<file path=ppt/slides/_rels/slide4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 Target="slide48.xml"/><Relationship Id="rId7" Type="http://schemas.openxmlformats.org/officeDocument/2006/relationships/slide" Target="slide7.xml"/><Relationship Id="rId2" Type="http://schemas.openxmlformats.org/officeDocument/2006/relationships/slide" Target="slide47.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oleObject" Target="../embeddings/oleObject1.bin"/><Relationship Id="rId4" Type="http://schemas.openxmlformats.org/officeDocument/2006/relationships/slide" Target="slide49.xml"/><Relationship Id="rId9" Type="http://schemas.openxmlformats.org/officeDocument/2006/relationships/image" Target="../media/image3.svg"/></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3.sv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slide" Target="slide7.xml"/><Relationship Id="rId4" Type="http://schemas.openxmlformats.org/officeDocument/2006/relationships/image" Target="../media/image1.png"/></Relationships>
</file>

<file path=ppt/slides/_rels/slide4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42.png"/><Relationship Id="rId7" Type="http://schemas.openxmlformats.org/officeDocument/2006/relationships/slide" Target="slide7.xml"/><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oleObject" Target="../embeddings/oleObject1.bin"/><Relationship Id="rId4" Type="http://schemas.openxmlformats.org/officeDocument/2006/relationships/hyperlink" Target="https://docs.microsoft.com/ja-jp/sharepoint/dev/sp-add-ins/make-batch-requests-with-the-rest-apis" TargetMode="External"/><Relationship Id="rId9" Type="http://schemas.openxmlformats.org/officeDocument/2006/relationships/image" Target="../media/image3.svg"/></Relationships>
</file>

<file path=ppt/slides/_rels/slide4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 Target="slide62.xml"/><Relationship Id="rId7" Type="http://schemas.openxmlformats.org/officeDocument/2006/relationships/slide" Target="slide7.xml"/><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oleObject" Target="../embeddings/oleObject1.bin"/><Relationship Id="rId4" Type="http://schemas.openxmlformats.org/officeDocument/2006/relationships/hyperlink" Target="https://docs.microsoft.com/ja-jp/sharepoint/dev/sp-add-ins/working-with-lists-and-list-items-with-rest" TargetMode="External"/><Relationship Id="rId9" Type="http://schemas.openxmlformats.org/officeDocument/2006/relationships/image" Target="../media/image3.svg"/></Relationships>
</file>

<file path=ppt/slides/_rels/slide5.xml.rels><?xml version="1.0" encoding="UTF-8" standalone="yes"?>
<Relationships xmlns="http://schemas.openxmlformats.org/package/2006/relationships"><Relationship Id="rId8" Type="http://schemas.openxmlformats.org/officeDocument/2006/relationships/slide" Target="slide23.xml"/><Relationship Id="rId3" Type="http://schemas.openxmlformats.org/officeDocument/2006/relationships/slide" Target="slide11.xml"/><Relationship Id="rId7" Type="http://schemas.openxmlformats.org/officeDocument/2006/relationships/slide" Target="slide20.xml"/><Relationship Id="rId2" Type="http://schemas.openxmlformats.org/officeDocument/2006/relationships/slide" Target="slide10.xml"/><Relationship Id="rId1" Type="http://schemas.openxmlformats.org/officeDocument/2006/relationships/slideLayout" Target="../slideLayouts/slideLayout2.xml"/><Relationship Id="rId6" Type="http://schemas.openxmlformats.org/officeDocument/2006/relationships/slide" Target="slide19.xml"/><Relationship Id="rId11" Type="http://schemas.openxmlformats.org/officeDocument/2006/relationships/image" Target="../media/image1.png"/><Relationship Id="rId5" Type="http://schemas.openxmlformats.org/officeDocument/2006/relationships/slide" Target="slide15.xml"/><Relationship Id="rId10" Type="http://schemas.openxmlformats.org/officeDocument/2006/relationships/oleObject" Target="../embeddings/oleObject1.bin"/><Relationship Id="rId4" Type="http://schemas.openxmlformats.org/officeDocument/2006/relationships/slide" Target="slide12.xml"/><Relationship Id="rId9" Type="http://schemas.openxmlformats.org/officeDocument/2006/relationships/slide" Target="slide27.xml"/></Relationships>
</file>

<file path=ppt/slides/_rels/slide5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 Target="slide52.xml"/><Relationship Id="rId7" Type="http://schemas.openxmlformats.org/officeDocument/2006/relationships/slide" Target="slide8.xml"/><Relationship Id="rId2" Type="http://schemas.openxmlformats.org/officeDocument/2006/relationships/slide" Target="slide51.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oleObject" Target="../embeddings/oleObject1.bin"/><Relationship Id="rId4" Type="http://schemas.openxmlformats.org/officeDocument/2006/relationships/slide" Target="slide61.xml"/><Relationship Id="rId9" Type="http://schemas.openxmlformats.org/officeDocument/2006/relationships/image" Target="../media/image3.svg"/></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3.svg"/><Relationship Id="rId2" Type="http://schemas.openxmlformats.org/officeDocument/2006/relationships/slide" Target="slide19.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slide" Target="slide8.xml"/><Relationship Id="rId4" Type="http://schemas.openxmlformats.org/officeDocument/2006/relationships/image" Target="../media/image1.png"/></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3.sv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slide" Target="slide8.xml"/><Relationship Id="rId4" Type="http://schemas.openxmlformats.org/officeDocument/2006/relationships/image" Target="../media/image1.png"/></Relationships>
</file>

<file path=ppt/slides/_rels/slide5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 Target="slide57.xml"/><Relationship Id="rId7" Type="http://schemas.openxmlformats.org/officeDocument/2006/relationships/slide" Target="slide8.xml"/><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oleObject" Target="../embeddings/oleObject1.bin"/><Relationship Id="rId4" Type="http://schemas.openxmlformats.org/officeDocument/2006/relationships/slide" Target="slide54.xml"/><Relationship Id="rId9" Type="http://schemas.openxmlformats.org/officeDocument/2006/relationships/image" Target="../media/image3.svg"/></Relationships>
</file>

<file path=ppt/slides/_rels/slide54.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image" Target="../media/image46.png"/><Relationship Id="rId7" Type="http://schemas.openxmlformats.org/officeDocument/2006/relationships/image" Target="../media/image1.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oleObject" Target="../embeddings/oleObject1.bin"/><Relationship Id="rId5" Type="http://schemas.openxmlformats.org/officeDocument/2006/relationships/slide" Target="slide55.xml"/><Relationship Id="rId10" Type="http://schemas.openxmlformats.org/officeDocument/2006/relationships/image" Target="../media/image3.svg"/><Relationship Id="rId4" Type="http://schemas.openxmlformats.org/officeDocument/2006/relationships/slide" Target="slide52.xml"/><Relationship Id="rId9" Type="http://schemas.openxmlformats.org/officeDocument/2006/relationships/image" Target="../media/image2.png"/></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3.sv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slide" Target="slide8.xml"/><Relationship Id="rId4" Type="http://schemas.openxmlformats.org/officeDocument/2006/relationships/image" Target="../media/image1.png"/></Relationships>
</file>

<file path=ppt/slides/_rels/slide5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46.png"/><Relationship Id="rId7" Type="http://schemas.openxmlformats.org/officeDocument/2006/relationships/slide" Target="slide8.xml"/><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oleObject" Target="../embeddings/oleObject1.bin"/><Relationship Id="rId4" Type="http://schemas.openxmlformats.org/officeDocument/2006/relationships/slide" Target="slide52.xml"/><Relationship Id="rId9" Type="http://schemas.openxmlformats.org/officeDocument/2006/relationships/image" Target="../media/image3.svg"/></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3.sv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slide" Target="slide8.xml"/><Relationship Id="rId4" Type="http://schemas.openxmlformats.org/officeDocument/2006/relationships/image" Target="../media/image1.png"/></Relationships>
</file>

<file path=ppt/slides/_rels/slide58.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47.png"/><Relationship Id="rId7" Type="http://schemas.openxmlformats.org/officeDocument/2006/relationships/image" Target="../media/image2.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slide" Target="slide8.xml"/><Relationship Id="rId5" Type="http://schemas.openxmlformats.org/officeDocument/2006/relationships/image" Target="../media/image1.png"/><Relationship Id="rId4" Type="http://schemas.openxmlformats.org/officeDocument/2006/relationships/oleObject" Target="../embeddings/oleObject1.bin"/></Relationships>
</file>

<file path=ppt/slides/_rels/slide59.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47.png"/><Relationship Id="rId7" Type="http://schemas.openxmlformats.org/officeDocument/2006/relationships/image" Target="../media/image2.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slide" Target="slide8.xml"/><Relationship Id="rId5" Type="http://schemas.openxmlformats.org/officeDocument/2006/relationships/image" Target="../media/image1.png"/><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8" Type="http://schemas.openxmlformats.org/officeDocument/2006/relationships/slide" Target="slide39.xml"/><Relationship Id="rId3" Type="http://schemas.openxmlformats.org/officeDocument/2006/relationships/slide" Target="slide30.xml"/><Relationship Id="rId7" Type="http://schemas.openxmlformats.org/officeDocument/2006/relationships/slide" Target="slide37.xml"/><Relationship Id="rId2" Type="http://schemas.openxmlformats.org/officeDocument/2006/relationships/slide" Target="slide29.xml"/><Relationship Id="rId1" Type="http://schemas.openxmlformats.org/officeDocument/2006/relationships/slideLayout" Target="../slideLayouts/slideLayout2.xml"/><Relationship Id="rId6" Type="http://schemas.openxmlformats.org/officeDocument/2006/relationships/slide" Target="slide36.xml"/><Relationship Id="rId11" Type="http://schemas.openxmlformats.org/officeDocument/2006/relationships/image" Target="../media/image1.png"/><Relationship Id="rId5" Type="http://schemas.openxmlformats.org/officeDocument/2006/relationships/slide" Target="slide35.xml"/><Relationship Id="rId10" Type="http://schemas.openxmlformats.org/officeDocument/2006/relationships/oleObject" Target="../embeddings/oleObject1.bin"/><Relationship Id="rId4" Type="http://schemas.openxmlformats.org/officeDocument/2006/relationships/slide" Target="slide33.xml"/><Relationship Id="rId9" Type="http://schemas.openxmlformats.org/officeDocument/2006/relationships/slide" Target="slide40.xml"/></Relationships>
</file>

<file path=ppt/slides/_rels/slide60.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47.png"/><Relationship Id="rId7" Type="http://schemas.openxmlformats.org/officeDocument/2006/relationships/image" Target="../media/image2.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slide" Target="slide8.xml"/><Relationship Id="rId5" Type="http://schemas.openxmlformats.org/officeDocument/2006/relationships/image" Target="../media/image1.png"/><Relationship Id="rId4" Type="http://schemas.openxmlformats.org/officeDocument/2006/relationships/oleObject" Target="../embeddings/oleObject1.bin"/></Relationships>
</file>

<file path=ppt/slides/_rels/slide6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learn.microsoft.com/ja-jp/azure/active-directory/develop/quickstart-register-app#add-a-client-secret" TargetMode="External"/><Relationship Id="rId7" Type="http://schemas.openxmlformats.org/officeDocument/2006/relationships/slide" Target="slide8.xml"/><Relationship Id="rId2" Type="http://schemas.openxmlformats.org/officeDocument/2006/relationships/slide" Target="slide19.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oleObject" Target="../embeddings/oleObject1.bin"/><Relationship Id="rId4" Type="http://schemas.openxmlformats.org/officeDocument/2006/relationships/hyperlink" Target="https://learn.microsoft.com/ja-jp/sharepoint/dev/sp-add-ins/replace-an-expiring-client-secret-in-a-sharepoint-add-in" TargetMode="External"/><Relationship Id="rId9" Type="http://schemas.openxmlformats.org/officeDocument/2006/relationships/image" Target="../media/image3.svg"/></Relationships>
</file>

<file path=ppt/slides/_rels/slide62.xml.rels><?xml version="1.0" encoding="UTF-8" standalone="yes"?>
<Relationships xmlns="http://schemas.openxmlformats.org/package/2006/relationships"><Relationship Id="rId8" Type="http://schemas.openxmlformats.org/officeDocument/2006/relationships/slide" Target="slide75.xml"/><Relationship Id="rId13" Type="http://schemas.openxmlformats.org/officeDocument/2006/relationships/image" Target="../media/image3.svg"/><Relationship Id="rId3" Type="http://schemas.openxmlformats.org/officeDocument/2006/relationships/slide" Target="slide64.xml"/><Relationship Id="rId7" Type="http://schemas.openxmlformats.org/officeDocument/2006/relationships/slide" Target="slide74.xml"/><Relationship Id="rId12" Type="http://schemas.openxmlformats.org/officeDocument/2006/relationships/image" Target="../media/image2.png"/><Relationship Id="rId2" Type="http://schemas.openxmlformats.org/officeDocument/2006/relationships/slide" Target="slide63.xml"/><Relationship Id="rId1" Type="http://schemas.openxmlformats.org/officeDocument/2006/relationships/slideLayout" Target="../slideLayouts/slideLayout2.xml"/><Relationship Id="rId6" Type="http://schemas.openxmlformats.org/officeDocument/2006/relationships/slide" Target="slide73.xml"/><Relationship Id="rId11" Type="http://schemas.openxmlformats.org/officeDocument/2006/relationships/slide" Target="slide9.xml"/><Relationship Id="rId5" Type="http://schemas.openxmlformats.org/officeDocument/2006/relationships/slide" Target="slide70.xml"/><Relationship Id="rId10" Type="http://schemas.openxmlformats.org/officeDocument/2006/relationships/image" Target="../media/image1.png"/><Relationship Id="rId4" Type="http://schemas.openxmlformats.org/officeDocument/2006/relationships/slide" Target="slide68.xml"/><Relationship Id="rId9" Type="http://schemas.openxmlformats.org/officeDocument/2006/relationships/oleObject" Target="../embeddings/oleObject1.bin"/></Relationships>
</file>

<file path=ppt/slides/_rels/slide6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51.png"/><Relationship Id="rId7" Type="http://schemas.openxmlformats.org/officeDocument/2006/relationships/slide" Target="slide9.xml"/><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oleObject" Target="../embeddings/oleObject1.bin"/><Relationship Id="rId4" Type="http://schemas.openxmlformats.org/officeDocument/2006/relationships/hyperlink" Target="https://docs.microsoft.com/ja-jp/sharepoint/dev/sp-add-ins/add-in-permissions-in-sharepoint" TargetMode="External"/><Relationship Id="rId9" Type="http://schemas.openxmlformats.org/officeDocument/2006/relationships/image" Target="../media/image3.svg"/></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3.sv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slide" Target="slide9.xml"/><Relationship Id="rId4" Type="http://schemas.openxmlformats.org/officeDocument/2006/relationships/image" Target="../media/image1.png"/></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3.svg"/><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slide" Target="slide9.xml"/><Relationship Id="rId4" Type="http://schemas.openxmlformats.org/officeDocument/2006/relationships/image" Target="../media/image1.png"/></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3.sv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slide" Target="slide9.xml"/><Relationship Id="rId4" Type="http://schemas.openxmlformats.org/officeDocument/2006/relationships/image" Target="../media/image1.png"/></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3.svg"/><Relationship Id="rId2"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slide" Target="slide9.xml"/><Relationship Id="rId4" Type="http://schemas.openxmlformats.org/officeDocument/2006/relationships/image" Target="../media/image1.png"/></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3.sv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slide" Target="slide9.xml"/><Relationship Id="rId4" Type="http://schemas.openxmlformats.org/officeDocument/2006/relationships/image" Target="../media/image1.png"/></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3.sv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slide" Target="slide9.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8" Type="http://schemas.openxmlformats.org/officeDocument/2006/relationships/slide" Target="slide48.xml"/><Relationship Id="rId3" Type="http://schemas.openxmlformats.org/officeDocument/2006/relationships/slide" Target="slide42.xml"/><Relationship Id="rId7" Type="http://schemas.openxmlformats.org/officeDocument/2006/relationships/slide" Target="slide47.xml"/><Relationship Id="rId2" Type="http://schemas.openxmlformats.org/officeDocument/2006/relationships/slide" Target="slide41.xml"/><Relationship Id="rId1" Type="http://schemas.openxmlformats.org/officeDocument/2006/relationships/slideLayout" Target="../slideLayouts/slideLayout2.xml"/><Relationship Id="rId6" Type="http://schemas.openxmlformats.org/officeDocument/2006/relationships/slide" Target="slide46.xml"/><Relationship Id="rId11" Type="http://schemas.openxmlformats.org/officeDocument/2006/relationships/image" Target="../media/image1.png"/><Relationship Id="rId5" Type="http://schemas.openxmlformats.org/officeDocument/2006/relationships/slide" Target="slide45.xml"/><Relationship Id="rId10" Type="http://schemas.openxmlformats.org/officeDocument/2006/relationships/oleObject" Target="../embeddings/oleObject1.bin"/><Relationship Id="rId4" Type="http://schemas.openxmlformats.org/officeDocument/2006/relationships/slide" Target="slide44.xml"/><Relationship Id="rId9" Type="http://schemas.openxmlformats.org/officeDocument/2006/relationships/slide" Target="slide49.xml"/></Relationships>
</file>

<file path=ppt/slides/_rels/slide70.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58.png"/><Relationship Id="rId7" Type="http://schemas.openxmlformats.org/officeDocument/2006/relationships/image" Target="../media/image2.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image" Target="../media/image1.png"/><Relationship Id="rId4" Type="http://schemas.openxmlformats.org/officeDocument/2006/relationships/oleObject" Target="../embeddings/oleObject1.bin"/></Relationships>
</file>

<file path=ppt/slides/_rels/slide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slide" Target="slide9.xml"/></Relationships>
</file>

<file path=ppt/slides/_rels/slide72.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60.png"/><Relationship Id="rId7" Type="http://schemas.openxmlformats.org/officeDocument/2006/relationships/image" Target="../media/image2.png"/><Relationship Id="rId2"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image" Target="../media/image1.png"/><Relationship Id="rId4" Type="http://schemas.openxmlformats.org/officeDocument/2006/relationships/oleObject" Target="../embeddings/oleObject1.bin"/></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3.svg"/><Relationship Id="rId2" Type="http://schemas.openxmlformats.org/officeDocument/2006/relationships/hyperlink" Target="https://idea.tostring.jp/?p=4088"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slide" Target="slide9.xml"/><Relationship Id="rId4" Type="http://schemas.openxmlformats.org/officeDocument/2006/relationships/image" Target="../media/image1.png"/></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3.svg"/><Relationship Id="rId2" Type="http://schemas.openxmlformats.org/officeDocument/2006/relationships/hyperlink" Target="https://toyotajp-my.sharepoint.com/:f:/g/personal/1562033_tmc_twfr_toyota_co_jp/EsAvuXtdJqJHnuj9CmFZcgIBApBC30o5ZlWiLSL-SDDHsQ?e=Pbxhip"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slide" Target="slide9.xml"/><Relationship Id="rId4" Type="http://schemas.openxmlformats.org/officeDocument/2006/relationships/image" Target="../media/image1.png"/></Relationships>
</file>

<file path=ppt/slides/_rels/slide75.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slide" Target="slide25.xml"/><Relationship Id="rId7" Type="http://schemas.openxmlformats.org/officeDocument/2006/relationships/image" Target="../media/image2.png"/><Relationship Id="rId2" Type="http://schemas.openxmlformats.org/officeDocument/2006/relationships/hyperlink" Target="https://toyotajp-my.sharepoint.com/:f:/g/personal/1562033_tmc_twfr_toyota_co_jp/EsAvuXtdJqJHnuj9CmFZcgIBApBC30o5ZlWiLSL-SDDHsQ?e=Pbxhip" TargetMode="External"/><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image" Target="../media/image1.png"/><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slide" Target="slide51.xml"/><Relationship Id="rId7" Type="http://schemas.openxmlformats.org/officeDocument/2006/relationships/image" Target="../media/image1.png"/><Relationship Id="rId2" Type="http://schemas.openxmlformats.org/officeDocument/2006/relationships/slide" Target="slide50.xml"/><Relationship Id="rId1" Type="http://schemas.openxmlformats.org/officeDocument/2006/relationships/slideLayout" Target="../slideLayouts/slideLayout2.xml"/><Relationship Id="rId6" Type="http://schemas.openxmlformats.org/officeDocument/2006/relationships/oleObject" Target="../embeddings/oleObject1.bin"/><Relationship Id="rId5" Type="http://schemas.openxmlformats.org/officeDocument/2006/relationships/slide" Target="slide61.xml"/><Relationship Id="rId4" Type="http://schemas.openxmlformats.org/officeDocument/2006/relationships/slide" Target="slide52.xml"/></Relationships>
</file>

<file path=ppt/slides/_rels/slide9.xml.rels><?xml version="1.0" encoding="UTF-8" standalone="yes"?>
<Relationships xmlns="http://schemas.openxmlformats.org/package/2006/relationships"><Relationship Id="rId8" Type="http://schemas.openxmlformats.org/officeDocument/2006/relationships/slide" Target="slide74.xml"/><Relationship Id="rId3" Type="http://schemas.openxmlformats.org/officeDocument/2006/relationships/slide" Target="slide63.xml"/><Relationship Id="rId7" Type="http://schemas.openxmlformats.org/officeDocument/2006/relationships/slide" Target="slide73.xml"/><Relationship Id="rId2" Type="http://schemas.openxmlformats.org/officeDocument/2006/relationships/slide" Target="slide62.xml"/><Relationship Id="rId1" Type="http://schemas.openxmlformats.org/officeDocument/2006/relationships/slideLayout" Target="../slideLayouts/slideLayout2.xml"/><Relationship Id="rId6" Type="http://schemas.openxmlformats.org/officeDocument/2006/relationships/slide" Target="slide70.xml"/><Relationship Id="rId11" Type="http://schemas.openxmlformats.org/officeDocument/2006/relationships/image" Target="../media/image1.png"/><Relationship Id="rId5" Type="http://schemas.openxmlformats.org/officeDocument/2006/relationships/slide" Target="slide68.xml"/><Relationship Id="rId10" Type="http://schemas.openxmlformats.org/officeDocument/2006/relationships/oleObject" Target="../embeddings/oleObject1.bin"/><Relationship Id="rId4" Type="http://schemas.openxmlformats.org/officeDocument/2006/relationships/slide" Target="slide64.xml"/><Relationship Id="rId9" Type="http://schemas.openxmlformats.org/officeDocument/2006/relationships/slide" Target="slide7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a:latin typeface="Meiryo UI" panose="020B0604030504040204" pitchFamily="50" charset="-128"/>
                <a:ea typeface="Meiryo UI" panose="020B0604030504040204" pitchFamily="50" charset="-128"/>
              </a:rPr>
              <a:t>SharePoint Online</a:t>
            </a:r>
            <a:br>
              <a:rPr kumimoji="1" lang="en-US" altLang="ja-JP" dirty="0">
                <a:latin typeface="Meiryo UI" panose="020B0604030504040204" pitchFamily="50" charset="-128"/>
                <a:ea typeface="Meiryo UI" panose="020B0604030504040204" pitchFamily="50" charset="-128"/>
              </a:rPr>
            </a:br>
            <a:r>
              <a:rPr kumimoji="1" lang="en-US" altLang="ja-JP" dirty="0">
                <a:latin typeface="Meiryo UI" panose="020B0604030504040204" pitchFamily="50" charset="-128"/>
                <a:ea typeface="Meiryo UI" panose="020B0604030504040204" pitchFamily="50" charset="-128"/>
              </a:rPr>
              <a:t>REST API</a:t>
            </a:r>
            <a:endParaRPr kumimoji="1" lang="ja-JP" altLang="en-US" dirty="0">
              <a:latin typeface="Meiryo UI" panose="020B0604030504040204" pitchFamily="50" charset="-128"/>
              <a:ea typeface="Meiryo UI" panose="020B0604030504040204" pitchFamily="50" charset="-128"/>
            </a:endParaRPr>
          </a:p>
        </p:txBody>
      </p:sp>
      <p:sp>
        <p:nvSpPr>
          <p:cNvPr id="3" name="サブタイトル 2"/>
          <p:cNvSpPr>
            <a:spLocks noGrp="1"/>
          </p:cNvSpPr>
          <p:nvPr>
            <p:ph type="subTitle" idx="1"/>
          </p:nvPr>
        </p:nvSpPr>
        <p:spPr>
          <a:xfrm>
            <a:off x="1238250" y="3602037"/>
            <a:ext cx="7429500" cy="2829760"/>
          </a:xfrm>
        </p:spPr>
        <p:txBody>
          <a:bodyPr vert="horz" lIns="91440" tIns="45720" rIns="91440" bIns="45720" rtlCol="0" anchor="t">
            <a:normAutofit/>
          </a:bodyPr>
          <a:lstStyle/>
          <a:p>
            <a:endParaRPr kumimoji="1" lang="en-US" altLang="ja-JP" dirty="0"/>
          </a:p>
          <a:p>
            <a:r>
              <a:rPr lang="en-US" altLang="ja-JP" dirty="0">
                <a:ea typeface="游ゴシック"/>
              </a:rPr>
              <a:t>2022/10/21</a:t>
            </a:r>
            <a:r>
              <a:rPr kumimoji="1" lang="en-US" altLang="ja-JP" dirty="0">
                <a:ea typeface="游ゴシック"/>
              </a:rPr>
              <a:t>…</a:t>
            </a:r>
            <a:r>
              <a:rPr lang="en-US" altLang="ja-JP" dirty="0">
                <a:ea typeface="游ゴシック"/>
              </a:rPr>
              <a:t>v8   </a:t>
            </a:r>
            <a:endParaRPr lang="en-US" altLang="ja-JP" dirty="0">
              <a:ea typeface="游ゴシック"/>
              <a:cs typeface="Calibri"/>
            </a:endParaRPr>
          </a:p>
          <a:p>
            <a:r>
              <a:rPr lang="ja-JP" altLang="en-US" dirty="0"/>
              <a:t>第</a:t>
            </a:r>
            <a:r>
              <a:rPr lang="en-US" altLang="ja-JP" dirty="0"/>
              <a:t>1</a:t>
            </a:r>
            <a:r>
              <a:rPr lang="ja-JP" altLang="en-US" dirty="0"/>
              <a:t>電動先行開発部</a:t>
            </a:r>
            <a:endParaRPr lang="en-US" altLang="ja-JP" dirty="0"/>
          </a:p>
          <a:p>
            <a:r>
              <a:rPr kumimoji="1" lang="ja-JP" altLang="en-US" dirty="0"/>
              <a:t>大路</a:t>
            </a:r>
            <a:endParaRPr kumimoji="1" lang="en-US" altLang="ja-JP" dirty="0"/>
          </a:p>
          <a:p>
            <a:endParaRPr lang="en-US" altLang="ja-JP" dirty="0"/>
          </a:p>
          <a:p>
            <a:r>
              <a:rPr lang="ja-JP" altLang="en-US" sz="1600" dirty="0">
                <a:hlinkClick r:id="rId2"/>
              </a:rPr>
              <a:t>本</a:t>
            </a:r>
            <a:r>
              <a:rPr kumimoji="1" lang="ja-JP" altLang="en-US" sz="1600" dirty="0">
                <a:hlinkClick r:id="rId2"/>
              </a:rPr>
              <a:t>資料の最新版はこちら</a:t>
            </a:r>
            <a:endParaRPr kumimoji="1" lang="en-US" altLang="ja-JP" sz="1600" dirty="0"/>
          </a:p>
        </p:txBody>
      </p:sp>
      <p:sp>
        <p:nvSpPr>
          <p:cNvPr id="4" name="Rectangle 2"/>
          <p:cNvSpPr>
            <a:spLocks noChangeArrowheads="1"/>
          </p:cNvSpPr>
          <p:nvPr/>
        </p:nvSpPr>
        <p:spPr bwMode="auto">
          <a:xfrm>
            <a:off x="0" y="0"/>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ja-JP" altLang="en-US"/>
          </a:p>
        </p:txBody>
      </p:sp>
      <p:sp>
        <p:nvSpPr>
          <p:cNvPr id="6" name="コンテンツ プレースホルダー 2">
            <a:extLst>
              <a:ext uri="{FF2B5EF4-FFF2-40B4-BE49-F238E27FC236}">
                <a16:creationId xmlns:a16="http://schemas.microsoft.com/office/drawing/2014/main" id="{7576057A-04D5-40E9-902C-DE74DF71B468}"/>
              </a:ext>
            </a:extLst>
          </p:cNvPr>
          <p:cNvSpPr txBox="1">
            <a:spLocks/>
          </p:cNvSpPr>
          <p:nvPr/>
        </p:nvSpPr>
        <p:spPr>
          <a:xfrm>
            <a:off x="681037" y="188115"/>
            <a:ext cx="8543925" cy="3540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en-US" altLang="ja-JP" sz="1600" dirty="0">
                <a:solidFill>
                  <a:srgbClr val="FF0000"/>
                </a:solidFill>
                <a:latin typeface="Meiryo UI" panose="020B0604030504040204" pitchFamily="50" charset="-128"/>
                <a:ea typeface="Meiryo UI" panose="020B0604030504040204" pitchFamily="50" charset="-128"/>
              </a:rPr>
              <a:t>※</a:t>
            </a:r>
            <a:r>
              <a:rPr lang="ja-JP" altLang="en-US" sz="1600" dirty="0">
                <a:solidFill>
                  <a:srgbClr val="FF0000"/>
                </a:solidFill>
                <a:latin typeface="Meiryo UI" panose="020B0604030504040204" pitchFamily="50" charset="-128"/>
                <a:ea typeface="Meiryo UI" panose="020B0604030504040204" pitchFamily="50" charset="-128"/>
              </a:rPr>
              <a:t>重要：</a:t>
            </a:r>
            <a:r>
              <a:rPr lang="en-US" altLang="ja-JP" sz="1600" dirty="0">
                <a:solidFill>
                  <a:srgbClr val="FF0000"/>
                </a:solidFill>
                <a:latin typeface="Meiryo UI" panose="020B0604030504040204" pitchFamily="50" charset="-128"/>
                <a:ea typeface="Meiryo UI" panose="020B0604030504040204" pitchFamily="50" charset="-128"/>
              </a:rPr>
              <a:t>2022/10/10</a:t>
            </a:r>
            <a:r>
              <a:rPr lang="ja-JP" altLang="en-US" sz="1600" dirty="0">
                <a:solidFill>
                  <a:srgbClr val="FF0000"/>
                </a:solidFill>
                <a:latin typeface="Meiryo UI" panose="020B0604030504040204" pitchFamily="50" charset="-128"/>
                <a:ea typeface="Meiryo UI" panose="020B0604030504040204" pitchFamily="50" charset="-128"/>
              </a:rPr>
              <a:t>に</a:t>
            </a:r>
            <a:r>
              <a:rPr lang="ja-JP" altLang="en-US" sz="1600" dirty="0">
                <a:solidFill>
                  <a:srgbClr val="FF0000"/>
                </a:solidFill>
                <a:latin typeface="Meiryo UI" panose="020B0604030504040204" pitchFamily="50" charset="-128"/>
                <a:ea typeface="Meiryo UI" panose="020B0604030504040204" pitchFamily="50" charset="-128"/>
                <a:hlinkClick r:id="rId3" action="ppaction://hlinksldjump">
                  <a:extLst>
                    <a:ext uri="{A12FA001-AC4F-418D-AE19-62706E023703}">
                      <ahyp:hlinkClr xmlns:ahyp="http://schemas.microsoft.com/office/drawing/2018/hyperlinkcolor" val="tx"/>
                    </a:ext>
                  </a:extLst>
                </a:hlinkClick>
              </a:rPr>
              <a:t>パスワードの有効期限について</a:t>
            </a:r>
            <a:r>
              <a:rPr lang="ja-JP" altLang="en-US" sz="1600" dirty="0">
                <a:solidFill>
                  <a:srgbClr val="FF0000"/>
                </a:solidFill>
                <a:latin typeface="Meiryo UI" panose="020B0604030504040204" pitchFamily="50" charset="-128"/>
                <a:ea typeface="Meiryo UI" panose="020B0604030504040204" pitchFamily="50" charset="-128"/>
              </a:rPr>
              <a:t>説明を追記</a:t>
            </a:r>
            <a:endParaRPr lang="en-US" altLang="ja-JP" sz="1600" dirty="0">
              <a:solidFill>
                <a:srgbClr val="FF0000"/>
              </a:solidFill>
              <a:latin typeface="Meiryo UI" panose="020B0604030504040204" pitchFamily="50" charset="-128"/>
              <a:ea typeface="Meiryo UI" panose="020B0604030504040204" pitchFamily="50" charset="-128"/>
            </a:endParaRPr>
          </a:p>
        </p:txBody>
      </p:sp>
      <p:graphicFrame>
        <p:nvGraphicFramePr>
          <p:cNvPr id="7" name="オブジェクト 6">
            <a:extLst>
              <a:ext uri="{FF2B5EF4-FFF2-40B4-BE49-F238E27FC236}">
                <a16:creationId xmlns:a16="http://schemas.microsoft.com/office/drawing/2014/main" id="{D60330F6-46A4-40B7-AD8B-060D6196E6D1}"/>
              </a:ext>
            </a:extLst>
          </p:cNvPr>
          <p:cNvGraphicFramePr>
            <a:graphicFrameLocks noChangeAspect="1"/>
          </p:cNvGraphicFramePr>
          <p:nvPr>
            <p:extLst>
              <p:ext uri="{D42A27DB-BD31-4B8C-83A1-F6EECF244321}">
                <p14:modId xmlns:p14="http://schemas.microsoft.com/office/powerpoint/2010/main" val="588828003"/>
              </p:ext>
            </p:extLst>
          </p:nvPr>
        </p:nvGraphicFramePr>
        <p:xfrm>
          <a:off x="0" y="0"/>
          <a:ext cx="742950" cy="495300"/>
        </p:xfrm>
        <a:graphic>
          <a:graphicData uri="http://schemas.openxmlformats.org/presentationml/2006/ole">
            <mc:AlternateContent xmlns:mc="http://schemas.openxmlformats.org/markup-compatibility/2006">
              <mc:Choice xmlns:v="urn:schemas-microsoft-com:vml" Requires="v">
                <p:oleObj r:id="rId4" imgW="1228571" imgH="819048" progId="MSPhotoEd.3">
                  <p:embed/>
                </p:oleObj>
              </mc:Choice>
              <mc:Fallback>
                <p:oleObj r:id="rId4" imgW="1228571" imgH="819048" progId="MSPhotoEd.3">
                  <p:embed/>
                  <p:pic>
                    <p:nvPicPr>
                      <p:cNvPr id="7" name="オブジェクト 6">
                        <a:extLst>
                          <a:ext uri="{FF2B5EF4-FFF2-40B4-BE49-F238E27FC236}">
                            <a16:creationId xmlns:a16="http://schemas.microsoft.com/office/drawing/2014/main" id="{D60330F6-46A4-40B7-AD8B-060D6196E6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42950" cy="495300"/>
                      </a:xfrm>
                      <a:prstGeom prst="rect">
                        <a:avLst/>
                      </a:prstGeom>
                      <a:noFill/>
                    </p:spPr>
                  </p:pic>
                </p:oleObj>
              </mc:Fallback>
            </mc:AlternateContent>
          </a:graphicData>
        </a:graphic>
      </p:graphicFrame>
    </p:spTree>
    <p:extLst>
      <p:ext uri="{BB962C8B-B14F-4D97-AF65-F5344CB8AC3E}">
        <p14:creationId xmlns:p14="http://schemas.microsoft.com/office/powerpoint/2010/main" val="2037846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u="sng" dirty="0">
                <a:uFill>
                  <a:solidFill>
                    <a:schemeClr val="accent6">
                      <a:lumMod val="40000"/>
                      <a:lumOff val="60000"/>
                    </a:schemeClr>
                  </a:solidFill>
                </a:uFill>
                <a:latin typeface="Meiryo UI" panose="020B0604030504040204" pitchFamily="50" charset="-128"/>
                <a:ea typeface="Meiryo UI" panose="020B0604030504040204" pitchFamily="50" charset="-128"/>
              </a:rPr>
              <a:t>1.</a:t>
            </a:r>
            <a:r>
              <a:rPr lang="ja-JP" altLang="en-US" u="sng" dirty="0">
                <a:uFill>
                  <a:solidFill>
                    <a:schemeClr val="accent6">
                      <a:lumMod val="40000"/>
                      <a:lumOff val="60000"/>
                    </a:schemeClr>
                  </a:solidFill>
                </a:uFill>
                <a:latin typeface="Meiryo UI" panose="020B0604030504040204" pitchFamily="50" charset="-128"/>
                <a:ea typeface="Meiryo UI" panose="020B0604030504040204" pitchFamily="50" charset="-128"/>
              </a:rPr>
              <a:t>前準備</a:t>
            </a:r>
            <a:endParaRPr lang="en-US" altLang="ja-JP" u="sng" dirty="0">
              <a:uFill>
                <a:solidFill>
                  <a:schemeClr val="accent6">
                    <a:lumMod val="40000"/>
                    <a:lumOff val="60000"/>
                  </a:schemeClr>
                </a:solidFill>
              </a:uFill>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p:txBody>
          <a:bodyPr/>
          <a:lstStyle/>
          <a:p>
            <a:pPr marL="0" indent="0">
              <a:buNone/>
            </a:pPr>
            <a:r>
              <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2" action="ppaction://hlinksldjump">
                  <a:extLst>
                    <a:ext uri="{A12FA001-AC4F-418D-AE19-62706E023703}">
                      <ahyp:hlinkClr xmlns:ahyp="http://schemas.microsoft.com/office/drawing/2018/hyperlinkcolor" val="tx"/>
                    </a:ext>
                  </a:extLst>
                </a:hlinkClick>
              </a:rPr>
              <a:t>1-1.</a:t>
            </a:r>
            <a:r>
              <a:rPr lang="ja-JP" altLang="en-US"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2" action="ppaction://hlinksldjump">
                  <a:extLst>
                    <a:ext uri="{A12FA001-AC4F-418D-AE19-62706E023703}">
                      <ahyp:hlinkClr xmlns:ahyp="http://schemas.microsoft.com/office/drawing/2018/hyperlinkcolor" val="tx"/>
                    </a:ext>
                  </a:extLst>
                </a:hlinkClick>
              </a:rPr>
              <a:t>使用ファイルの確認</a:t>
            </a:r>
            <a:r>
              <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2" action="ppaction://hlinksldjump">
                  <a:extLst>
                    <a:ext uri="{A12FA001-AC4F-418D-AE19-62706E023703}">
                      <ahyp:hlinkClr xmlns:ahyp="http://schemas.microsoft.com/office/drawing/2018/hyperlinkcolor" val="tx"/>
                    </a:ext>
                  </a:extLst>
                </a:hlinkClick>
              </a:rPr>
              <a:t> </a:t>
            </a:r>
            <a:endPar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a:p>
            <a:pPr marL="0" indent="0">
              <a:buNone/>
            </a:pPr>
            <a:r>
              <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3" action="ppaction://hlinksldjump">
                  <a:extLst>
                    <a:ext uri="{A12FA001-AC4F-418D-AE19-62706E023703}">
                      <ahyp:hlinkClr xmlns:ahyp="http://schemas.microsoft.com/office/drawing/2018/hyperlinkcolor" val="tx"/>
                    </a:ext>
                  </a:extLst>
                </a:hlinkClick>
              </a:rPr>
              <a:t>1-2.</a:t>
            </a:r>
            <a:r>
              <a:rPr lang="ja-JP" altLang="en-US"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3" action="ppaction://hlinksldjump">
                  <a:extLst>
                    <a:ext uri="{A12FA001-AC4F-418D-AE19-62706E023703}">
                      <ahyp:hlinkClr xmlns:ahyp="http://schemas.microsoft.com/office/drawing/2018/hyperlinkcolor" val="tx"/>
                    </a:ext>
                  </a:extLst>
                </a:hlinkClick>
              </a:rPr>
              <a:t>対象</a:t>
            </a:r>
            <a:r>
              <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3" action="ppaction://hlinksldjump">
                  <a:extLst>
                    <a:ext uri="{A12FA001-AC4F-418D-AE19-62706E023703}">
                      <ahyp:hlinkClr xmlns:ahyp="http://schemas.microsoft.com/office/drawing/2018/hyperlinkcolor" val="tx"/>
                    </a:ext>
                  </a:extLst>
                </a:hlinkClick>
              </a:rPr>
              <a:t>SPO</a:t>
            </a:r>
            <a:r>
              <a:rPr lang="ja-JP" altLang="en-US"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3" action="ppaction://hlinksldjump">
                  <a:extLst>
                    <a:ext uri="{A12FA001-AC4F-418D-AE19-62706E023703}">
                      <ahyp:hlinkClr xmlns:ahyp="http://schemas.microsoft.com/office/drawing/2018/hyperlinkcolor" val="tx"/>
                    </a:ext>
                  </a:extLst>
                </a:hlinkClick>
              </a:rPr>
              <a:t>サイトの設定 </a:t>
            </a:r>
            <a:endPar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a:p>
            <a:pPr marL="0" indent="0">
              <a:buNone/>
            </a:pPr>
            <a:r>
              <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4" action="ppaction://hlinksldjump">
                  <a:extLst>
                    <a:ext uri="{A12FA001-AC4F-418D-AE19-62706E023703}">
                      <ahyp:hlinkClr xmlns:ahyp="http://schemas.microsoft.com/office/drawing/2018/hyperlinkcolor" val="tx"/>
                    </a:ext>
                  </a:extLst>
                </a:hlinkClick>
              </a:rPr>
              <a:t>1-3.</a:t>
            </a:r>
            <a:r>
              <a:rPr lang="ja-JP" altLang="en-US"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4" action="ppaction://hlinksldjump">
                  <a:extLst>
                    <a:ext uri="{A12FA001-AC4F-418D-AE19-62706E023703}">
                      <ahyp:hlinkClr xmlns:ahyp="http://schemas.microsoft.com/office/drawing/2018/hyperlinkcolor" val="tx"/>
                    </a:ext>
                  </a:extLst>
                </a:hlinkClick>
              </a:rPr>
              <a:t>動作確認用リストの設定 </a:t>
            </a:r>
            <a:endPar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p:txBody>
      </p:sp>
      <p:sp>
        <p:nvSpPr>
          <p:cNvPr id="5" name="コンテンツ プレースホルダー 2">
            <a:extLst>
              <a:ext uri="{FF2B5EF4-FFF2-40B4-BE49-F238E27FC236}">
                <a16:creationId xmlns:a16="http://schemas.microsoft.com/office/drawing/2014/main" id="{0F4425D5-C50C-4405-9F25-EDA7B070E68E}"/>
              </a:ext>
            </a:extLst>
          </p:cNvPr>
          <p:cNvSpPr txBox="1">
            <a:spLocks/>
          </p:cNvSpPr>
          <p:nvPr/>
        </p:nvSpPr>
        <p:spPr>
          <a:xfrm>
            <a:off x="681037" y="188115"/>
            <a:ext cx="8543925" cy="3540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1600" dirty="0">
                <a:solidFill>
                  <a:srgbClr val="FF0000"/>
                </a:solidFill>
                <a:latin typeface="Meiryo UI" panose="020B0604030504040204" pitchFamily="50" charset="-128"/>
                <a:ea typeface="Meiryo UI" panose="020B0604030504040204" pitchFamily="50" charset="-128"/>
              </a:rPr>
              <a:t>※</a:t>
            </a:r>
            <a:r>
              <a:rPr lang="ja-JP" altLang="en-US" sz="1600" dirty="0">
                <a:solidFill>
                  <a:srgbClr val="FF0000"/>
                </a:solidFill>
                <a:latin typeface="Meiryo UI" panose="020B0604030504040204" pitchFamily="50" charset="-128"/>
                <a:ea typeface="Meiryo UI" panose="020B0604030504040204" pitchFamily="50" charset="-128"/>
              </a:rPr>
              <a:t>ココから中身です</a:t>
            </a:r>
            <a:endParaRPr lang="en-US" altLang="ja-JP" sz="1600" dirty="0">
              <a:solidFill>
                <a:srgbClr val="FF0000"/>
              </a:solidFill>
              <a:latin typeface="Meiryo UI" panose="020B0604030504040204" pitchFamily="50" charset="-128"/>
              <a:ea typeface="Meiryo UI" panose="020B0604030504040204" pitchFamily="50" charset="-128"/>
            </a:endParaRPr>
          </a:p>
        </p:txBody>
      </p:sp>
      <p:graphicFrame>
        <p:nvGraphicFramePr>
          <p:cNvPr id="8" name="オブジェクト 7">
            <a:extLst>
              <a:ext uri="{FF2B5EF4-FFF2-40B4-BE49-F238E27FC236}">
                <a16:creationId xmlns:a16="http://schemas.microsoft.com/office/drawing/2014/main" id="{06D70A91-D08B-4BB4-838B-7BE95786CC8A}"/>
              </a:ext>
            </a:extLst>
          </p:cNvPr>
          <p:cNvGraphicFramePr>
            <a:graphicFrameLocks noChangeAspect="1"/>
          </p:cNvGraphicFramePr>
          <p:nvPr>
            <p:extLst>
              <p:ext uri="{D42A27DB-BD31-4B8C-83A1-F6EECF244321}">
                <p14:modId xmlns:p14="http://schemas.microsoft.com/office/powerpoint/2010/main" val="588828003"/>
              </p:ext>
            </p:extLst>
          </p:nvPr>
        </p:nvGraphicFramePr>
        <p:xfrm>
          <a:off x="0" y="0"/>
          <a:ext cx="742950" cy="495300"/>
        </p:xfrm>
        <a:graphic>
          <a:graphicData uri="http://schemas.openxmlformats.org/presentationml/2006/ole">
            <mc:AlternateContent xmlns:mc="http://schemas.openxmlformats.org/markup-compatibility/2006">
              <mc:Choice xmlns:v="urn:schemas-microsoft-com:vml" Requires="v">
                <p:oleObj r:id="rId5" imgW="1228571" imgH="819048" progId="MSPhotoEd.3">
                  <p:embed/>
                </p:oleObj>
              </mc:Choice>
              <mc:Fallback>
                <p:oleObj r:id="rId5" imgW="1228571" imgH="819048" progId="MSPhotoEd.3">
                  <p:embed/>
                  <p:pic>
                    <p:nvPicPr>
                      <p:cNvPr id="8" name="オブジェクト 7">
                        <a:extLst>
                          <a:ext uri="{FF2B5EF4-FFF2-40B4-BE49-F238E27FC236}">
                            <a16:creationId xmlns:a16="http://schemas.microsoft.com/office/drawing/2014/main" id="{06D70A91-D08B-4BB4-838B-7BE95786CC8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742950" cy="495300"/>
                      </a:xfrm>
                      <a:prstGeom prst="rect">
                        <a:avLst/>
                      </a:prstGeom>
                      <a:noFill/>
                    </p:spPr>
                  </p:pic>
                </p:oleObj>
              </mc:Fallback>
            </mc:AlternateContent>
          </a:graphicData>
        </a:graphic>
      </p:graphicFrame>
      <p:pic>
        <p:nvPicPr>
          <p:cNvPr id="9" name="グラフィックス 8" descr="戻る 単色塗りつぶし">
            <a:hlinkClick r:id="rId7" action="ppaction://hlinksldjump"/>
            <a:extLst>
              <a:ext uri="{FF2B5EF4-FFF2-40B4-BE49-F238E27FC236}">
                <a16:creationId xmlns:a16="http://schemas.microsoft.com/office/drawing/2014/main" id="{4D5C9AD8-36A3-4106-8848-BA37494EB7F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368118" y="3362"/>
            <a:ext cx="457200" cy="457200"/>
          </a:xfrm>
          <a:prstGeom prst="rect">
            <a:avLst/>
          </a:prstGeom>
        </p:spPr>
      </p:pic>
    </p:spTree>
    <p:extLst>
      <p:ext uri="{BB962C8B-B14F-4D97-AF65-F5344CB8AC3E}">
        <p14:creationId xmlns:p14="http://schemas.microsoft.com/office/powerpoint/2010/main" val="697430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1-1.</a:t>
            </a:r>
            <a:r>
              <a:rPr lang="ja-JP" altLang="en-US"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使用ファイルの確認</a:t>
            </a:r>
            <a:endPar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p:txBody>
          <a:bodyPr/>
          <a:lstStyle/>
          <a:p>
            <a:pPr marL="0" indent="0">
              <a:buNone/>
            </a:pPr>
            <a:r>
              <a:rPr lang="ja-JP" altLang="en-US" dirty="0">
                <a:latin typeface="Meiryo UI" panose="020B0604030504040204" pitchFamily="50" charset="-128"/>
                <a:ea typeface="Meiryo UI" panose="020B0604030504040204" pitchFamily="50" charset="-128"/>
              </a:rPr>
              <a:t>①下記</a:t>
            </a:r>
            <a:r>
              <a:rPr lang="en-US" altLang="ja-JP" dirty="0">
                <a:solidFill>
                  <a:srgbClr val="002060"/>
                </a:solidFill>
                <a:latin typeface="Meiryo UI" panose="020B0604030504040204" pitchFamily="50" charset="-128"/>
                <a:ea typeface="Meiryo UI" panose="020B0604030504040204" pitchFamily="50" charset="-128"/>
                <a:hlinkClick r:id="rId2">
                  <a:extLst>
                    <a:ext uri="{A12FA001-AC4F-418D-AE19-62706E023703}">
                      <ahyp:hlinkClr xmlns:ahyp="http://schemas.microsoft.com/office/drawing/2018/hyperlinkcolor" val="tx"/>
                    </a:ext>
                  </a:extLst>
                </a:hlinkClick>
              </a:rPr>
              <a:t>3</a:t>
            </a:r>
            <a:r>
              <a:rPr lang="ja-JP" altLang="en-US" dirty="0">
                <a:solidFill>
                  <a:srgbClr val="002060"/>
                </a:solidFill>
                <a:latin typeface="Meiryo UI" panose="020B0604030504040204" pitchFamily="50" charset="-128"/>
                <a:ea typeface="Meiryo UI" panose="020B0604030504040204" pitchFamily="50" charset="-128"/>
                <a:hlinkClick r:id="rId2">
                  <a:extLst>
                    <a:ext uri="{A12FA001-AC4F-418D-AE19-62706E023703}">
                      <ahyp:hlinkClr xmlns:ahyp="http://schemas.microsoft.com/office/drawing/2018/hyperlinkcolor" val="tx"/>
                    </a:ext>
                  </a:extLst>
                </a:hlinkClick>
              </a:rPr>
              <a:t>つのファイル</a:t>
            </a:r>
            <a:r>
              <a:rPr lang="ja-JP" altLang="en-US" dirty="0">
                <a:latin typeface="Meiryo UI" panose="020B0604030504040204" pitchFamily="50" charset="-128"/>
                <a:ea typeface="Meiryo UI" panose="020B0604030504040204" pitchFamily="50" charset="-128"/>
              </a:rPr>
              <a:t>を確認して開く</a:t>
            </a:r>
            <a:endParaRPr lang="en-US" altLang="ja-JP" dirty="0">
              <a:latin typeface="Meiryo UI" panose="020B0604030504040204" pitchFamily="50" charset="-128"/>
              <a:ea typeface="Meiryo UI" panose="020B0604030504040204" pitchFamily="50" charset="-128"/>
            </a:endParaRPr>
          </a:p>
          <a:p>
            <a:pPr marL="0" indent="0">
              <a:buNone/>
            </a:pPr>
            <a:r>
              <a:rPr lang="ja-JP" altLang="en-US" dirty="0">
                <a:latin typeface="Meiryo UI" panose="020B0604030504040204" pitchFamily="50" charset="-128"/>
                <a:ea typeface="Meiryo UI" panose="020B0604030504040204" pitchFamily="50" charset="-128"/>
              </a:rPr>
              <a:t>　・</a:t>
            </a:r>
            <a:r>
              <a:rPr lang="en-US" altLang="ja-JP" dirty="0">
                <a:latin typeface="Meiryo UI" panose="020B0604030504040204" pitchFamily="50" charset="-128"/>
                <a:ea typeface="Meiryo UI" panose="020B0604030504040204" pitchFamily="50" charset="-128"/>
              </a:rPr>
              <a:t>apl_info.txt</a:t>
            </a:r>
          </a:p>
          <a:p>
            <a:pPr marL="0" indent="0">
              <a:buNone/>
            </a:pPr>
            <a:r>
              <a:rPr lang="ja-JP" altLang="en-US" dirty="0">
                <a:latin typeface="Meiryo UI" panose="020B0604030504040204" pitchFamily="50" charset="-128"/>
                <a:ea typeface="Meiryo UI" panose="020B0604030504040204" pitchFamily="50" charset="-128"/>
              </a:rPr>
              <a:t>　・</a:t>
            </a:r>
            <a:r>
              <a:rPr lang="en-US" altLang="ja-JP" dirty="0">
                <a:latin typeface="Meiryo UI" panose="020B0604030504040204" pitchFamily="50" charset="-128"/>
                <a:ea typeface="Meiryo UI" panose="020B0604030504040204" pitchFamily="50" charset="-128"/>
              </a:rPr>
              <a:t>SPO_RESTAPI_Basic.py</a:t>
            </a:r>
          </a:p>
          <a:p>
            <a:pPr marL="0" indent="0">
              <a:buNone/>
            </a:pPr>
            <a:r>
              <a:rPr lang="ja-JP" altLang="en-US" dirty="0">
                <a:latin typeface="Meiryo UI" panose="020B0604030504040204" pitchFamily="50" charset="-128"/>
                <a:ea typeface="Meiryo UI" panose="020B0604030504040204" pitchFamily="50" charset="-128"/>
              </a:rPr>
              <a:t>　・</a:t>
            </a:r>
            <a:r>
              <a:rPr lang="en-US" altLang="ja-JP" dirty="0">
                <a:latin typeface="Meiryo UI" panose="020B0604030504040204" pitchFamily="50" charset="-128"/>
                <a:ea typeface="Meiryo UI" panose="020B0604030504040204" pitchFamily="50" charset="-128"/>
              </a:rPr>
              <a:t>SPO_RESTAPI_ListOpe.py</a:t>
            </a:r>
          </a:p>
          <a:p>
            <a:pPr marL="0" indent="0">
              <a:buNone/>
            </a:pPr>
            <a:endParaRPr lang="en-US" altLang="ja-JP" dirty="0">
              <a:latin typeface="Meiryo UI" panose="020B0604030504040204" pitchFamily="50" charset="-128"/>
              <a:ea typeface="Meiryo UI" panose="020B0604030504040204" pitchFamily="50" charset="-128"/>
            </a:endParaRPr>
          </a:p>
          <a:p>
            <a:pPr marL="0" indent="0">
              <a:buNone/>
            </a:pPr>
            <a:r>
              <a:rPr lang="ja-JP" altLang="en-US"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a:t>
            </a:r>
            <a:r>
              <a:rPr lang="ja-JP" altLang="en-US" sz="2000" dirty="0">
                <a:latin typeface="Meiryo UI" panose="020B0604030504040204" pitchFamily="50" charset="-128"/>
                <a:ea typeface="Meiryo UI" panose="020B0604030504040204" pitchFamily="50" charset="-128"/>
              </a:rPr>
              <a:t>本資料ではエディターに</a:t>
            </a:r>
            <a:r>
              <a:rPr lang="en-US" altLang="ja-JP" sz="2000" dirty="0">
                <a:solidFill>
                  <a:srgbClr val="002060"/>
                </a:solidFill>
                <a:latin typeface="Meiryo UI" panose="020B0604030504040204" pitchFamily="50" charset="-128"/>
                <a:ea typeface="Meiryo UI" panose="020B0604030504040204" pitchFamily="50" charset="-128"/>
                <a:hlinkClick r:id="rId3">
                  <a:extLst>
                    <a:ext uri="{A12FA001-AC4F-418D-AE19-62706E023703}">
                      <ahyp:hlinkClr xmlns:ahyp="http://schemas.microsoft.com/office/drawing/2018/hyperlinkcolor" val="tx"/>
                    </a:ext>
                  </a:extLst>
                </a:hlinkClick>
              </a:rPr>
              <a:t>Visual Studio Code</a:t>
            </a:r>
            <a:r>
              <a:rPr lang="ja-JP" altLang="en-US" sz="2000" dirty="0">
                <a:latin typeface="Meiryo UI" panose="020B0604030504040204" pitchFamily="50" charset="-128"/>
                <a:ea typeface="Meiryo UI" panose="020B0604030504040204" pitchFamily="50" charset="-128"/>
              </a:rPr>
              <a:t>を使用します</a:t>
            </a:r>
            <a:endParaRPr lang="en-US" altLang="ja-JP" sz="2000"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BA051758-F947-423C-B02F-063BABF57677}"/>
              </a:ext>
            </a:extLst>
          </p:cNvPr>
          <p:cNvSpPr txBox="1"/>
          <p:nvPr/>
        </p:nvSpPr>
        <p:spPr>
          <a:xfrm>
            <a:off x="1293574" y="4935183"/>
            <a:ext cx="7318851" cy="1569660"/>
          </a:xfrm>
          <a:prstGeom prst="rect">
            <a:avLst/>
          </a:prstGeom>
          <a:ln/>
        </p:spPr>
        <p:style>
          <a:lnRef idx="1">
            <a:schemeClr val="accent1"/>
          </a:lnRef>
          <a:fillRef idx="3">
            <a:schemeClr val="accent1"/>
          </a:fillRef>
          <a:effectRef idx="2">
            <a:schemeClr val="accent1"/>
          </a:effectRef>
          <a:fontRef idx="minor">
            <a:schemeClr val="lt1"/>
          </a:fontRef>
        </p:style>
        <p:txBody>
          <a:bodyPr wrap="square" rtlCol="0">
            <a:spAutoFit/>
          </a:bodyPr>
          <a:lstStyle/>
          <a:p>
            <a:r>
              <a:rPr kumimoji="1" lang="ja-JP" altLang="en-US" sz="1600" dirty="0">
                <a:latin typeface="Meiryo UI" panose="020B0604030504040204" pitchFamily="50" charset="-128"/>
                <a:ea typeface="Meiryo UI" panose="020B0604030504040204" pitchFamily="50" charset="-128"/>
              </a:rPr>
              <a:t>ヒント：各ファイルの役割は以下の通りです。</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a:t>
            </a:r>
            <a:r>
              <a:rPr kumimoji="1" lang="en-US" altLang="ja-JP" sz="1600" dirty="0">
                <a:latin typeface="Meiryo UI" panose="020B0604030504040204" pitchFamily="50" charset="-128"/>
                <a:ea typeface="Meiryo UI" panose="020B0604030504040204" pitchFamily="50" charset="-128"/>
              </a:rPr>
              <a:t>apl_info.txt</a:t>
            </a:r>
            <a:r>
              <a:rPr kumimoji="1" lang="ja-JP" altLang="en-US" sz="1600" dirty="0">
                <a:latin typeface="Meiryo UI" panose="020B0604030504040204" pitchFamily="50" charset="-128"/>
                <a:ea typeface="Meiryo UI" panose="020B0604030504040204" pitchFamily="50" charset="-128"/>
              </a:rPr>
              <a:t>」・・・各種の補助的情報が載っています。</a:t>
            </a:r>
            <a:endParaRPr kumimoji="1" lang="en-US" altLang="ja-JP" sz="1600" dirty="0">
              <a:solidFill>
                <a:schemeClr val="bg1"/>
              </a:solidFill>
              <a:latin typeface="Meiryo UI" panose="020B0604030504040204" pitchFamily="50" charset="-128"/>
              <a:ea typeface="Meiryo UI" panose="020B0604030504040204" pitchFamily="50" charset="-128"/>
            </a:endParaRPr>
          </a:p>
          <a:p>
            <a:r>
              <a:rPr kumimoji="1" lang="ja-JP" altLang="en-US" sz="1600" dirty="0">
                <a:solidFill>
                  <a:schemeClr val="bg1"/>
                </a:solidFill>
                <a:latin typeface="Meiryo UI" panose="020B0604030504040204" pitchFamily="50" charset="-128"/>
                <a:ea typeface="Meiryo UI" panose="020B0604030504040204" pitchFamily="50" charset="-128"/>
              </a:rPr>
              <a:t>「</a:t>
            </a:r>
            <a:r>
              <a:rPr kumimoji="1" lang="en-US" altLang="ja-JP" sz="1600" dirty="0">
                <a:solidFill>
                  <a:schemeClr val="bg1"/>
                </a:solidFill>
                <a:latin typeface="Meiryo UI" panose="020B0604030504040204" pitchFamily="50" charset="-128"/>
                <a:ea typeface="Meiryo UI" panose="020B0604030504040204" pitchFamily="50" charset="-128"/>
              </a:rPr>
              <a:t>SPO_RESTAPI_Basic.py</a:t>
            </a:r>
            <a:r>
              <a:rPr kumimoji="1" lang="ja-JP" altLang="en-US" sz="1600" dirty="0">
                <a:solidFill>
                  <a:schemeClr val="bg1"/>
                </a:solidFill>
                <a:latin typeface="Meiryo UI" panose="020B0604030504040204" pitchFamily="50" charset="-128"/>
                <a:ea typeface="Meiryo UI" panose="020B0604030504040204" pitchFamily="50" charset="-128"/>
              </a:rPr>
              <a:t>」・・・</a:t>
            </a:r>
            <a:r>
              <a:rPr kumimoji="1" lang="en-US" altLang="ja-JP" sz="1600" dirty="0">
                <a:solidFill>
                  <a:schemeClr val="bg1"/>
                </a:solidFill>
                <a:latin typeface="Meiryo UI" panose="020B0604030504040204" pitchFamily="50" charset="-128"/>
                <a:ea typeface="Meiryo UI" panose="020B0604030504040204" pitchFamily="50" charset="-128"/>
              </a:rPr>
              <a:t>REST API</a:t>
            </a:r>
            <a:r>
              <a:rPr kumimoji="1" lang="ja-JP" altLang="en-US" sz="1600" dirty="0">
                <a:solidFill>
                  <a:schemeClr val="bg1"/>
                </a:solidFill>
                <a:latin typeface="Meiryo UI" panose="020B0604030504040204" pitchFamily="50" charset="-128"/>
                <a:ea typeface="Meiryo UI" panose="020B0604030504040204" pitchFamily="50" charset="-128"/>
              </a:rPr>
              <a:t>導入動作確認プログラムです。</a:t>
            </a:r>
            <a:endParaRPr kumimoji="1" lang="en-US" altLang="ja-JP" sz="1600" dirty="0">
              <a:solidFill>
                <a:schemeClr val="bg1"/>
              </a:solidFill>
              <a:latin typeface="Meiryo UI" panose="020B0604030504040204" pitchFamily="50" charset="-128"/>
              <a:ea typeface="Meiryo UI" panose="020B0604030504040204" pitchFamily="50" charset="-128"/>
            </a:endParaRPr>
          </a:p>
          <a:p>
            <a:r>
              <a:rPr kumimoji="1" lang="ja-JP" altLang="en-US" sz="1600" dirty="0">
                <a:solidFill>
                  <a:schemeClr val="bg1"/>
                </a:solidFill>
                <a:latin typeface="Meiryo UI" panose="020B0604030504040204" pitchFamily="50" charset="-128"/>
                <a:ea typeface="Meiryo UI" panose="020B0604030504040204" pitchFamily="50" charset="-128"/>
              </a:rPr>
              <a:t>「</a:t>
            </a:r>
            <a:r>
              <a:rPr kumimoji="1" lang="en-US" altLang="ja-JP" sz="1600" dirty="0">
                <a:solidFill>
                  <a:schemeClr val="bg1"/>
                </a:solidFill>
                <a:latin typeface="Meiryo UI" panose="020B0604030504040204" pitchFamily="50" charset="-128"/>
                <a:ea typeface="Meiryo UI" panose="020B0604030504040204" pitchFamily="50" charset="-128"/>
              </a:rPr>
              <a:t>SPO_RESTAPI_ListOpe.py</a:t>
            </a:r>
            <a:r>
              <a:rPr kumimoji="1" lang="ja-JP" altLang="en-US" sz="1600" dirty="0">
                <a:solidFill>
                  <a:schemeClr val="bg1"/>
                </a:solidFill>
                <a:latin typeface="Meiryo UI" panose="020B0604030504040204" pitchFamily="50" charset="-128"/>
                <a:ea typeface="Meiryo UI" panose="020B0604030504040204" pitchFamily="50" charset="-128"/>
              </a:rPr>
              <a:t>」・・・リストアイテムの作成・更新・削除プログラムです。</a:t>
            </a:r>
            <a:endParaRPr kumimoji="1" lang="en-US" altLang="ja-JP" sz="1600" dirty="0">
              <a:solidFill>
                <a:schemeClr val="bg1"/>
              </a:solidFill>
              <a:latin typeface="Meiryo UI" panose="020B0604030504040204" pitchFamily="50" charset="-128"/>
              <a:ea typeface="Meiryo UI" panose="020B0604030504040204" pitchFamily="50" charset="-128"/>
            </a:endParaRPr>
          </a:p>
          <a:p>
            <a:r>
              <a:rPr kumimoji="1" lang="en-US" altLang="ja-JP" sz="1600" dirty="0">
                <a:solidFill>
                  <a:schemeClr val="bg1"/>
                </a:solidFill>
                <a:latin typeface="Meiryo UI" panose="020B0604030504040204" pitchFamily="50" charset="-128"/>
                <a:ea typeface="Meiryo UI" panose="020B0604030504040204" pitchFamily="50" charset="-128"/>
              </a:rPr>
              <a:t>※</a:t>
            </a:r>
            <a:r>
              <a:rPr kumimoji="1" lang="ja-JP" altLang="en-US" sz="1600" dirty="0">
                <a:solidFill>
                  <a:schemeClr val="bg1"/>
                </a:solidFill>
                <a:latin typeface="Meiryo UI" panose="020B0604030504040204" pitchFamily="50" charset="-128"/>
                <a:ea typeface="Meiryo UI" panose="020B0604030504040204" pitchFamily="50" charset="-128"/>
              </a:rPr>
              <a:t>プログラムの関数化・モジュール化はしていません。各自で頑張ってください。</a:t>
            </a:r>
            <a:endParaRPr kumimoji="1" lang="en-US" altLang="ja-JP" sz="1600" dirty="0">
              <a:solidFill>
                <a:schemeClr val="bg1"/>
              </a:solidFill>
              <a:latin typeface="Meiryo UI" panose="020B0604030504040204" pitchFamily="50" charset="-128"/>
              <a:ea typeface="Meiryo UI" panose="020B0604030504040204" pitchFamily="50" charset="-128"/>
            </a:endParaRPr>
          </a:p>
          <a:p>
            <a:r>
              <a:rPr kumimoji="1" lang="ja-JP" altLang="en-US" sz="1600" dirty="0">
                <a:solidFill>
                  <a:srgbClr val="002060"/>
                </a:solidFill>
                <a:latin typeface="Meiryo UI" panose="020B0604030504040204" pitchFamily="50" charset="-128"/>
                <a:ea typeface="Meiryo UI" panose="020B0604030504040204" pitchFamily="50" charset="-128"/>
                <a:hlinkClick r:id="rId2">
                  <a:extLst>
                    <a:ext uri="{A12FA001-AC4F-418D-AE19-62706E023703}">
                      <ahyp:hlinkClr xmlns:ahyp="http://schemas.microsoft.com/office/drawing/2018/hyperlinkcolor" val="tx"/>
                    </a:ext>
                  </a:extLst>
                </a:hlinkClick>
              </a:rPr>
              <a:t>ファイル一式はココをクリックしてアクセスしてください。</a:t>
            </a:r>
            <a:endParaRPr kumimoji="1" lang="en-US" altLang="ja-JP" sz="1600" dirty="0">
              <a:solidFill>
                <a:srgbClr val="002060"/>
              </a:solidFill>
              <a:latin typeface="Meiryo UI" panose="020B0604030504040204" pitchFamily="50" charset="-128"/>
              <a:ea typeface="Meiryo UI" panose="020B0604030504040204" pitchFamily="50" charset="-128"/>
            </a:endParaRPr>
          </a:p>
        </p:txBody>
      </p:sp>
      <p:graphicFrame>
        <p:nvGraphicFramePr>
          <p:cNvPr id="7" name="オブジェクト 6">
            <a:extLst>
              <a:ext uri="{FF2B5EF4-FFF2-40B4-BE49-F238E27FC236}">
                <a16:creationId xmlns:a16="http://schemas.microsoft.com/office/drawing/2014/main" id="{77053B73-334F-4DFF-9FB2-6CC821E1F0B4}"/>
              </a:ext>
            </a:extLst>
          </p:cNvPr>
          <p:cNvGraphicFramePr>
            <a:graphicFrameLocks noChangeAspect="1"/>
          </p:cNvGraphicFramePr>
          <p:nvPr>
            <p:extLst>
              <p:ext uri="{D42A27DB-BD31-4B8C-83A1-F6EECF244321}">
                <p14:modId xmlns:p14="http://schemas.microsoft.com/office/powerpoint/2010/main" val="588828003"/>
              </p:ext>
            </p:extLst>
          </p:nvPr>
        </p:nvGraphicFramePr>
        <p:xfrm>
          <a:off x="0" y="0"/>
          <a:ext cx="742950" cy="495300"/>
        </p:xfrm>
        <a:graphic>
          <a:graphicData uri="http://schemas.openxmlformats.org/presentationml/2006/ole">
            <mc:AlternateContent xmlns:mc="http://schemas.openxmlformats.org/markup-compatibility/2006">
              <mc:Choice xmlns:v="urn:schemas-microsoft-com:vml" Requires="v">
                <p:oleObj r:id="rId4" imgW="1228571" imgH="819048" progId="MSPhotoEd.3">
                  <p:embed/>
                </p:oleObj>
              </mc:Choice>
              <mc:Fallback>
                <p:oleObj r:id="rId4" imgW="1228571" imgH="819048" progId="MSPhotoEd.3">
                  <p:embed/>
                  <p:pic>
                    <p:nvPicPr>
                      <p:cNvPr id="7" name="オブジェクト 6">
                        <a:extLst>
                          <a:ext uri="{FF2B5EF4-FFF2-40B4-BE49-F238E27FC236}">
                            <a16:creationId xmlns:a16="http://schemas.microsoft.com/office/drawing/2014/main" id="{77053B73-334F-4DFF-9FB2-6CC821E1F0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42950" cy="495300"/>
                      </a:xfrm>
                      <a:prstGeom prst="rect">
                        <a:avLst/>
                      </a:prstGeom>
                      <a:noFill/>
                    </p:spPr>
                  </p:pic>
                </p:oleObj>
              </mc:Fallback>
            </mc:AlternateContent>
          </a:graphicData>
        </a:graphic>
      </p:graphicFrame>
      <p:pic>
        <p:nvPicPr>
          <p:cNvPr id="9" name="グラフィックス 8" descr="戻る 単色塗りつぶし">
            <a:hlinkClick r:id="rId6" action="ppaction://hlinksldjump"/>
            <a:extLst>
              <a:ext uri="{FF2B5EF4-FFF2-40B4-BE49-F238E27FC236}">
                <a16:creationId xmlns:a16="http://schemas.microsoft.com/office/drawing/2014/main" id="{499CC7FA-CE53-4557-B282-844C8B84E84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368118" y="3362"/>
            <a:ext cx="457200" cy="457200"/>
          </a:xfrm>
          <a:prstGeom prst="rect">
            <a:avLst/>
          </a:prstGeom>
        </p:spPr>
      </p:pic>
    </p:spTree>
    <p:extLst>
      <p:ext uri="{BB962C8B-B14F-4D97-AF65-F5344CB8AC3E}">
        <p14:creationId xmlns:p14="http://schemas.microsoft.com/office/powerpoint/2010/main" val="2653642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1885F98A-F92F-40AF-9523-592C78A9CF1A}"/>
              </a:ext>
            </a:extLst>
          </p:cNvPr>
          <p:cNvPicPr>
            <a:picLocks noChangeAspect="1"/>
          </p:cNvPicPr>
          <p:nvPr/>
        </p:nvPicPr>
        <p:blipFill>
          <a:blip r:embed="rId2"/>
          <a:stretch>
            <a:fillRect/>
          </a:stretch>
        </p:blipFill>
        <p:spPr>
          <a:xfrm>
            <a:off x="868178" y="2436671"/>
            <a:ext cx="8169643" cy="4029472"/>
          </a:xfrm>
          <a:prstGeom prst="rect">
            <a:avLst/>
          </a:prstGeom>
          <a:ln>
            <a:noFill/>
          </a:ln>
          <a:effectLst>
            <a:outerShdw blurRad="292100" dist="139700" dir="2700000" algn="tl" rotWithShape="0">
              <a:srgbClr val="333333">
                <a:alpha val="65000"/>
              </a:srgbClr>
            </a:outerShdw>
          </a:effectLst>
        </p:spPr>
      </p:pic>
      <p:sp>
        <p:nvSpPr>
          <p:cNvPr id="2" name="タイトル 1"/>
          <p:cNvSpPr>
            <a:spLocks noGrp="1"/>
          </p:cNvSpPr>
          <p:nvPr>
            <p:ph type="title"/>
          </p:nvPr>
        </p:nvSpPr>
        <p:spPr/>
        <p:txBody>
          <a:bodyPr>
            <a:normAutofit/>
          </a:bodyPr>
          <a:lstStyle/>
          <a:p>
            <a:r>
              <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1-2.</a:t>
            </a:r>
            <a:r>
              <a:rPr lang="ja-JP" altLang="en-US"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対象</a:t>
            </a:r>
            <a:r>
              <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SPO</a:t>
            </a:r>
            <a:r>
              <a:rPr lang="ja-JP" altLang="en-US"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サイトの設定</a:t>
            </a:r>
            <a:endPar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p:txBody>
          <a:bodyPr/>
          <a:lstStyle/>
          <a:p>
            <a:pPr marL="0" indent="0">
              <a:buNone/>
            </a:pPr>
            <a:r>
              <a:rPr lang="ja-JP" altLang="en-US" dirty="0">
                <a:latin typeface="Meiryo UI" panose="020B0604030504040204" pitchFamily="50" charset="-128"/>
                <a:ea typeface="Meiryo UI" panose="020B0604030504040204" pitchFamily="50" charset="-128"/>
              </a:rPr>
              <a:t>①対象の</a:t>
            </a:r>
            <a:r>
              <a:rPr lang="en-US" altLang="ja-JP" dirty="0">
                <a:latin typeface="Meiryo UI" panose="020B0604030504040204" pitchFamily="50" charset="-128"/>
                <a:ea typeface="Meiryo UI" panose="020B0604030504040204" pitchFamily="50" charset="-128"/>
              </a:rPr>
              <a:t>SPO</a:t>
            </a:r>
            <a:r>
              <a:rPr lang="ja-JP" altLang="en-US" dirty="0">
                <a:latin typeface="Meiryo UI" panose="020B0604030504040204" pitchFamily="50" charset="-128"/>
                <a:ea typeface="Meiryo UI" panose="020B0604030504040204" pitchFamily="50" charset="-128"/>
              </a:rPr>
              <a:t>サイトをブラウザで開く</a:t>
            </a:r>
            <a:endParaRPr lang="en-US" altLang="ja-JP"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BA051758-F947-423C-B02F-063BABF57677}"/>
              </a:ext>
            </a:extLst>
          </p:cNvPr>
          <p:cNvSpPr txBox="1"/>
          <p:nvPr/>
        </p:nvSpPr>
        <p:spPr>
          <a:xfrm>
            <a:off x="2154349" y="5736778"/>
            <a:ext cx="5597300" cy="584775"/>
          </a:xfrm>
          <a:prstGeom prst="rect">
            <a:avLst/>
          </a:prstGeom>
          <a:ln/>
        </p:spPr>
        <p:style>
          <a:lnRef idx="1">
            <a:schemeClr val="accent1"/>
          </a:lnRef>
          <a:fillRef idx="3">
            <a:schemeClr val="accent1"/>
          </a:fillRef>
          <a:effectRef idx="2">
            <a:schemeClr val="accent1"/>
          </a:effectRef>
          <a:fontRef idx="minor">
            <a:schemeClr val="lt1"/>
          </a:fontRef>
        </p:style>
        <p:txBody>
          <a:bodyPr wrap="square" rtlCol="0">
            <a:spAutoFit/>
          </a:bodyPr>
          <a:lstStyle/>
          <a:p>
            <a:r>
              <a:rPr kumimoji="1" lang="ja-JP" altLang="en-US" sz="1600" dirty="0">
                <a:latin typeface="Meiryo UI" panose="020B0604030504040204" pitchFamily="50" charset="-128"/>
                <a:ea typeface="Meiryo UI" panose="020B0604030504040204" pitchFamily="50" charset="-128"/>
              </a:rPr>
              <a:t>ヒント：本資料では</a:t>
            </a:r>
            <a:r>
              <a:rPr kumimoji="1" lang="en-US" altLang="ja-JP" sz="1600" dirty="0">
                <a:latin typeface="Meiryo UI" panose="020B0604030504040204" pitchFamily="50" charset="-128"/>
                <a:ea typeface="Meiryo UI" panose="020B0604030504040204" pitchFamily="50" charset="-128"/>
              </a:rPr>
              <a:t>SPO</a:t>
            </a:r>
            <a:r>
              <a:rPr kumimoji="1" lang="ja-JP" altLang="en-US" sz="1600" dirty="0">
                <a:latin typeface="Meiryo UI" panose="020B0604030504040204" pitchFamily="50" charset="-128"/>
                <a:ea typeface="Meiryo UI" panose="020B0604030504040204" pitchFamily="50" charset="-128"/>
              </a:rPr>
              <a:t>単体の払い出しサイトを利用していますが、</a:t>
            </a:r>
            <a:endParaRPr kumimoji="1" lang="en-US" altLang="ja-JP" sz="1600" dirty="0">
              <a:latin typeface="Meiryo UI" panose="020B0604030504040204" pitchFamily="50" charset="-128"/>
              <a:ea typeface="Meiryo UI" panose="020B0604030504040204" pitchFamily="50" charset="-128"/>
            </a:endParaRPr>
          </a:p>
          <a:p>
            <a:r>
              <a:rPr kumimoji="1" lang="en-US" altLang="ja-JP" sz="1600" dirty="0">
                <a:latin typeface="Meiryo UI" panose="020B0604030504040204" pitchFamily="50" charset="-128"/>
                <a:ea typeface="Meiryo UI" panose="020B0604030504040204" pitchFamily="50" charset="-128"/>
              </a:rPr>
              <a:t>Teams</a:t>
            </a:r>
            <a:r>
              <a:rPr kumimoji="1" lang="ja-JP" altLang="en-US" sz="1600" dirty="0">
                <a:latin typeface="Meiryo UI" panose="020B0604030504040204" pitchFamily="50" charset="-128"/>
                <a:ea typeface="Meiryo UI" panose="020B0604030504040204" pitchFamily="50" charset="-128"/>
              </a:rPr>
              <a:t>付随の</a:t>
            </a:r>
            <a:r>
              <a:rPr kumimoji="1" lang="en-US" altLang="ja-JP" sz="1600" dirty="0">
                <a:latin typeface="Meiryo UI" panose="020B0604030504040204" pitchFamily="50" charset="-128"/>
                <a:ea typeface="Meiryo UI" panose="020B0604030504040204" pitchFamily="50" charset="-128"/>
              </a:rPr>
              <a:t>SPO</a:t>
            </a:r>
            <a:r>
              <a:rPr kumimoji="1" lang="ja-JP" altLang="en-US" sz="1600" dirty="0">
                <a:latin typeface="Meiryo UI" panose="020B0604030504040204" pitchFamily="50" charset="-128"/>
                <a:ea typeface="Meiryo UI" panose="020B0604030504040204" pitchFamily="50" charset="-128"/>
              </a:rPr>
              <a:t>でも利用可能です。</a:t>
            </a:r>
            <a:endParaRPr kumimoji="1" lang="en-US" altLang="ja-JP" sz="1600" dirty="0">
              <a:latin typeface="Meiryo UI" panose="020B0604030504040204" pitchFamily="50" charset="-128"/>
              <a:ea typeface="Meiryo UI" panose="020B0604030504040204" pitchFamily="50" charset="-128"/>
            </a:endParaRPr>
          </a:p>
        </p:txBody>
      </p:sp>
      <p:sp>
        <p:nvSpPr>
          <p:cNvPr id="9" name="正方形/長方形 8">
            <a:extLst>
              <a:ext uri="{FF2B5EF4-FFF2-40B4-BE49-F238E27FC236}">
                <a16:creationId xmlns:a16="http://schemas.microsoft.com/office/drawing/2014/main" id="{90836E2E-0FB0-450C-8BCF-3E729F5B16B3}"/>
              </a:ext>
            </a:extLst>
          </p:cNvPr>
          <p:cNvSpPr/>
          <p:nvPr/>
        </p:nvSpPr>
        <p:spPr>
          <a:xfrm>
            <a:off x="1363436" y="3902529"/>
            <a:ext cx="514350" cy="269421"/>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4A8B0EE1-DB6F-405E-A2B3-01069CA94C52}"/>
              </a:ext>
            </a:extLst>
          </p:cNvPr>
          <p:cNvSpPr txBox="1"/>
          <p:nvPr/>
        </p:nvSpPr>
        <p:spPr>
          <a:xfrm>
            <a:off x="4593794" y="3366329"/>
            <a:ext cx="3722433"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ja-JP" altLang="en-US" dirty="0">
                <a:latin typeface="Meiryo UI" panose="020B0604030504040204" pitchFamily="50" charset="-128"/>
                <a:ea typeface="Meiryo UI" panose="020B0604030504040204" pitchFamily="50" charset="-128"/>
              </a:rPr>
              <a:t>ホームが分かりやすいためホームを推奨</a:t>
            </a:r>
            <a:endParaRPr kumimoji="1" lang="en-US" altLang="ja-JP" dirty="0">
              <a:latin typeface="Meiryo UI" panose="020B0604030504040204" pitchFamily="50" charset="-128"/>
              <a:ea typeface="Meiryo UI" panose="020B0604030504040204" pitchFamily="50" charset="-128"/>
            </a:endParaRPr>
          </a:p>
        </p:txBody>
      </p:sp>
      <p:cxnSp>
        <p:nvCxnSpPr>
          <p:cNvPr id="11" name="直線コネクタ 10">
            <a:extLst>
              <a:ext uri="{FF2B5EF4-FFF2-40B4-BE49-F238E27FC236}">
                <a16:creationId xmlns:a16="http://schemas.microsoft.com/office/drawing/2014/main" id="{1E2DBCD3-A965-46A2-91B8-907688BA563A}"/>
              </a:ext>
            </a:extLst>
          </p:cNvPr>
          <p:cNvCxnSpPr>
            <a:cxnSpLocks/>
            <a:stCxn id="10" idx="1"/>
            <a:endCxn id="9" idx="3"/>
          </p:cNvCxnSpPr>
          <p:nvPr/>
        </p:nvCxnSpPr>
        <p:spPr>
          <a:xfrm flipH="1">
            <a:off x="1877786" y="3550995"/>
            <a:ext cx="2716008" cy="486245"/>
          </a:xfrm>
          <a:prstGeom prst="line">
            <a:avLst/>
          </a:prstGeom>
          <a:ln/>
        </p:spPr>
        <p:style>
          <a:lnRef idx="3">
            <a:schemeClr val="accent4"/>
          </a:lnRef>
          <a:fillRef idx="0">
            <a:schemeClr val="accent4"/>
          </a:fillRef>
          <a:effectRef idx="2">
            <a:schemeClr val="accent4"/>
          </a:effectRef>
          <a:fontRef idx="minor">
            <a:schemeClr val="tx1"/>
          </a:fontRef>
        </p:style>
      </p:cxnSp>
      <p:sp>
        <p:nvSpPr>
          <p:cNvPr id="12" name="正方形/長方形 11">
            <a:extLst>
              <a:ext uri="{FF2B5EF4-FFF2-40B4-BE49-F238E27FC236}">
                <a16:creationId xmlns:a16="http://schemas.microsoft.com/office/drawing/2014/main" id="{62EB6521-6873-4972-A1E4-61719F494C05}"/>
              </a:ext>
            </a:extLst>
          </p:cNvPr>
          <p:cNvSpPr/>
          <p:nvPr/>
        </p:nvSpPr>
        <p:spPr>
          <a:xfrm>
            <a:off x="2231582" y="2436671"/>
            <a:ext cx="2577181" cy="241215"/>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96082C77-2A11-4998-8B5F-4670968578D1}"/>
              </a:ext>
            </a:extLst>
          </p:cNvPr>
          <p:cNvCxnSpPr>
            <a:cxnSpLocks/>
            <a:stCxn id="10" idx="1"/>
            <a:endCxn id="12" idx="2"/>
          </p:cNvCxnSpPr>
          <p:nvPr/>
        </p:nvCxnSpPr>
        <p:spPr>
          <a:xfrm flipH="1" flipV="1">
            <a:off x="3520173" y="2677886"/>
            <a:ext cx="1073621" cy="873109"/>
          </a:xfrm>
          <a:prstGeom prst="line">
            <a:avLst/>
          </a:prstGeom>
          <a:ln/>
        </p:spPr>
        <p:style>
          <a:lnRef idx="3">
            <a:schemeClr val="accent4"/>
          </a:lnRef>
          <a:fillRef idx="0">
            <a:schemeClr val="accent4"/>
          </a:fillRef>
          <a:effectRef idx="2">
            <a:schemeClr val="accent4"/>
          </a:effectRef>
          <a:fontRef idx="minor">
            <a:schemeClr val="tx1"/>
          </a:fontRef>
        </p:style>
      </p:cxnSp>
      <p:graphicFrame>
        <p:nvGraphicFramePr>
          <p:cNvPr id="15" name="オブジェクト 14">
            <a:extLst>
              <a:ext uri="{FF2B5EF4-FFF2-40B4-BE49-F238E27FC236}">
                <a16:creationId xmlns:a16="http://schemas.microsoft.com/office/drawing/2014/main" id="{7BFB93EC-FC01-4A8F-9BFB-94B248E71E6D}"/>
              </a:ext>
            </a:extLst>
          </p:cNvPr>
          <p:cNvGraphicFramePr>
            <a:graphicFrameLocks noChangeAspect="1"/>
          </p:cNvGraphicFramePr>
          <p:nvPr>
            <p:extLst>
              <p:ext uri="{D42A27DB-BD31-4B8C-83A1-F6EECF244321}">
                <p14:modId xmlns:p14="http://schemas.microsoft.com/office/powerpoint/2010/main" val="588828003"/>
              </p:ext>
            </p:extLst>
          </p:nvPr>
        </p:nvGraphicFramePr>
        <p:xfrm>
          <a:off x="0" y="0"/>
          <a:ext cx="742950" cy="495300"/>
        </p:xfrm>
        <a:graphic>
          <a:graphicData uri="http://schemas.openxmlformats.org/presentationml/2006/ole">
            <mc:AlternateContent xmlns:mc="http://schemas.openxmlformats.org/markup-compatibility/2006">
              <mc:Choice xmlns:v="urn:schemas-microsoft-com:vml" Requires="v">
                <p:oleObj r:id="rId3" imgW="1228571" imgH="819048" progId="MSPhotoEd.3">
                  <p:embed/>
                </p:oleObj>
              </mc:Choice>
              <mc:Fallback>
                <p:oleObj r:id="rId3" imgW="1228571" imgH="819048" progId="MSPhotoEd.3">
                  <p:embed/>
                  <p:pic>
                    <p:nvPicPr>
                      <p:cNvPr id="15" name="オブジェクト 14">
                        <a:extLst>
                          <a:ext uri="{FF2B5EF4-FFF2-40B4-BE49-F238E27FC236}">
                            <a16:creationId xmlns:a16="http://schemas.microsoft.com/office/drawing/2014/main" id="{7BFB93EC-FC01-4A8F-9BFB-94B248E71E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42950" cy="495300"/>
                      </a:xfrm>
                      <a:prstGeom prst="rect">
                        <a:avLst/>
                      </a:prstGeom>
                      <a:noFill/>
                    </p:spPr>
                  </p:pic>
                </p:oleObj>
              </mc:Fallback>
            </mc:AlternateContent>
          </a:graphicData>
        </a:graphic>
      </p:graphicFrame>
      <p:pic>
        <p:nvPicPr>
          <p:cNvPr id="16" name="グラフィックス 15" descr="戻る 単色塗りつぶし">
            <a:hlinkClick r:id="rId5" action="ppaction://hlinksldjump"/>
            <a:extLst>
              <a:ext uri="{FF2B5EF4-FFF2-40B4-BE49-F238E27FC236}">
                <a16:creationId xmlns:a16="http://schemas.microsoft.com/office/drawing/2014/main" id="{4FB28A33-E085-4E35-AF30-86F222684E0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68118" y="3362"/>
            <a:ext cx="457200" cy="457200"/>
          </a:xfrm>
          <a:prstGeom prst="rect">
            <a:avLst/>
          </a:prstGeom>
        </p:spPr>
      </p:pic>
    </p:spTree>
    <p:extLst>
      <p:ext uri="{BB962C8B-B14F-4D97-AF65-F5344CB8AC3E}">
        <p14:creationId xmlns:p14="http://schemas.microsoft.com/office/powerpoint/2010/main" val="3036517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1885F98A-F92F-40AF-9523-592C78A9CF1A}"/>
              </a:ext>
            </a:extLst>
          </p:cNvPr>
          <p:cNvPicPr>
            <a:picLocks noChangeAspect="1"/>
          </p:cNvPicPr>
          <p:nvPr/>
        </p:nvPicPr>
        <p:blipFill>
          <a:blip r:embed="rId2"/>
          <a:stretch>
            <a:fillRect/>
          </a:stretch>
        </p:blipFill>
        <p:spPr>
          <a:xfrm>
            <a:off x="868178" y="2436671"/>
            <a:ext cx="8169643" cy="4029472"/>
          </a:xfrm>
          <a:prstGeom prst="rect">
            <a:avLst/>
          </a:prstGeom>
          <a:ln>
            <a:noFill/>
          </a:ln>
          <a:effectLst>
            <a:outerShdw blurRad="292100" dist="139700" dir="2700000" algn="tl" rotWithShape="0">
              <a:srgbClr val="333333">
                <a:alpha val="65000"/>
              </a:srgbClr>
            </a:outerShdw>
          </a:effectLst>
        </p:spPr>
      </p:pic>
      <p:sp>
        <p:nvSpPr>
          <p:cNvPr id="2" name="タイトル 1"/>
          <p:cNvSpPr>
            <a:spLocks noGrp="1"/>
          </p:cNvSpPr>
          <p:nvPr>
            <p:ph type="title"/>
          </p:nvPr>
        </p:nvSpPr>
        <p:spPr/>
        <p:txBody>
          <a:bodyPr>
            <a:normAutofit/>
          </a:bodyPr>
          <a:lstStyle/>
          <a:p>
            <a:r>
              <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1-2.</a:t>
            </a:r>
            <a:r>
              <a:rPr lang="ja-JP" altLang="en-US"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対象</a:t>
            </a:r>
            <a:r>
              <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SPO</a:t>
            </a:r>
            <a:r>
              <a:rPr lang="ja-JP" altLang="en-US"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サイトの設定</a:t>
            </a:r>
            <a:endPar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p:txBody>
          <a:bodyPr/>
          <a:lstStyle/>
          <a:p>
            <a:pPr marL="0" indent="0">
              <a:buNone/>
            </a:pPr>
            <a:r>
              <a:rPr lang="ja-JP" altLang="en-US" dirty="0">
                <a:latin typeface="Meiryo UI" panose="020B0604030504040204" pitchFamily="50" charset="-128"/>
                <a:ea typeface="Meiryo UI" panose="020B0604030504040204" pitchFamily="50" charset="-128"/>
              </a:rPr>
              <a:t>②</a:t>
            </a:r>
            <a:r>
              <a:rPr lang="en-US" altLang="ja-JP" dirty="0">
                <a:latin typeface="Meiryo UI" panose="020B0604030504040204" pitchFamily="50" charset="-128"/>
                <a:ea typeface="Meiryo UI" panose="020B0604030504040204" pitchFamily="50" charset="-128"/>
              </a:rPr>
              <a:t>URL</a:t>
            </a:r>
            <a:r>
              <a:rPr lang="ja-JP" altLang="en-US" dirty="0">
                <a:latin typeface="Meiryo UI" panose="020B0604030504040204" pitchFamily="50" charset="-128"/>
                <a:ea typeface="Meiryo UI" panose="020B0604030504040204" pitchFamily="50" charset="-128"/>
              </a:rPr>
              <a:t>のサイト固有部分をコピーする</a:t>
            </a:r>
            <a:endParaRPr lang="en-US" altLang="ja-JP" dirty="0">
              <a:latin typeface="Meiryo UI" panose="020B0604030504040204" pitchFamily="50" charset="-128"/>
              <a:ea typeface="Meiryo UI" panose="020B0604030504040204" pitchFamily="50" charset="-128"/>
            </a:endParaRPr>
          </a:p>
        </p:txBody>
      </p:sp>
      <p:sp>
        <p:nvSpPr>
          <p:cNvPr id="9" name="正方形/長方形 8">
            <a:extLst>
              <a:ext uri="{FF2B5EF4-FFF2-40B4-BE49-F238E27FC236}">
                <a16:creationId xmlns:a16="http://schemas.microsoft.com/office/drawing/2014/main" id="{90836E2E-0FB0-450C-8BCF-3E729F5B16B3}"/>
              </a:ext>
            </a:extLst>
          </p:cNvPr>
          <p:cNvSpPr/>
          <p:nvPr/>
        </p:nvSpPr>
        <p:spPr>
          <a:xfrm>
            <a:off x="4196444" y="2436672"/>
            <a:ext cx="604156" cy="233050"/>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4A8B0EE1-DB6F-405E-A2B3-01069CA94C52}"/>
              </a:ext>
            </a:extLst>
          </p:cNvPr>
          <p:cNvSpPr txBox="1"/>
          <p:nvPr/>
        </p:nvSpPr>
        <p:spPr>
          <a:xfrm>
            <a:off x="2653403" y="4188279"/>
            <a:ext cx="4599192" cy="92333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en-US" altLang="ja-JP" dirty="0">
                <a:latin typeface="Meiryo UI" panose="020B0604030504040204" pitchFamily="50" charset="-128"/>
                <a:ea typeface="Meiryo UI" panose="020B0604030504040204" pitchFamily="50" charset="-128"/>
              </a:rPr>
              <a:t>sites/</a:t>
            </a:r>
            <a:r>
              <a:rPr kumimoji="1" lang="ja-JP" altLang="en-US" dirty="0">
                <a:latin typeface="Meiryo UI" panose="020B0604030504040204" pitchFamily="50" charset="-128"/>
                <a:ea typeface="Meiryo UI" panose="020B0604030504040204" pitchFamily="50" charset="-128"/>
              </a:rPr>
              <a:t>の後ろにある部分をコピーする。</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本資料の例では</a:t>
            </a:r>
            <a:r>
              <a:rPr kumimoji="1" lang="en-US" altLang="ja-JP" dirty="0" err="1">
                <a:latin typeface="Meiryo UI" panose="020B0604030504040204" pitchFamily="50" charset="-128"/>
                <a:ea typeface="Meiryo UI" panose="020B0604030504040204" pitchFamily="50" charset="-128"/>
              </a:rPr>
              <a:t>msspo_pss</a:t>
            </a:r>
            <a:r>
              <a:rPr kumimoji="1" lang="ja-JP" altLang="en-US" dirty="0">
                <a:latin typeface="Meiryo UI" panose="020B0604030504040204" pitchFamily="50" charset="-128"/>
                <a:ea typeface="Meiryo UI" panose="020B0604030504040204" pitchFamily="50" charset="-128"/>
              </a:rPr>
              <a:t>となる。</a:t>
            </a:r>
            <a:endParaRPr kumimoji="1" lang="en-US" altLang="ja-JP" dirty="0">
              <a:latin typeface="Meiryo UI" panose="020B0604030504040204" pitchFamily="50" charset="-128"/>
              <a:ea typeface="Meiryo UI" panose="020B0604030504040204" pitchFamily="50" charset="-128"/>
            </a:endParaRPr>
          </a:p>
          <a:p>
            <a:r>
              <a:rPr kumimoji="1" lang="en-US" altLang="ja-JP" dirty="0">
                <a:latin typeface="Meiryo UI" panose="020B0604030504040204" pitchFamily="50" charset="-128"/>
                <a:ea typeface="Meiryo UI" panose="020B0604030504040204" pitchFamily="50" charset="-128"/>
              </a:rPr>
              <a:t>Teams</a:t>
            </a:r>
            <a:r>
              <a:rPr kumimoji="1" lang="ja-JP" altLang="en-US" dirty="0">
                <a:latin typeface="Meiryo UI" panose="020B0604030504040204" pitchFamily="50" charset="-128"/>
                <a:ea typeface="Meiryo UI" panose="020B0604030504040204" pitchFamily="50" charset="-128"/>
              </a:rPr>
              <a:t>付随の場合は</a:t>
            </a:r>
            <a:r>
              <a:rPr kumimoji="1" lang="en-US" altLang="ja-JP" dirty="0" err="1">
                <a:latin typeface="Meiryo UI" panose="020B0604030504040204" pitchFamily="50" charset="-128"/>
                <a:ea typeface="Meiryo UI" panose="020B0604030504040204" pitchFamily="50" charset="-128"/>
              </a:rPr>
              <a:t>msteams_xxxx</a:t>
            </a:r>
            <a:r>
              <a:rPr kumimoji="1" lang="ja-JP" altLang="en-US" dirty="0">
                <a:latin typeface="Meiryo UI" panose="020B0604030504040204" pitchFamily="50" charset="-128"/>
                <a:ea typeface="Meiryo UI" panose="020B0604030504040204" pitchFamily="50" charset="-128"/>
              </a:rPr>
              <a:t>など。</a:t>
            </a:r>
            <a:endParaRPr kumimoji="1" lang="en-US" altLang="ja-JP" dirty="0">
              <a:latin typeface="Meiryo UI" panose="020B0604030504040204" pitchFamily="50" charset="-128"/>
              <a:ea typeface="Meiryo UI" panose="020B0604030504040204" pitchFamily="50" charset="-128"/>
            </a:endParaRPr>
          </a:p>
        </p:txBody>
      </p:sp>
      <p:cxnSp>
        <p:nvCxnSpPr>
          <p:cNvPr id="11" name="直線コネクタ 10">
            <a:extLst>
              <a:ext uri="{FF2B5EF4-FFF2-40B4-BE49-F238E27FC236}">
                <a16:creationId xmlns:a16="http://schemas.microsoft.com/office/drawing/2014/main" id="{1E2DBCD3-A965-46A2-91B8-907688BA563A}"/>
              </a:ext>
            </a:extLst>
          </p:cNvPr>
          <p:cNvCxnSpPr>
            <a:cxnSpLocks/>
            <a:stCxn id="10" idx="0"/>
            <a:endCxn id="9" idx="2"/>
          </p:cNvCxnSpPr>
          <p:nvPr/>
        </p:nvCxnSpPr>
        <p:spPr>
          <a:xfrm flipH="1" flipV="1">
            <a:off x="4498522" y="2669722"/>
            <a:ext cx="454477" cy="1518557"/>
          </a:xfrm>
          <a:prstGeom prst="line">
            <a:avLst/>
          </a:prstGeom>
          <a:ln/>
        </p:spPr>
        <p:style>
          <a:lnRef idx="3">
            <a:schemeClr val="accent4"/>
          </a:lnRef>
          <a:fillRef idx="0">
            <a:schemeClr val="accent4"/>
          </a:fillRef>
          <a:effectRef idx="2">
            <a:schemeClr val="accent4"/>
          </a:effectRef>
          <a:fontRef idx="minor">
            <a:schemeClr val="tx1"/>
          </a:fontRef>
        </p:style>
      </p:cxnSp>
      <p:graphicFrame>
        <p:nvGraphicFramePr>
          <p:cNvPr id="13" name="オブジェクト 12">
            <a:extLst>
              <a:ext uri="{FF2B5EF4-FFF2-40B4-BE49-F238E27FC236}">
                <a16:creationId xmlns:a16="http://schemas.microsoft.com/office/drawing/2014/main" id="{17206E54-4B60-44F4-B47C-96ED9D9CD716}"/>
              </a:ext>
            </a:extLst>
          </p:cNvPr>
          <p:cNvGraphicFramePr>
            <a:graphicFrameLocks noChangeAspect="1"/>
          </p:cNvGraphicFramePr>
          <p:nvPr>
            <p:extLst>
              <p:ext uri="{D42A27DB-BD31-4B8C-83A1-F6EECF244321}">
                <p14:modId xmlns:p14="http://schemas.microsoft.com/office/powerpoint/2010/main" val="588828003"/>
              </p:ext>
            </p:extLst>
          </p:nvPr>
        </p:nvGraphicFramePr>
        <p:xfrm>
          <a:off x="0" y="0"/>
          <a:ext cx="742950" cy="495300"/>
        </p:xfrm>
        <a:graphic>
          <a:graphicData uri="http://schemas.openxmlformats.org/presentationml/2006/ole">
            <mc:AlternateContent xmlns:mc="http://schemas.openxmlformats.org/markup-compatibility/2006">
              <mc:Choice xmlns:v="urn:schemas-microsoft-com:vml" Requires="v">
                <p:oleObj r:id="rId3" imgW="1228571" imgH="819048" progId="MSPhotoEd.3">
                  <p:embed/>
                </p:oleObj>
              </mc:Choice>
              <mc:Fallback>
                <p:oleObj r:id="rId3" imgW="1228571" imgH="819048" progId="MSPhotoEd.3">
                  <p:embed/>
                  <p:pic>
                    <p:nvPicPr>
                      <p:cNvPr id="13" name="オブジェクト 12">
                        <a:extLst>
                          <a:ext uri="{FF2B5EF4-FFF2-40B4-BE49-F238E27FC236}">
                            <a16:creationId xmlns:a16="http://schemas.microsoft.com/office/drawing/2014/main" id="{17206E54-4B60-44F4-B47C-96ED9D9CD7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42950" cy="495300"/>
                      </a:xfrm>
                      <a:prstGeom prst="rect">
                        <a:avLst/>
                      </a:prstGeom>
                      <a:noFill/>
                    </p:spPr>
                  </p:pic>
                </p:oleObj>
              </mc:Fallback>
            </mc:AlternateContent>
          </a:graphicData>
        </a:graphic>
      </p:graphicFrame>
      <p:pic>
        <p:nvPicPr>
          <p:cNvPr id="14" name="グラフィックス 13" descr="戻る 単色塗りつぶし">
            <a:hlinkClick r:id="rId5" action="ppaction://hlinksldjump"/>
            <a:extLst>
              <a:ext uri="{FF2B5EF4-FFF2-40B4-BE49-F238E27FC236}">
                <a16:creationId xmlns:a16="http://schemas.microsoft.com/office/drawing/2014/main" id="{A50FD53A-318A-4B5A-A077-26A9E7F45FC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68118" y="3362"/>
            <a:ext cx="457200" cy="457200"/>
          </a:xfrm>
          <a:prstGeom prst="rect">
            <a:avLst/>
          </a:prstGeom>
        </p:spPr>
      </p:pic>
    </p:spTree>
    <p:extLst>
      <p:ext uri="{BB962C8B-B14F-4D97-AF65-F5344CB8AC3E}">
        <p14:creationId xmlns:p14="http://schemas.microsoft.com/office/powerpoint/2010/main" val="2599916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C12420FF-4F6F-444A-85D3-55B7B961059F}"/>
              </a:ext>
            </a:extLst>
          </p:cNvPr>
          <p:cNvPicPr>
            <a:picLocks noChangeAspect="1"/>
          </p:cNvPicPr>
          <p:nvPr/>
        </p:nvPicPr>
        <p:blipFill rotWithShape="1">
          <a:blip r:embed="rId2"/>
          <a:srcRect b="27192"/>
          <a:stretch/>
        </p:blipFill>
        <p:spPr>
          <a:xfrm>
            <a:off x="663362" y="2326030"/>
            <a:ext cx="8591550" cy="4278878"/>
          </a:xfrm>
          <a:prstGeom prst="rect">
            <a:avLst/>
          </a:prstGeom>
        </p:spPr>
      </p:pic>
      <p:sp>
        <p:nvSpPr>
          <p:cNvPr id="2" name="タイトル 1"/>
          <p:cNvSpPr>
            <a:spLocks noGrp="1"/>
          </p:cNvSpPr>
          <p:nvPr>
            <p:ph type="title"/>
          </p:nvPr>
        </p:nvSpPr>
        <p:spPr/>
        <p:txBody>
          <a:bodyPr>
            <a:normAutofit/>
          </a:bodyPr>
          <a:lstStyle/>
          <a:p>
            <a:r>
              <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1-2.</a:t>
            </a:r>
            <a:r>
              <a:rPr lang="ja-JP" altLang="en-US"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対象</a:t>
            </a:r>
            <a:r>
              <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SPO</a:t>
            </a:r>
            <a:r>
              <a:rPr lang="ja-JP" altLang="en-US"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サイトの設定</a:t>
            </a:r>
            <a:endPar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p:txBody>
          <a:bodyPr/>
          <a:lstStyle/>
          <a:p>
            <a:pPr marL="0" indent="0">
              <a:buNone/>
            </a:pPr>
            <a:r>
              <a:rPr lang="ja-JP" altLang="en-US" dirty="0">
                <a:latin typeface="Meiryo UI" panose="020B0604030504040204" pitchFamily="50" charset="-128"/>
                <a:ea typeface="Meiryo UI" panose="020B0604030504040204" pitchFamily="50" charset="-128"/>
              </a:rPr>
              <a:t>③各使用ファイルのサイト</a:t>
            </a:r>
            <a:r>
              <a:rPr lang="en-US" altLang="ja-JP" dirty="0">
                <a:latin typeface="Meiryo UI" panose="020B0604030504040204" pitchFamily="50" charset="-128"/>
                <a:ea typeface="Meiryo UI" panose="020B0604030504040204" pitchFamily="50" charset="-128"/>
              </a:rPr>
              <a:t>URL</a:t>
            </a:r>
            <a:r>
              <a:rPr lang="ja-JP" altLang="en-US" dirty="0">
                <a:latin typeface="Meiryo UI" panose="020B0604030504040204" pitchFamily="50" charset="-128"/>
                <a:ea typeface="Meiryo UI" panose="020B0604030504040204" pitchFamily="50" charset="-128"/>
              </a:rPr>
              <a:t>部分を置換する</a:t>
            </a:r>
            <a:endParaRPr lang="en-US" altLang="ja-JP" dirty="0">
              <a:latin typeface="Meiryo UI" panose="020B0604030504040204" pitchFamily="50" charset="-128"/>
              <a:ea typeface="Meiryo UI" panose="020B0604030504040204" pitchFamily="50" charset="-128"/>
            </a:endParaRPr>
          </a:p>
        </p:txBody>
      </p:sp>
      <p:sp>
        <p:nvSpPr>
          <p:cNvPr id="9" name="正方形/長方形 8">
            <a:extLst>
              <a:ext uri="{FF2B5EF4-FFF2-40B4-BE49-F238E27FC236}">
                <a16:creationId xmlns:a16="http://schemas.microsoft.com/office/drawing/2014/main" id="{90836E2E-0FB0-450C-8BCF-3E729F5B16B3}"/>
              </a:ext>
            </a:extLst>
          </p:cNvPr>
          <p:cNvSpPr/>
          <p:nvPr/>
        </p:nvSpPr>
        <p:spPr>
          <a:xfrm>
            <a:off x="1191989" y="3314700"/>
            <a:ext cx="2188026" cy="244929"/>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4A8B0EE1-DB6F-405E-A2B3-01069CA94C52}"/>
              </a:ext>
            </a:extLst>
          </p:cNvPr>
          <p:cNvSpPr txBox="1"/>
          <p:nvPr/>
        </p:nvSpPr>
        <p:spPr>
          <a:xfrm>
            <a:off x="138817" y="4253534"/>
            <a:ext cx="5010129"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en-US" altLang="ja-JP" dirty="0">
                <a:latin typeface="Meiryo UI" panose="020B0604030504040204" pitchFamily="50" charset="-128"/>
                <a:ea typeface="Meiryo UI" panose="020B0604030504040204" pitchFamily="50" charset="-128"/>
              </a:rPr>
              <a:t>1.apl_info.txt</a:t>
            </a:r>
            <a:r>
              <a:rPr kumimoji="1" lang="ja-JP" altLang="en-US" dirty="0">
                <a:latin typeface="Meiryo UI" panose="020B0604030504040204" pitchFamily="50" charset="-128"/>
                <a:ea typeface="Meiryo UI" panose="020B0604030504040204" pitchFamily="50" charset="-128"/>
              </a:rPr>
              <a:t>を開き、置換箇所テキストの</a:t>
            </a:r>
            <a:endParaRPr kumimoji="1" lang="en-US" altLang="ja-JP" dirty="0">
              <a:latin typeface="Meiryo UI" panose="020B0604030504040204" pitchFamily="50" charset="-128"/>
              <a:ea typeface="Meiryo UI" panose="020B0604030504040204" pitchFamily="50" charset="-128"/>
            </a:endParaRPr>
          </a:p>
          <a:p>
            <a:r>
              <a:rPr kumimoji="1" lang="en-US" altLang="ja-JP" dirty="0">
                <a:latin typeface="Meiryo UI" panose="020B0604030504040204" pitchFamily="50" charset="-128"/>
                <a:ea typeface="Meiryo UI" panose="020B0604030504040204" pitchFamily="50" charset="-128"/>
              </a:rPr>
              <a:t>&lt;</a:t>
            </a:r>
            <a:r>
              <a:rPr kumimoji="1" lang="ja-JP" altLang="en-US" dirty="0">
                <a:latin typeface="Meiryo UI" panose="020B0604030504040204" pitchFamily="50" charset="-128"/>
                <a:ea typeface="Meiryo UI" panose="020B0604030504040204" pitchFamily="50" charset="-128"/>
              </a:rPr>
              <a:t>ここに対象の</a:t>
            </a:r>
            <a:r>
              <a:rPr kumimoji="1" lang="en-US" altLang="ja-JP" dirty="0">
                <a:latin typeface="Meiryo UI" panose="020B0604030504040204" pitchFamily="50" charset="-128"/>
                <a:ea typeface="Meiryo UI" panose="020B0604030504040204" pitchFamily="50" charset="-128"/>
              </a:rPr>
              <a:t>SPO</a:t>
            </a:r>
            <a:r>
              <a:rPr kumimoji="1" lang="ja-JP" altLang="en-US" dirty="0">
                <a:latin typeface="Meiryo UI" panose="020B0604030504040204" pitchFamily="50" charset="-128"/>
                <a:ea typeface="Meiryo UI" panose="020B0604030504040204" pitchFamily="50" charset="-128"/>
              </a:rPr>
              <a:t>サイト名を入力</a:t>
            </a:r>
            <a:r>
              <a:rPr kumimoji="1" lang="en-US" altLang="ja-JP" dirty="0">
                <a:latin typeface="Meiryo UI" panose="020B0604030504040204" pitchFamily="50" charset="-128"/>
                <a:ea typeface="Meiryo UI" panose="020B0604030504040204" pitchFamily="50" charset="-128"/>
              </a:rPr>
              <a:t>&gt;</a:t>
            </a:r>
            <a:r>
              <a:rPr kumimoji="1" lang="ja-JP" altLang="en-US" dirty="0">
                <a:latin typeface="Meiryo UI" panose="020B0604030504040204" pitchFamily="50" charset="-128"/>
                <a:ea typeface="Meiryo UI" panose="020B0604030504040204" pitchFamily="50" charset="-128"/>
              </a:rPr>
              <a:t>で検索をかける。</a:t>
            </a:r>
            <a:endParaRPr kumimoji="1" lang="en-US" altLang="ja-JP" dirty="0">
              <a:latin typeface="Meiryo UI" panose="020B0604030504040204" pitchFamily="50" charset="-128"/>
              <a:ea typeface="Meiryo UI" panose="020B0604030504040204" pitchFamily="50" charset="-128"/>
            </a:endParaRPr>
          </a:p>
        </p:txBody>
      </p:sp>
      <p:cxnSp>
        <p:nvCxnSpPr>
          <p:cNvPr id="11" name="直線コネクタ 10">
            <a:extLst>
              <a:ext uri="{FF2B5EF4-FFF2-40B4-BE49-F238E27FC236}">
                <a16:creationId xmlns:a16="http://schemas.microsoft.com/office/drawing/2014/main" id="{1E2DBCD3-A965-46A2-91B8-907688BA563A}"/>
              </a:ext>
            </a:extLst>
          </p:cNvPr>
          <p:cNvCxnSpPr>
            <a:cxnSpLocks/>
            <a:stCxn id="10" idx="0"/>
            <a:endCxn id="9" idx="2"/>
          </p:cNvCxnSpPr>
          <p:nvPr/>
        </p:nvCxnSpPr>
        <p:spPr>
          <a:xfrm flipH="1" flipV="1">
            <a:off x="2286002" y="3559629"/>
            <a:ext cx="357880" cy="693905"/>
          </a:xfrm>
          <a:prstGeom prst="line">
            <a:avLst/>
          </a:prstGeom>
          <a:ln/>
        </p:spPr>
        <p:style>
          <a:lnRef idx="3">
            <a:schemeClr val="accent4"/>
          </a:lnRef>
          <a:fillRef idx="0">
            <a:schemeClr val="accent4"/>
          </a:fillRef>
          <a:effectRef idx="2">
            <a:schemeClr val="accent4"/>
          </a:effectRef>
          <a:fontRef idx="minor">
            <a:schemeClr val="tx1"/>
          </a:fontRef>
        </p:style>
      </p:cxnSp>
      <p:sp>
        <p:nvSpPr>
          <p:cNvPr id="13" name="正方形/長方形 12">
            <a:extLst>
              <a:ext uri="{FF2B5EF4-FFF2-40B4-BE49-F238E27FC236}">
                <a16:creationId xmlns:a16="http://schemas.microsoft.com/office/drawing/2014/main" id="{6490A88F-1152-4BC4-ACED-7CC26329ED13}"/>
              </a:ext>
            </a:extLst>
          </p:cNvPr>
          <p:cNvSpPr/>
          <p:nvPr/>
        </p:nvSpPr>
        <p:spPr>
          <a:xfrm>
            <a:off x="5320393" y="2906090"/>
            <a:ext cx="1333497" cy="277981"/>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F8B6737F-209E-4CF0-B845-658397AFAAAA}"/>
              </a:ext>
            </a:extLst>
          </p:cNvPr>
          <p:cNvSpPr/>
          <p:nvPr/>
        </p:nvSpPr>
        <p:spPr>
          <a:xfrm>
            <a:off x="5320393" y="3180015"/>
            <a:ext cx="1333497" cy="277981"/>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cxnSp>
        <p:nvCxnSpPr>
          <p:cNvPr id="15" name="直線コネクタ 14">
            <a:extLst>
              <a:ext uri="{FF2B5EF4-FFF2-40B4-BE49-F238E27FC236}">
                <a16:creationId xmlns:a16="http://schemas.microsoft.com/office/drawing/2014/main" id="{3E4C77A2-D6F3-4DB4-BE75-4EC7E6913249}"/>
              </a:ext>
            </a:extLst>
          </p:cNvPr>
          <p:cNvCxnSpPr>
            <a:cxnSpLocks/>
            <a:stCxn id="10" idx="0"/>
            <a:endCxn id="13" idx="1"/>
          </p:cNvCxnSpPr>
          <p:nvPr/>
        </p:nvCxnSpPr>
        <p:spPr>
          <a:xfrm flipV="1">
            <a:off x="2643882" y="3045081"/>
            <a:ext cx="2676511" cy="1208453"/>
          </a:xfrm>
          <a:prstGeom prst="line">
            <a:avLst/>
          </a:prstGeom>
          <a:ln/>
        </p:spPr>
        <p:style>
          <a:lnRef idx="3">
            <a:schemeClr val="accent4"/>
          </a:lnRef>
          <a:fillRef idx="0">
            <a:schemeClr val="accent4"/>
          </a:fillRef>
          <a:effectRef idx="2">
            <a:schemeClr val="accent4"/>
          </a:effectRef>
          <a:fontRef idx="minor">
            <a:schemeClr val="tx1"/>
          </a:fontRef>
        </p:style>
      </p:cxnSp>
      <p:sp>
        <p:nvSpPr>
          <p:cNvPr id="29" name="テキスト ボックス 28">
            <a:extLst>
              <a:ext uri="{FF2B5EF4-FFF2-40B4-BE49-F238E27FC236}">
                <a16:creationId xmlns:a16="http://schemas.microsoft.com/office/drawing/2014/main" id="{4D30078C-0B7D-4EFE-9969-0E3B4393E7B7}"/>
              </a:ext>
            </a:extLst>
          </p:cNvPr>
          <p:cNvSpPr txBox="1"/>
          <p:nvPr/>
        </p:nvSpPr>
        <p:spPr>
          <a:xfrm>
            <a:off x="4953000" y="5054138"/>
            <a:ext cx="4078059"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en-US" altLang="ja-JP" dirty="0">
                <a:latin typeface="Meiryo UI" panose="020B0604030504040204" pitchFamily="50" charset="-128"/>
                <a:ea typeface="Meiryo UI" panose="020B0604030504040204" pitchFamily="50" charset="-128"/>
              </a:rPr>
              <a:t>2.</a:t>
            </a:r>
            <a:r>
              <a:rPr kumimoji="1" lang="ja-JP" altLang="en-US" dirty="0">
                <a:latin typeface="Meiryo UI" panose="020B0604030504040204" pitchFamily="50" charset="-128"/>
                <a:ea typeface="Meiryo UI" panose="020B0604030504040204" pitchFamily="50" charset="-128"/>
              </a:rPr>
              <a:t>前項のコピーした</a:t>
            </a:r>
            <a:r>
              <a:rPr kumimoji="1" lang="en-US" altLang="ja-JP" dirty="0">
                <a:latin typeface="Meiryo UI" panose="020B0604030504040204" pitchFamily="50" charset="-128"/>
                <a:ea typeface="Meiryo UI" panose="020B0604030504040204" pitchFamily="50" charset="-128"/>
              </a:rPr>
              <a:t>URL</a:t>
            </a:r>
            <a:r>
              <a:rPr kumimoji="1" lang="ja-JP" altLang="en-US" dirty="0">
                <a:latin typeface="Meiryo UI" panose="020B0604030504040204" pitchFamily="50" charset="-128"/>
                <a:ea typeface="Meiryo UI" panose="020B0604030504040204" pitchFamily="50" charset="-128"/>
              </a:rPr>
              <a:t>部分を貼り付けて、</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３つのファイル全てで全置換を行う。</a:t>
            </a:r>
            <a:endParaRPr kumimoji="1" lang="en-US" altLang="ja-JP" dirty="0">
              <a:latin typeface="Meiryo UI" panose="020B0604030504040204" pitchFamily="50" charset="-128"/>
              <a:ea typeface="Meiryo UI" panose="020B0604030504040204" pitchFamily="50" charset="-128"/>
            </a:endParaRPr>
          </a:p>
        </p:txBody>
      </p:sp>
      <p:cxnSp>
        <p:nvCxnSpPr>
          <p:cNvPr id="36" name="直線コネクタ 35">
            <a:extLst>
              <a:ext uri="{FF2B5EF4-FFF2-40B4-BE49-F238E27FC236}">
                <a16:creationId xmlns:a16="http://schemas.microsoft.com/office/drawing/2014/main" id="{29F030AF-253D-472F-B53E-C76A23C5A6A9}"/>
              </a:ext>
            </a:extLst>
          </p:cNvPr>
          <p:cNvCxnSpPr>
            <a:cxnSpLocks/>
            <a:stCxn id="14" idx="2"/>
            <a:endCxn id="29" idx="0"/>
          </p:cNvCxnSpPr>
          <p:nvPr/>
        </p:nvCxnSpPr>
        <p:spPr>
          <a:xfrm>
            <a:off x="5987142" y="3457996"/>
            <a:ext cx="1004888" cy="1596142"/>
          </a:xfrm>
          <a:prstGeom prst="line">
            <a:avLst/>
          </a:prstGeom>
          <a:ln/>
        </p:spPr>
        <p:style>
          <a:lnRef idx="3">
            <a:schemeClr val="accent4"/>
          </a:lnRef>
          <a:fillRef idx="0">
            <a:schemeClr val="accent4"/>
          </a:fillRef>
          <a:effectRef idx="2">
            <a:schemeClr val="accent4"/>
          </a:effectRef>
          <a:fontRef idx="minor">
            <a:schemeClr val="tx1"/>
          </a:fontRef>
        </p:style>
      </p:cxnSp>
      <p:sp>
        <p:nvSpPr>
          <p:cNvPr id="39" name="正方形/長方形 38">
            <a:extLst>
              <a:ext uri="{FF2B5EF4-FFF2-40B4-BE49-F238E27FC236}">
                <a16:creationId xmlns:a16="http://schemas.microsoft.com/office/drawing/2014/main" id="{1AE2F7D1-DF67-43BF-A71A-697F5A1BEA62}"/>
              </a:ext>
            </a:extLst>
          </p:cNvPr>
          <p:cNvSpPr/>
          <p:nvPr/>
        </p:nvSpPr>
        <p:spPr>
          <a:xfrm>
            <a:off x="697365" y="2355962"/>
            <a:ext cx="4582886" cy="277981"/>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cxnSp>
        <p:nvCxnSpPr>
          <p:cNvPr id="40" name="直線コネクタ 39">
            <a:extLst>
              <a:ext uri="{FF2B5EF4-FFF2-40B4-BE49-F238E27FC236}">
                <a16:creationId xmlns:a16="http://schemas.microsoft.com/office/drawing/2014/main" id="{038DEC8A-BF04-4C11-B3D2-AADAF5B0E30D}"/>
              </a:ext>
            </a:extLst>
          </p:cNvPr>
          <p:cNvCxnSpPr>
            <a:cxnSpLocks/>
            <a:stCxn id="39" idx="2"/>
            <a:endCxn id="29" idx="0"/>
          </p:cNvCxnSpPr>
          <p:nvPr/>
        </p:nvCxnSpPr>
        <p:spPr>
          <a:xfrm>
            <a:off x="2988808" y="2633943"/>
            <a:ext cx="4003222" cy="2420195"/>
          </a:xfrm>
          <a:prstGeom prst="line">
            <a:avLst/>
          </a:prstGeom>
          <a:ln/>
        </p:spPr>
        <p:style>
          <a:lnRef idx="3">
            <a:schemeClr val="accent4"/>
          </a:lnRef>
          <a:fillRef idx="0">
            <a:schemeClr val="accent4"/>
          </a:fillRef>
          <a:effectRef idx="2">
            <a:schemeClr val="accent4"/>
          </a:effectRef>
          <a:fontRef idx="minor">
            <a:schemeClr val="tx1"/>
          </a:fontRef>
        </p:style>
      </p:cxnSp>
      <p:sp>
        <p:nvSpPr>
          <p:cNvPr id="20" name="テキスト ボックス 19">
            <a:extLst>
              <a:ext uri="{FF2B5EF4-FFF2-40B4-BE49-F238E27FC236}">
                <a16:creationId xmlns:a16="http://schemas.microsoft.com/office/drawing/2014/main" id="{14A12782-5FA3-4E2D-8425-1267BFBFE6A2}"/>
              </a:ext>
            </a:extLst>
          </p:cNvPr>
          <p:cNvSpPr txBox="1"/>
          <p:nvPr/>
        </p:nvSpPr>
        <p:spPr>
          <a:xfrm>
            <a:off x="102733" y="5737899"/>
            <a:ext cx="5359174" cy="584775"/>
          </a:xfrm>
          <a:prstGeom prst="rect">
            <a:avLst/>
          </a:prstGeom>
          <a:ln/>
        </p:spPr>
        <p:style>
          <a:lnRef idx="1">
            <a:schemeClr val="accent1"/>
          </a:lnRef>
          <a:fillRef idx="3">
            <a:schemeClr val="accent1"/>
          </a:fillRef>
          <a:effectRef idx="2">
            <a:schemeClr val="accent1"/>
          </a:effectRef>
          <a:fontRef idx="minor">
            <a:schemeClr val="lt1"/>
          </a:fontRef>
        </p:style>
        <p:txBody>
          <a:bodyPr wrap="square" rtlCol="0">
            <a:spAutoFit/>
          </a:bodyPr>
          <a:lstStyle/>
          <a:p>
            <a:r>
              <a:rPr kumimoji="1" lang="ja-JP" altLang="en-US" sz="1600" dirty="0">
                <a:latin typeface="Meiryo UI" panose="020B0604030504040204" pitchFamily="50" charset="-128"/>
                <a:ea typeface="Meiryo UI" panose="020B0604030504040204" pitchFamily="50" charset="-128"/>
              </a:rPr>
              <a:t>ヒント：動作確認をスムーズに行えるように、手順に沿って情報を</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置換していくと、すぐに動作可能な構成になっています。</a:t>
            </a:r>
            <a:endParaRPr kumimoji="1" lang="en-US" altLang="ja-JP" sz="1600" dirty="0">
              <a:latin typeface="Meiryo UI" panose="020B0604030504040204" pitchFamily="50" charset="-128"/>
              <a:ea typeface="Meiryo UI" panose="020B0604030504040204" pitchFamily="50" charset="-128"/>
            </a:endParaRPr>
          </a:p>
        </p:txBody>
      </p:sp>
      <p:graphicFrame>
        <p:nvGraphicFramePr>
          <p:cNvPr id="18" name="オブジェクト 17">
            <a:extLst>
              <a:ext uri="{FF2B5EF4-FFF2-40B4-BE49-F238E27FC236}">
                <a16:creationId xmlns:a16="http://schemas.microsoft.com/office/drawing/2014/main" id="{0ACBEF22-7928-48C4-8C52-E8FE979C8FA8}"/>
              </a:ext>
            </a:extLst>
          </p:cNvPr>
          <p:cNvGraphicFramePr>
            <a:graphicFrameLocks noChangeAspect="1"/>
          </p:cNvGraphicFramePr>
          <p:nvPr>
            <p:extLst>
              <p:ext uri="{D42A27DB-BD31-4B8C-83A1-F6EECF244321}">
                <p14:modId xmlns:p14="http://schemas.microsoft.com/office/powerpoint/2010/main" val="588828003"/>
              </p:ext>
            </p:extLst>
          </p:nvPr>
        </p:nvGraphicFramePr>
        <p:xfrm>
          <a:off x="0" y="0"/>
          <a:ext cx="742950" cy="495300"/>
        </p:xfrm>
        <a:graphic>
          <a:graphicData uri="http://schemas.openxmlformats.org/presentationml/2006/ole">
            <mc:AlternateContent xmlns:mc="http://schemas.openxmlformats.org/markup-compatibility/2006">
              <mc:Choice xmlns:v="urn:schemas-microsoft-com:vml" Requires="v">
                <p:oleObj r:id="rId3" imgW="1228571" imgH="819048" progId="MSPhotoEd.3">
                  <p:embed/>
                </p:oleObj>
              </mc:Choice>
              <mc:Fallback>
                <p:oleObj r:id="rId3" imgW="1228571" imgH="819048" progId="MSPhotoEd.3">
                  <p:embed/>
                  <p:pic>
                    <p:nvPicPr>
                      <p:cNvPr id="18" name="オブジェクト 17">
                        <a:extLst>
                          <a:ext uri="{FF2B5EF4-FFF2-40B4-BE49-F238E27FC236}">
                            <a16:creationId xmlns:a16="http://schemas.microsoft.com/office/drawing/2014/main" id="{0ACBEF22-7928-48C4-8C52-E8FE979C8F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42950" cy="495300"/>
                      </a:xfrm>
                      <a:prstGeom prst="rect">
                        <a:avLst/>
                      </a:prstGeom>
                      <a:noFill/>
                    </p:spPr>
                  </p:pic>
                </p:oleObj>
              </mc:Fallback>
            </mc:AlternateContent>
          </a:graphicData>
        </a:graphic>
      </p:graphicFrame>
      <p:pic>
        <p:nvPicPr>
          <p:cNvPr id="19" name="グラフィックス 18" descr="戻る 単色塗りつぶし">
            <a:hlinkClick r:id="rId5" action="ppaction://hlinksldjump"/>
            <a:extLst>
              <a:ext uri="{FF2B5EF4-FFF2-40B4-BE49-F238E27FC236}">
                <a16:creationId xmlns:a16="http://schemas.microsoft.com/office/drawing/2014/main" id="{F6E72416-B1AF-40B5-B2AC-C0A2994F4F4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68118" y="3362"/>
            <a:ext cx="457200" cy="457200"/>
          </a:xfrm>
          <a:prstGeom prst="rect">
            <a:avLst/>
          </a:prstGeom>
        </p:spPr>
      </p:pic>
    </p:spTree>
    <p:extLst>
      <p:ext uri="{BB962C8B-B14F-4D97-AF65-F5344CB8AC3E}">
        <p14:creationId xmlns:p14="http://schemas.microsoft.com/office/powerpoint/2010/main" val="1836475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図 17">
            <a:extLst>
              <a:ext uri="{FF2B5EF4-FFF2-40B4-BE49-F238E27FC236}">
                <a16:creationId xmlns:a16="http://schemas.microsoft.com/office/drawing/2014/main" id="{04531555-BF25-4EC8-9367-022A5086BEF3}"/>
              </a:ext>
            </a:extLst>
          </p:cNvPr>
          <p:cNvPicPr>
            <a:picLocks noChangeAspect="1"/>
          </p:cNvPicPr>
          <p:nvPr/>
        </p:nvPicPr>
        <p:blipFill>
          <a:blip r:embed="rId2"/>
          <a:stretch>
            <a:fillRect/>
          </a:stretch>
        </p:blipFill>
        <p:spPr>
          <a:xfrm>
            <a:off x="5333323" y="2625937"/>
            <a:ext cx="3875330" cy="3624526"/>
          </a:xfrm>
          <a:prstGeom prst="rect">
            <a:avLst/>
          </a:prstGeom>
          <a:ln>
            <a:noFill/>
          </a:ln>
          <a:effectLst>
            <a:outerShdw blurRad="292100" dist="139700" dir="2700000" algn="tl" rotWithShape="0">
              <a:srgbClr val="333333">
                <a:alpha val="65000"/>
              </a:srgbClr>
            </a:outerShdw>
          </a:effectLst>
        </p:spPr>
      </p:pic>
      <p:pic>
        <p:nvPicPr>
          <p:cNvPr id="5" name="図 4">
            <a:extLst>
              <a:ext uri="{FF2B5EF4-FFF2-40B4-BE49-F238E27FC236}">
                <a16:creationId xmlns:a16="http://schemas.microsoft.com/office/drawing/2014/main" id="{C2785363-B7AE-445D-8874-A949F29CE565}"/>
              </a:ext>
            </a:extLst>
          </p:cNvPr>
          <p:cNvPicPr>
            <a:picLocks noChangeAspect="1"/>
          </p:cNvPicPr>
          <p:nvPr/>
        </p:nvPicPr>
        <p:blipFill rotWithShape="1">
          <a:blip r:embed="rId3"/>
          <a:srcRect r="49884"/>
          <a:stretch/>
        </p:blipFill>
        <p:spPr>
          <a:xfrm>
            <a:off x="566061" y="2393584"/>
            <a:ext cx="4386940" cy="4099289"/>
          </a:xfrm>
          <a:prstGeom prst="rect">
            <a:avLst/>
          </a:prstGeom>
          <a:ln>
            <a:noFill/>
          </a:ln>
          <a:effectLst>
            <a:outerShdw blurRad="292100" dist="139700" dir="2700000" algn="tl" rotWithShape="0">
              <a:srgbClr val="333333">
                <a:alpha val="65000"/>
              </a:srgbClr>
            </a:outerShdw>
          </a:effectLst>
        </p:spPr>
      </p:pic>
      <p:sp>
        <p:nvSpPr>
          <p:cNvPr id="2" name="タイトル 1"/>
          <p:cNvSpPr>
            <a:spLocks noGrp="1"/>
          </p:cNvSpPr>
          <p:nvPr>
            <p:ph type="title"/>
          </p:nvPr>
        </p:nvSpPr>
        <p:spPr/>
        <p:txBody>
          <a:bodyPr>
            <a:normAutofit/>
          </a:bodyPr>
          <a:lstStyle/>
          <a:p>
            <a:r>
              <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1-3.</a:t>
            </a:r>
            <a:r>
              <a:rPr lang="ja-JP" altLang="en-US"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動作確認用リストの設定</a:t>
            </a:r>
            <a:endPar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p:txBody>
          <a:bodyPr/>
          <a:lstStyle/>
          <a:p>
            <a:pPr marL="0" indent="0">
              <a:buNone/>
            </a:pPr>
            <a:r>
              <a:rPr lang="ja-JP" altLang="en-US" dirty="0">
                <a:latin typeface="Meiryo UI" panose="020B0604030504040204" pitchFamily="50" charset="-128"/>
                <a:ea typeface="Meiryo UI" panose="020B0604030504040204" pitchFamily="50" charset="-128"/>
              </a:rPr>
              <a:t>①空白のリストを作成する</a:t>
            </a:r>
            <a:endParaRPr lang="en-US" altLang="ja-JP" dirty="0">
              <a:latin typeface="Meiryo UI" panose="020B0604030504040204" pitchFamily="50" charset="-128"/>
              <a:ea typeface="Meiryo UI" panose="020B0604030504040204" pitchFamily="50" charset="-128"/>
            </a:endParaRPr>
          </a:p>
        </p:txBody>
      </p:sp>
      <p:sp>
        <p:nvSpPr>
          <p:cNvPr id="9" name="正方形/長方形 8">
            <a:extLst>
              <a:ext uri="{FF2B5EF4-FFF2-40B4-BE49-F238E27FC236}">
                <a16:creationId xmlns:a16="http://schemas.microsoft.com/office/drawing/2014/main" id="{90836E2E-0FB0-450C-8BCF-3E729F5B16B3}"/>
              </a:ext>
            </a:extLst>
          </p:cNvPr>
          <p:cNvSpPr/>
          <p:nvPr/>
        </p:nvSpPr>
        <p:spPr>
          <a:xfrm>
            <a:off x="2920440" y="3974014"/>
            <a:ext cx="484067" cy="273355"/>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4A8B0EE1-DB6F-405E-A2B3-01069CA94C52}"/>
              </a:ext>
            </a:extLst>
          </p:cNvPr>
          <p:cNvSpPr txBox="1"/>
          <p:nvPr/>
        </p:nvSpPr>
        <p:spPr>
          <a:xfrm>
            <a:off x="1191989" y="5927297"/>
            <a:ext cx="3282040"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en-US" altLang="ja-JP" dirty="0">
                <a:latin typeface="Meiryo UI" panose="020B0604030504040204" pitchFamily="50" charset="-128"/>
                <a:ea typeface="Meiryo UI" panose="020B0604030504040204" pitchFamily="50" charset="-128"/>
              </a:rPr>
              <a:t>1.</a:t>
            </a:r>
            <a:r>
              <a:rPr kumimoji="1" lang="ja-JP" altLang="en-US" dirty="0">
                <a:latin typeface="Meiryo UI" panose="020B0604030504040204" pitchFamily="50" charset="-128"/>
                <a:ea typeface="Meiryo UI" panose="020B0604030504040204" pitchFamily="50" charset="-128"/>
              </a:rPr>
              <a:t>対象サイトのホームに戻り</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「新規」⇒「リスト」をクリックする。</a:t>
            </a:r>
            <a:endParaRPr kumimoji="1" lang="en-US" altLang="ja-JP" dirty="0">
              <a:latin typeface="Meiryo UI" panose="020B0604030504040204" pitchFamily="50" charset="-128"/>
              <a:ea typeface="Meiryo UI" panose="020B0604030504040204" pitchFamily="50" charset="-128"/>
            </a:endParaRPr>
          </a:p>
        </p:txBody>
      </p:sp>
      <p:cxnSp>
        <p:nvCxnSpPr>
          <p:cNvPr id="11" name="直線コネクタ 10">
            <a:extLst>
              <a:ext uri="{FF2B5EF4-FFF2-40B4-BE49-F238E27FC236}">
                <a16:creationId xmlns:a16="http://schemas.microsoft.com/office/drawing/2014/main" id="{1E2DBCD3-A965-46A2-91B8-907688BA563A}"/>
              </a:ext>
            </a:extLst>
          </p:cNvPr>
          <p:cNvCxnSpPr>
            <a:cxnSpLocks/>
            <a:stCxn id="10" idx="0"/>
            <a:endCxn id="9" idx="2"/>
          </p:cNvCxnSpPr>
          <p:nvPr/>
        </p:nvCxnSpPr>
        <p:spPr>
          <a:xfrm flipV="1">
            <a:off x="2833009" y="4247369"/>
            <a:ext cx="329465" cy="1679928"/>
          </a:xfrm>
          <a:prstGeom prst="line">
            <a:avLst/>
          </a:prstGeom>
          <a:ln/>
        </p:spPr>
        <p:style>
          <a:lnRef idx="3">
            <a:schemeClr val="accent4"/>
          </a:lnRef>
          <a:fillRef idx="0">
            <a:schemeClr val="accent4"/>
          </a:fillRef>
          <a:effectRef idx="2">
            <a:schemeClr val="accent4"/>
          </a:effectRef>
          <a:fontRef idx="minor">
            <a:schemeClr val="tx1"/>
          </a:fontRef>
        </p:style>
      </p:cxnSp>
      <p:sp>
        <p:nvSpPr>
          <p:cNvPr id="14" name="正方形/長方形 13">
            <a:extLst>
              <a:ext uri="{FF2B5EF4-FFF2-40B4-BE49-F238E27FC236}">
                <a16:creationId xmlns:a16="http://schemas.microsoft.com/office/drawing/2014/main" id="{F8B6737F-209E-4CF0-B845-658397AFAAAA}"/>
              </a:ext>
            </a:extLst>
          </p:cNvPr>
          <p:cNvSpPr/>
          <p:nvPr/>
        </p:nvSpPr>
        <p:spPr>
          <a:xfrm>
            <a:off x="5470071" y="3102429"/>
            <a:ext cx="1183822" cy="1144940"/>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4D30078C-0B7D-4EFE-9969-0E3B4393E7B7}"/>
              </a:ext>
            </a:extLst>
          </p:cNvPr>
          <p:cNvSpPr txBox="1"/>
          <p:nvPr/>
        </p:nvSpPr>
        <p:spPr>
          <a:xfrm>
            <a:off x="5910940" y="5965586"/>
            <a:ext cx="3045281"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en-US" altLang="ja-JP" dirty="0">
                <a:latin typeface="Meiryo UI" panose="020B0604030504040204" pitchFamily="50" charset="-128"/>
                <a:ea typeface="Meiryo UI" panose="020B0604030504040204" pitchFamily="50" charset="-128"/>
              </a:rPr>
              <a:t>2.</a:t>
            </a:r>
            <a:r>
              <a:rPr kumimoji="1" lang="ja-JP" altLang="en-US" dirty="0">
                <a:latin typeface="Meiryo UI" panose="020B0604030504040204" pitchFamily="50" charset="-128"/>
                <a:ea typeface="Meiryo UI" panose="020B0604030504040204" pitchFamily="50" charset="-128"/>
              </a:rPr>
              <a:t>「空白のリスト」をクリックする。</a:t>
            </a:r>
            <a:endParaRPr kumimoji="1" lang="en-US" altLang="ja-JP" dirty="0">
              <a:latin typeface="Meiryo UI" panose="020B0604030504040204" pitchFamily="50" charset="-128"/>
              <a:ea typeface="Meiryo UI" panose="020B0604030504040204" pitchFamily="50" charset="-128"/>
            </a:endParaRPr>
          </a:p>
        </p:txBody>
      </p:sp>
      <p:cxnSp>
        <p:nvCxnSpPr>
          <p:cNvPr id="36" name="直線コネクタ 35">
            <a:extLst>
              <a:ext uri="{FF2B5EF4-FFF2-40B4-BE49-F238E27FC236}">
                <a16:creationId xmlns:a16="http://schemas.microsoft.com/office/drawing/2014/main" id="{29F030AF-253D-472F-B53E-C76A23C5A6A9}"/>
              </a:ext>
            </a:extLst>
          </p:cNvPr>
          <p:cNvCxnSpPr>
            <a:cxnSpLocks/>
            <a:stCxn id="14" idx="2"/>
            <a:endCxn id="29" idx="0"/>
          </p:cNvCxnSpPr>
          <p:nvPr/>
        </p:nvCxnSpPr>
        <p:spPr>
          <a:xfrm>
            <a:off x="6061982" y="4247369"/>
            <a:ext cx="1371599" cy="1718217"/>
          </a:xfrm>
          <a:prstGeom prst="line">
            <a:avLst/>
          </a:prstGeom>
          <a:ln/>
        </p:spPr>
        <p:style>
          <a:lnRef idx="3">
            <a:schemeClr val="accent4"/>
          </a:lnRef>
          <a:fillRef idx="0">
            <a:schemeClr val="accent4"/>
          </a:fillRef>
          <a:effectRef idx="2">
            <a:schemeClr val="accent4"/>
          </a:effectRef>
          <a:fontRef idx="minor">
            <a:schemeClr val="tx1"/>
          </a:fontRef>
        </p:style>
      </p:cxnSp>
      <p:graphicFrame>
        <p:nvGraphicFramePr>
          <p:cNvPr id="15" name="オブジェクト 14">
            <a:extLst>
              <a:ext uri="{FF2B5EF4-FFF2-40B4-BE49-F238E27FC236}">
                <a16:creationId xmlns:a16="http://schemas.microsoft.com/office/drawing/2014/main" id="{690187B1-91FA-4956-A191-40497E6162C3}"/>
              </a:ext>
            </a:extLst>
          </p:cNvPr>
          <p:cNvGraphicFramePr>
            <a:graphicFrameLocks noChangeAspect="1"/>
          </p:cNvGraphicFramePr>
          <p:nvPr>
            <p:extLst>
              <p:ext uri="{D42A27DB-BD31-4B8C-83A1-F6EECF244321}">
                <p14:modId xmlns:p14="http://schemas.microsoft.com/office/powerpoint/2010/main" val="588828003"/>
              </p:ext>
            </p:extLst>
          </p:nvPr>
        </p:nvGraphicFramePr>
        <p:xfrm>
          <a:off x="0" y="0"/>
          <a:ext cx="742950" cy="495300"/>
        </p:xfrm>
        <a:graphic>
          <a:graphicData uri="http://schemas.openxmlformats.org/presentationml/2006/ole">
            <mc:AlternateContent xmlns:mc="http://schemas.openxmlformats.org/markup-compatibility/2006">
              <mc:Choice xmlns:v="urn:schemas-microsoft-com:vml" Requires="v">
                <p:oleObj r:id="rId4" imgW="1228571" imgH="819048" progId="MSPhotoEd.3">
                  <p:embed/>
                </p:oleObj>
              </mc:Choice>
              <mc:Fallback>
                <p:oleObj r:id="rId4" imgW="1228571" imgH="819048" progId="MSPhotoEd.3">
                  <p:embed/>
                  <p:pic>
                    <p:nvPicPr>
                      <p:cNvPr id="15" name="オブジェクト 14">
                        <a:extLst>
                          <a:ext uri="{FF2B5EF4-FFF2-40B4-BE49-F238E27FC236}">
                            <a16:creationId xmlns:a16="http://schemas.microsoft.com/office/drawing/2014/main" id="{690187B1-91FA-4956-A191-40497E6162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42950" cy="495300"/>
                      </a:xfrm>
                      <a:prstGeom prst="rect">
                        <a:avLst/>
                      </a:prstGeom>
                      <a:noFill/>
                    </p:spPr>
                  </p:pic>
                </p:oleObj>
              </mc:Fallback>
            </mc:AlternateContent>
          </a:graphicData>
        </a:graphic>
      </p:graphicFrame>
      <p:pic>
        <p:nvPicPr>
          <p:cNvPr id="16" name="グラフィックス 15" descr="戻る 単色塗りつぶし">
            <a:hlinkClick r:id="rId6" action="ppaction://hlinksldjump"/>
            <a:extLst>
              <a:ext uri="{FF2B5EF4-FFF2-40B4-BE49-F238E27FC236}">
                <a16:creationId xmlns:a16="http://schemas.microsoft.com/office/drawing/2014/main" id="{406C2D56-383A-4DE8-B1E1-73ED96ED283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368118" y="3362"/>
            <a:ext cx="457200" cy="457200"/>
          </a:xfrm>
          <a:prstGeom prst="rect">
            <a:avLst/>
          </a:prstGeom>
        </p:spPr>
      </p:pic>
    </p:spTree>
    <p:extLst>
      <p:ext uri="{BB962C8B-B14F-4D97-AF65-F5344CB8AC3E}">
        <p14:creationId xmlns:p14="http://schemas.microsoft.com/office/powerpoint/2010/main" val="1875997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a:extLst>
              <a:ext uri="{FF2B5EF4-FFF2-40B4-BE49-F238E27FC236}">
                <a16:creationId xmlns:a16="http://schemas.microsoft.com/office/drawing/2014/main" id="{5E2BD3C2-33F8-4675-A765-D22055CB8CF2}"/>
              </a:ext>
            </a:extLst>
          </p:cNvPr>
          <p:cNvPicPr>
            <a:picLocks noChangeAspect="1"/>
          </p:cNvPicPr>
          <p:nvPr/>
        </p:nvPicPr>
        <p:blipFill>
          <a:blip r:embed="rId2"/>
          <a:stretch>
            <a:fillRect/>
          </a:stretch>
        </p:blipFill>
        <p:spPr>
          <a:xfrm>
            <a:off x="2242791" y="2495551"/>
            <a:ext cx="5162550" cy="2695575"/>
          </a:xfrm>
          <a:prstGeom prst="rect">
            <a:avLst/>
          </a:prstGeom>
          <a:ln>
            <a:noFill/>
          </a:ln>
          <a:effectLst>
            <a:outerShdw blurRad="292100" dist="139700" dir="2700000" algn="tl" rotWithShape="0">
              <a:srgbClr val="333333">
                <a:alpha val="65000"/>
              </a:srgbClr>
            </a:outerShdw>
          </a:effectLst>
        </p:spPr>
      </p:pic>
      <p:sp>
        <p:nvSpPr>
          <p:cNvPr id="2" name="タイトル 1"/>
          <p:cNvSpPr>
            <a:spLocks noGrp="1"/>
          </p:cNvSpPr>
          <p:nvPr>
            <p:ph type="title"/>
          </p:nvPr>
        </p:nvSpPr>
        <p:spPr/>
        <p:txBody>
          <a:bodyPr>
            <a:normAutofit/>
          </a:bodyPr>
          <a:lstStyle/>
          <a:p>
            <a:r>
              <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1-3.</a:t>
            </a:r>
            <a:r>
              <a:rPr lang="ja-JP" altLang="en-US"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動作確認用リストの設定</a:t>
            </a:r>
            <a:endPar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p:txBody>
          <a:bodyPr/>
          <a:lstStyle/>
          <a:p>
            <a:pPr marL="0" indent="0">
              <a:buNone/>
            </a:pPr>
            <a:r>
              <a:rPr lang="ja-JP" altLang="en-US" dirty="0">
                <a:latin typeface="Meiryo UI" panose="020B0604030504040204" pitchFamily="50" charset="-128"/>
                <a:ea typeface="Meiryo UI" panose="020B0604030504040204" pitchFamily="50" charset="-128"/>
              </a:rPr>
              <a:t>①空白のリストを作成する　つづき</a:t>
            </a:r>
            <a:endParaRPr lang="en-US" altLang="ja-JP" dirty="0">
              <a:latin typeface="Meiryo UI" panose="020B0604030504040204" pitchFamily="50" charset="-128"/>
              <a:ea typeface="Meiryo UI" panose="020B0604030504040204" pitchFamily="50" charset="-128"/>
            </a:endParaRPr>
          </a:p>
        </p:txBody>
      </p:sp>
      <p:sp>
        <p:nvSpPr>
          <p:cNvPr id="9" name="正方形/長方形 8">
            <a:extLst>
              <a:ext uri="{FF2B5EF4-FFF2-40B4-BE49-F238E27FC236}">
                <a16:creationId xmlns:a16="http://schemas.microsoft.com/office/drawing/2014/main" id="{90836E2E-0FB0-450C-8BCF-3E729F5B16B3}"/>
              </a:ext>
            </a:extLst>
          </p:cNvPr>
          <p:cNvSpPr/>
          <p:nvPr/>
        </p:nvSpPr>
        <p:spPr>
          <a:xfrm>
            <a:off x="2346565" y="2949423"/>
            <a:ext cx="1561753" cy="273355"/>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4A8B0EE1-DB6F-405E-A2B3-01069CA94C52}"/>
              </a:ext>
            </a:extLst>
          </p:cNvPr>
          <p:cNvSpPr txBox="1"/>
          <p:nvPr/>
        </p:nvSpPr>
        <p:spPr>
          <a:xfrm>
            <a:off x="681037" y="5410475"/>
            <a:ext cx="4657968" cy="120032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en-US" altLang="ja-JP" dirty="0">
                <a:latin typeface="Meiryo UI" panose="020B0604030504040204" pitchFamily="50" charset="-128"/>
                <a:ea typeface="Meiryo UI" panose="020B0604030504040204" pitchFamily="50" charset="-128"/>
              </a:rPr>
              <a:t>3.</a:t>
            </a:r>
            <a:r>
              <a:rPr kumimoji="1" lang="ja-JP" altLang="en-US" dirty="0">
                <a:latin typeface="Meiryo UI" panose="020B0604030504040204" pitchFamily="50" charset="-128"/>
                <a:ea typeface="Meiryo UI" panose="020B0604030504040204" pitchFamily="50" charset="-128"/>
              </a:rPr>
              <a:t>任意のリスト名を入力する。</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本資料の例では「</a:t>
            </a:r>
            <a:r>
              <a:rPr kumimoji="1" lang="en-US" altLang="ja-JP" dirty="0">
                <a:latin typeface="Meiryo UI" panose="020B0604030504040204" pitchFamily="50" charset="-128"/>
                <a:ea typeface="Meiryo UI" panose="020B0604030504040204" pitchFamily="50" charset="-128"/>
              </a:rPr>
              <a:t>RESTAPI_TEST</a:t>
            </a:r>
            <a:r>
              <a:rPr kumimoji="1" lang="ja-JP" altLang="en-US" dirty="0">
                <a:latin typeface="Meiryo UI" panose="020B0604030504040204" pitchFamily="50" charset="-128"/>
                <a:ea typeface="Meiryo UI" panose="020B0604030504040204" pitchFamily="50" charset="-128"/>
              </a:rPr>
              <a:t>」と入力。</a:t>
            </a:r>
            <a:endParaRPr kumimoji="1" lang="en-US" altLang="ja-JP" dirty="0">
              <a:latin typeface="Meiryo UI" panose="020B0604030504040204" pitchFamily="50" charset="-128"/>
              <a:ea typeface="Meiryo UI" panose="020B0604030504040204" pitchFamily="50" charset="-128"/>
            </a:endParaRPr>
          </a:p>
          <a:p>
            <a:r>
              <a:rPr kumimoji="1" lang="en-US" altLang="ja-JP" dirty="0">
                <a:solidFill>
                  <a:srgbClr val="002060"/>
                </a:solidFill>
                <a:latin typeface="Meiryo UI" panose="020B0604030504040204" pitchFamily="50" charset="-128"/>
                <a:ea typeface="Meiryo UI" panose="020B0604030504040204" pitchFamily="50" charset="-128"/>
              </a:rPr>
              <a:t>※</a:t>
            </a:r>
            <a:r>
              <a:rPr kumimoji="1" lang="ja-JP" altLang="en-US" dirty="0">
                <a:solidFill>
                  <a:srgbClr val="002060"/>
                </a:solidFill>
                <a:latin typeface="Meiryo UI" panose="020B0604030504040204" pitchFamily="50" charset="-128"/>
                <a:ea typeface="Meiryo UI" panose="020B0604030504040204" pitchFamily="50" charset="-128"/>
              </a:rPr>
              <a:t>日本語・全角文字は非推奨。</a:t>
            </a:r>
            <a:endParaRPr kumimoji="1" lang="en-US" altLang="ja-JP" dirty="0">
              <a:solidFill>
                <a:srgbClr val="002060"/>
              </a:solidFill>
              <a:latin typeface="Meiryo UI" panose="020B0604030504040204" pitchFamily="50" charset="-128"/>
              <a:ea typeface="Meiryo UI" panose="020B0604030504040204" pitchFamily="50" charset="-128"/>
            </a:endParaRPr>
          </a:p>
          <a:p>
            <a:r>
              <a:rPr kumimoji="1" lang="ja-JP" altLang="en-US" dirty="0">
                <a:solidFill>
                  <a:srgbClr val="002060"/>
                </a:solidFill>
                <a:latin typeface="Meiryo UI" panose="020B0604030504040204" pitchFamily="50" charset="-128"/>
                <a:ea typeface="Meiryo UI" panose="020B0604030504040204" pitchFamily="50" charset="-128"/>
              </a:rPr>
              <a:t>　 理由は</a:t>
            </a:r>
            <a:r>
              <a:rPr kumimoji="1" lang="ja-JP" altLang="en-US" dirty="0">
                <a:solidFill>
                  <a:srgbClr val="002060"/>
                </a:solidFill>
                <a:latin typeface="Meiryo UI" panose="020B0604030504040204" pitchFamily="50" charset="-128"/>
                <a:ea typeface="Meiryo UI" panose="020B0604030504040204" pitchFamily="50" charset="-128"/>
                <a:hlinkClick r:id="rId3" action="ppaction://hlinksldjump">
                  <a:extLst>
                    <a:ext uri="{A12FA001-AC4F-418D-AE19-62706E023703}">
                      <ahyp:hlinkClr xmlns:ahyp="http://schemas.microsoft.com/office/drawing/2018/hyperlinkcolor" val="tx"/>
                    </a:ext>
                  </a:extLst>
                </a:hlinkClick>
              </a:rPr>
              <a:t>おまけ情報</a:t>
            </a:r>
            <a:r>
              <a:rPr kumimoji="1" lang="en-US" altLang="ja-JP" dirty="0">
                <a:solidFill>
                  <a:srgbClr val="002060"/>
                </a:solidFill>
                <a:latin typeface="Meiryo UI" panose="020B0604030504040204" pitchFamily="50" charset="-128"/>
                <a:ea typeface="Meiryo UI" panose="020B0604030504040204" pitchFamily="50" charset="-128"/>
                <a:hlinkClick r:id="rId3" action="ppaction://hlinksldjump">
                  <a:extLst>
                    <a:ext uri="{A12FA001-AC4F-418D-AE19-62706E023703}">
                      <ahyp:hlinkClr xmlns:ahyp="http://schemas.microsoft.com/office/drawing/2018/hyperlinkcolor" val="tx"/>
                    </a:ext>
                  </a:extLst>
                </a:hlinkClick>
              </a:rPr>
              <a:t>8-4</a:t>
            </a:r>
            <a:r>
              <a:rPr kumimoji="1" lang="ja-JP" altLang="en-US" dirty="0">
                <a:solidFill>
                  <a:srgbClr val="002060"/>
                </a:solidFill>
                <a:latin typeface="Meiryo UI" panose="020B0604030504040204" pitchFamily="50" charset="-128"/>
                <a:ea typeface="Meiryo UI" panose="020B0604030504040204" pitchFamily="50" charset="-128"/>
                <a:hlinkClick r:id="rId3" action="ppaction://hlinksldjump">
                  <a:extLst>
                    <a:ext uri="{A12FA001-AC4F-418D-AE19-62706E023703}">
                      <ahyp:hlinkClr xmlns:ahyp="http://schemas.microsoft.com/office/drawing/2018/hyperlinkcolor" val="tx"/>
                    </a:ext>
                  </a:extLst>
                </a:hlinkClick>
              </a:rPr>
              <a:t>項</a:t>
            </a:r>
            <a:r>
              <a:rPr kumimoji="1" lang="ja-JP" altLang="en-US" dirty="0">
                <a:solidFill>
                  <a:srgbClr val="002060"/>
                </a:solidFill>
                <a:latin typeface="Meiryo UI" panose="020B0604030504040204" pitchFamily="50" charset="-128"/>
                <a:ea typeface="Meiryo UI" panose="020B0604030504040204" pitchFamily="50" charset="-128"/>
              </a:rPr>
              <a:t>を参考にしてください。</a:t>
            </a:r>
            <a:endParaRPr kumimoji="1" lang="en-US" altLang="ja-JP" dirty="0">
              <a:solidFill>
                <a:srgbClr val="002060"/>
              </a:solidFill>
              <a:latin typeface="Meiryo UI" panose="020B0604030504040204" pitchFamily="50" charset="-128"/>
              <a:ea typeface="Meiryo UI" panose="020B0604030504040204" pitchFamily="50" charset="-128"/>
            </a:endParaRPr>
          </a:p>
        </p:txBody>
      </p:sp>
      <p:cxnSp>
        <p:nvCxnSpPr>
          <p:cNvPr id="11" name="直線コネクタ 10">
            <a:extLst>
              <a:ext uri="{FF2B5EF4-FFF2-40B4-BE49-F238E27FC236}">
                <a16:creationId xmlns:a16="http://schemas.microsoft.com/office/drawing/2014/main" id="{1E2DBCD3-A965-46A2-91B8-907688BA563A}"/>
              </a:ext>
            </a:extLst>
          </p:cNvPr>
          <p:cNvCxnSpPr>
            <a:cxnSpLocks/>
            <a:stCxn id="10" idx="0"/>
            <a:endCxn id="9" idx="2"/>
          </p:cNvCxnSpPr>
          <p:nvPr/>
        </p:nvCxnSpPr>
        <p:spPr>
          <a:xfrm flipV="1">
            <a:off x="3010021" y="3222778"/>
            <a:ext cx="117421" cy="2187697"/>
          </a:xfrm>
          <a:prstGeom prst="line">
            <a:avLst/>
          </a:prstGeom>
          <a:ln/>
        </p:spPr>
        <p:style>
          <a:lnRef idx="3">
            <a:schemeClr val="accent4"/>
          </a:lnRef>
          <a:fillRef idx="0">
            <a:schemeClr val="accent4"/>
          </a:fillRef>
          <a:effectRef idx="2">
            <a:schemeClr val="accent4"/>
          </a:effectRef>
          <a:fontRef idx="minor">
            <a:schemeClr val="tx1"/>
          </a:fontRef>
        </p:style>
      </p:cxnSp>
      <p:sp>
        <p:nvSpPr>
          <p:cNvPr id="14" name="正方形/長方形 13">
            <a:extLst>
              <a:ext uri="{FF2B5EF4-FFF2-40B4-BE49-F238E27FC236}">
                <a16:creationId xmlns:a16="http://schemas.microsoft.com/office/drawing/2014/main" id="{F8B6737F-209E-4CF0-B845-658397AFAAAA}"/>
              </a:ext>
            </a:extLst>
          </p:cNvPr>
          <p:cNvSpPr/>
          <p:nvPr/>
        </p:nvSpPr>
        <p:spPr>
          <a:xfrm>
            <a:off x="5370186" y="4725340"/>
            <a:ext cx="859163" cy="393667"/>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4D30078C-0B7D-4EFE-9969-0E3B4393E7B7}"/>
              </a:ext>
            </a:extLst>
          </p:cNvPr>
          <p:cNvSpPr txBox="1"/>
          <p:nvPr/>
        </p:nvSpPr>
        <p:spPr>
          <a:xfrm>
            <a:off x="6118572" y="5807631"/>
            <a:ext cx="2326824"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en-US" altLang="ja-JP" dirty="0">
                <a:latin typeface="Meiryo UI" panose="020B0604030504040204" pitchFamily="50" charset="-128"/>
                <a:ea typeface="Meiryo UI" panose="020B0604030504040204" pitchFamily="50" charset="-128"/>
              </a:rPr>
              <a:t>4.</a:t>
            </a:r>
            <a:r>
              <a:rPr kumimoji="1" lang="ja-JP" altLang="en-US" dirty="0">
                <a:latin typeface="Meiryo UI" panose="020B0604030504040204" pitchFamily="50" charset="-128"/>
                <a:ea typeface="Meiryo UI" panose="020B0604030504040204" pitchFamily="50" charset="-128"/>
              </a:rPr>
              <a:t>「作成」をクリックする。</a:t>
            </a:r>
            <a:endParaRPr kumimoji="1" lang="en-US" altLang="ja-JP" dirty="0">
              <a:latin typeface="Meiryo UI" panose="020B0604030504040204" pitchFamily="50" charset="-128"/>
              <a:ea typeface="Meiryo UI" panose="020B0604030504040204" pitchFamily="50" charset="-128"/>
            </a:endParaRPr>
          </a:p>
        </p:txBody>
      </p:sp>
      <p:cxnSp>
        <p:nvCxnSpPr>
          <p:cNvPr id="36" name="直線コネクタ 35">
            <a:extLst>
              <a:ext uri="{FF2B5EF4-FFF2-40B4-BE49-F238E27FC236}">
                <a16:creationId xmlns:a16="http://schemas.microsoft.com/office/drawing/2014/main" id="{29F030AF-253D-472F-B53E-C76A23C5A6A9}"/>
              </a:ext>
            </a:extLst>
          </p:cNvPr>
          <p:cNvCxnSpPr>
            <a:cxnSpLocks/>
            <a:stCxn id="14" idx="2"/>
            <a:endCxn id="29" idx="0"/>
          </p:cNvCxnSpPr>
          <p:nvPr/>
        </p:nvCxnSpPr>
        <p:spPr>
          <a:xfrm>
            <a:off x="5799768" y="5119007"/>
            <a:ext cx="1482216" cy="688624"/>
          </a:xfrm>
          <a:prstGeom prst="line">
            <a:avLst/>
          </a:prstGeom>
          <a:ln/>
        </p:spPr>
        <p:style>
          <a:lnRef idx="3">
            <a:schemeClr val="accent4"/>
          </a:lnRef>
          <a:fillRef idx="0">
            <a:schemeClr val="accent4"/>
          </a:fillRef>
          <a:effectRef idx="2">
            <a:schemeClr val="accent4"/>
          </a:effectRef>
          <a:fontRef idx="minor">
            <a:schemeClr val="tx1"/>
          </a:fontRef>
        </p:style>
      </p:cxnSp>
      <p:graphicFrame>
        <p:nvGraphicFramePr>
          <p:cNvPr id="15" name="オブジェクト 14">
            <a:extLst>
              <a:ext uri="{FF2B5EF4-FFF2-40B4-BE49-F238E27FC236}">
                <a16:creationId xmlns:a16="http://schemas.microsoft.com/office/drawing/2014/main" id="{0340E3D8-7E2C-4FC9-B078-AC11D42886B1}"/>
              </a:ext>
            </a:extLst>
          </p:cNvPr>
          <p:cNvGraphicFramePr>
            <a:graphicFrameLocks noChangeAspect="1"/>
          </p:cNvGraphicFramePr>
          <p:nvPr>
            <p:extLst>
              <p:ext uri="{D42A27DB-BD31-4B8C-83A1-F6EECF244321}">
                <p14:modId xmlns:p14="http://schemas.microsoft.com/office/powerpoint/2010/main" val="588828003"/>
              </p:ext>
            </p:extLst>
          </p:nvPr>
        </p:nvGraphicFramePr>
        <p:xfrm>
          <a:off x="0" y="0"/>
          <a:ext cx="742950" cy="495300"/>
        </p:xfrm>
        <a:graphic>
          <a:graphicData uri="http://schemas.openxmlformats.org/presentationml/2006/ole">
            <mc:AlternateContent xmlns:mc="http://schemas.openxmlformats.org/markup-compatibility/2006">
              <mc:Choice xmlns:v="urn:schemas-microsoft-com:vml" Requires="v">
                <p:oleObj r:id="rId4" imgW="1228571" imgH="819048" progId="MSPhotoEd.3">
                  <p:embed/>
                </p:oleObj>
              </mc:Choice>
              <mc:Fallback>
                <p:oleObj r:id="rId4" imgW="1228571" imgH="819048" progId="MSPhotoEd.3">
                  <p:embed/>
                  <p:pic>
                    <p:nvPicPr>
                      <p:cNvPr id="15" name="オブジェクト 14">
                        <a:extLst>
                          <a:ext uri="{FF2B5EF4-FFF2-40B4-BE49-F238E27FC236}">
                            <a16:creationId xmlns:a16="http://schemas.microsoft.com/office/drawing/2014/main" id="{0340E3D8-7E2C-4FC9-B078-AC11D42886B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42950" cy="495300"/>
                      </a:xfrm>
                      <a:prstGeom prst="rect">
                        <a:avLst/>
                      </a:prstGeom>
                      <a:noFill/>
                    </p:spPr>
                  </p:pic>
                </p:oleObj>
              </mc:Fallback>
            </mc:AlternateContent>
          </a:graphicData>
        </a:graphic>
      </p:graphicFrame>
      <p:pic>
        <p:nvPicPr>
          <p:cNvPr id="16" name="グラフィックス 15" descr="戻る 単色塗りつぶし">
            <a:hlinkClick r:id="rId6" action="ppaction://hlinksldjump"/>
            <a:extLst>
              <a:ext uri="{FF2B5EF4-FFF2-40B4-BE49-F238E27FC236}">
                <a16:creationId xmlns:a16="http://schemas.microsoft.com/office/drawing/2014/main" id="{343DBED9-87E6-4F76-8FB8-111D64E5113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368118" y="3362"/>
            <a:ext cx="457200" cy="457200"/>
          </a:xfrm>
          <a:prstGeom prst="rect">
            <a:avLst/>
          </a:prstGeom>
        </p:spPr>
      </p:pic>
    </p:spTree>
    <p:extLst>
      <p:ext uri="{BB962C8B-B14F-4D97-AF65-F5344CB8AC3E}">
        <p14:creationId xmlns:p14="http://schemas.microsoft.com/office/powerpoint/2010/main" val="899771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B694BA50-2262-40CD-A5B0-F00DEDE79E00}"/>
              </a:ext>
            </a:extLst>
          </p:cNvPr>
          <p:cNvPicPr>
            <a:picLocks noChangeAspect="1"/>
          </p:cNvPicPr>
          <p:nvPr/>
        </p:nvPicPr>
        <p:blipFill>
          <a:blip r:embed="rId2"/>
          <a:stretch>
            <a:fillRect/>
          </a:stretch>
        </p:blipFill>
        <p:spPr>
          <a:xfrm>
            <a:off x="463875" y="2416948"/>
            <a:ext cx="8978249" cy="3916857"/>
          </a:xfrm>
          <a:prstGeom prst="rect">
            <a:avLst/>
          </a:prstGeom>
          <a:ln>
            <a:noFill/>
          </a:ln>
          <a:effectLst>
            <a:outerShdw blurRad="292100" dist="139700" dir="2700000" algn="tl" rotWithShape="0">
              <a:srgbClr val="333333">
                <a:alpha val="65000"/>
              </a:srgbClr>
            </a:outerShdw>
          </a:effectLst>
        </p:spPr>
      </p:pic>
      <p:sp>
        <p:nvSpPr>
          <p:cNvPr id="2" name="タイトル 1"/>
          <p:cNvSpPr>
            <a:spLocks noGrp="1"/>
          </p:cNvSpPr>
          <p:nvPr>
            <p:ph type="title"/>
          </p:nvPr>
        </p:nvSpPr>
        <p:spPr/>
        <p:txBody>
          <a:bodyPr>
            <a:normAutofit/>
          </a:bodyPr>
          <a:lstStyle/>
          <a:p>
            <a:r>
              <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1-3.</a:t>
            </a:r>
            <a:r>
              <a:rPr lang="ja-JP" altLang="en-US"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動作確認用リストの設定</a:t>
            </a:r>
            <a:endPar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p:txBody>
          <a:bodyPr/>
          <a:lstStyle/>
          <a:p>
            <a:pPr marL="0" indent="0">
              <a:buNone/>
            </a:pPr>
            <a:r>
              <a:rPr lang="ja-JP" altLang="en-US" dirty="0">
                <a:latin typeface="Meiryo UI" panose="020B0604030504040204" pitchFamily="50" charset="-128"/>
                <a:ea typeface="Meiryo UI" panose="020B0604030504040204" pitchFamily="50" charset="-128"/>
              </a:rPr>
              <a:t>②動作確認用のリストアイテムを作成する</a:t>
            </a:r>
            <a:endParaRPr lang="en-US" altLang="ja-JP" dirty="0">
              <a:latin typeface="Meiryo UI" panose="020B0604030504040204" pitchFamily="50" charset="-128"/>
              <a:ea typeface="Meiryo UI" panose="020B0604030504040204" pitchFamily="50" charset="-128"/>
            </a:endParaRPr>
          </a:p>
        </p:txBody>
      </p:sp>
      <p:sp>
        <p:nvSpPr>
          <p:cNvPr id="9" name="正方形/長方形 8">
            <a:extLst>
              <a:ext uri="{FF2B5EF4-FFF2-40B4-BE49-F238E27FC236}">
                <a16:creationId xmlns:a16="http://schemas.microsoft.com/office/drawing/2014/main" id="{90836E2E-0FB0-450C-8BCF-3E729F5B16B3}"/>
              </a:ext>
            </a:extLst>
          </p:cNvPr>
          <p:cNvSpPr/>
          <p:nvPr/>
        </p:nvSpPr>
        <p:spPr>
          <a:xfrm>
            <a:off x="2575165" y="3727939"/>
            <a:ext cx="845671" cy="362368"/>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4A8B0EE1-DB6F-405E-A2B3-01069CA94C52}"/>
              </a:ext>
            </a:extLst>
          </p:cNvPr>
          <p:cNvSpPr txBox="1"/>
          <p:nvPr/>
        </p:nvSpPr>
        <p:spPr>
          <a:xfrm>
            <a:off x="1714500" y="5569543"/>
            <a:ext cx="6477000" cy="92333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ja-JP" altLang="en-US" dirty="0">
                <a:latin typeface="Meiryo UI" panose="020B0604030504040204" pitchFamily="50" charset="-128"/>
                <a:ea typeface="Meiryo UI" panose="020B0604030504040204" pitchFamily="50" charset="-128"/>
              </a:rPr>
              <a:t>「新規」をクリックして任意のアイテムを追加する。</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本資料の例ではタイトル列に「</a:t>
            </a:r>
            <a:r>
              <a:rPr kumimoji="1" lang="en-US" altLang="ja-JP" dirty="0">
                <a:latin typeface="Meiryo UI" panose="020B0604030504040204" pitchFamily="50" charset="-128"/>
                <a:ea typeface="Meiryo UI" panose="020B0604030504040204" pitchFamily="50" charset="-128"/>
              </a:rPr>
              <a:t>Hello REST API!</a:t>
            </a:r>
            <a:r>
              <a:rPr kumimoji="1" lang="ja-JP" altLang="en-US" dirty="0">
                <a:latin typeface="Meiryo UI" panose="020B0604030504040204" pitchFamily="50" charset="-128"/>
                <a:ea typeface="Meiryo UI" panose="020B0604030504040204" pitchFamily="50" charset="-128"/>
              </a:rPr>
              <a:t>」を追加。</a:t>
            </a:r>
            <a:endParaRPr kumimoji="1" lang="en-US" altLang="ja-JP" dirty="0">
              <a:latin typeface="Meiryo UI" panose="020B0604030504040204" pitchFamily="50" charset="-128"/>
              <a:ea typeface="Meiryo UI" panose="020B0604030504040204" pitchFamily="50" charset="-128"/>
            </a:endParaRPr>
          </a:p>
          <a:p>
            <a:r>
              <a:rPr kumimoji="1" lang="en-US" altLang="ja-JP" dirty="0">
                <a:solidFill>
                  <a:srgbClr val="002060"/>
                </a:solidFill>
                <a:latin typeface="Meiryo UI" panose="020B0604030504040204" pitchFamily="50" charset="-128"/>
                <a:ea typeface="Meiryo UI" panose="020B0604030504040204" pitchFamily="50" charset="-128"/>
              </a:rPr>
              <a:t>※</a:t>
            </a:r>
            <a:r>
              <a:rPr kumimoji="1" lang="ja-JP" altLang="en-US" dirty="0">
                <a:solidFill>
                  <a:srgbClr val="002060"/>
                </a:solidFill>
                <a:latin typeface="Meiryo UI" panose="020B0604030504040204" pitchFamily="50" charset="-128"/>
                <a:ea typeface="Meiryo UI" panose="020B0604030504040204" pitchFamily="50" charset="-128"/>
              </a:rPr>
              <a:t>動作確認をスムーズに行うため、タイトル以外の列の追加は非推奨。</a:t>
            </a:r>
            <a:endParaRPr kumimoji="1" lang="en-US" altLang="ja-JP" dirty="0">
              <a:solidFill>
                <a:srgbClr val="002060"/>
              </a:solidFill>
              <a:latin typeface="Meiryo UI" panose="020B0604030504040204" pitchFamily="50" charset="-128"/>
              <a:ea typeface="Meiryo UI" panose="020B0604030504040204" pitchFamily="50" charset="-128"/>
            </a:endParaRPr>
          </a:p>
        </p:txBody>
      </p:sp>
      <p:cxnSp>
        <p:nvCxnSpPr>
          <p:cNvPr id="11" name="直線コネクタ 10">
            <a:extLst>
              <a:ext uri="{FF2B5EF4-FFF2-40B4-BE49-F238E27FC236}">
                <a16:creationId xmlns:a16="http://schemas.microsoft.com/office/drawing/2014/main" id="{1E2DBCD3-A965-46A2-91B8-907688BA563A}"/>
              </a:ext>
            </a:extLst>
          </p:cNvPr>
          <p:cNvCxnSpPr>
            <a:cxnSpLocks/>
            <a:stCxn id="10" idx="0"/>
            <a:endCxn id="9" idx="2"/>
          </p:cNvCxnSpPr>
          <p:nvPr/>
        </p:nvCxnSpPr>
        <p:spPr>
          <a:xfrm flipH="1" flipV="1">
            <a:off x="2998001" y="4090307"/>
            <a:ext cx="1954999" cy="1479236"/>
          </a:xfrm>
          <a:prstGeom prst="line">
            <a:avLst/>
          </a:prstGeom>
          <a:ln/>
        </p:spPr>
        <p:style>
          <a:lnRef idx="3">
            <a:schemeClr val="accent4"/>
          </a:lnRef>
          <a:fillRef idx="0">
            <a:schemeClr val="accent4"/>
          </a:fillRef>
          <a:effectRef idx="2">
            <a:schemeClr val="accent4"/>
          </a:effectRef>
          <a:fontRef idx="minor">
            <a:schemeClr val="tx1"/>
          </a:fontRef>
        </p:style>
      </p:cxnSp>
      <p:sp>
        <p:nvSpPr>
          <p:cNvPr id="21" name="正方形/長方形 20">
            <a:extLst>
              <a:ext uri="{FF2B5EF4-FFF2-40B4-BE49-F238E27FC236}">
                <a16:creationId xmlns:a16="http://schemas.microsoft.com/office/drawing/2014/main" id="{0848AEE0-67CE-4B93-8A69-DC8721987C87}"/>
              </a:ext>
            </a:extLst>
          </p:cNvPr>
          <p:cNvSpPr/>
          <p:nvPr/>
        </p:nvSpPr>
        <p:spPr>
          <a:xfrm>
            <a:off x="3044105" y="5207175"/>
            <a:ext cx="1021709" cy="287389"/>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id="{288D7E86-0806-4B73-A978-96C94F246455}"/>
              </a:ext>
            </a:extLst>
          </p:cNvPr>
          <p:cNvCxnSpPr>
            <a:cxnSpLocks/>
            <a:stCxn id="10" idx="0"/>
            <a:endCxn id="21" idx="3"/>
          </p:cNvCxnSpPr>
          <p:nvPr/>
        </p:nvCxnSpPr>
        <p:spPr>
          <a:xfrm flipH="1" flipV="1">
            <a:off x="4065814" y="5350870"/>
            <a:ext cx="887186" cy="218673"/>
          </a:xfrm>
          <a:prstGeom prst="line">
            <a:avLst/>
          </a:prstGeom>
          <a:ln/>
        </p:spPr>
        <p:style>
          <a:lnRef idx="3">
            <a:schemeClr val="accent4"/>
          </a:lnRef>
          <a:fillRef idx="0">
            <a:schemeClr val="accent4"/>
          </a:fillRef>
          <a:effectRef idx="2">
            <a:schemeClr val="accent4"/>
          </a:effectRef>
          <a:fontRef idx="minor">
            <a:schemeClr val="tx1"/>
          </a:fontRef>
        </p:style>
      </p:cxnSp>
      <p:graphicFrame>
        <p:nvGraphicFramePr>
          <p:cNvPr id="13" name="オブジェクト 12">
            <a:extLst>
              <a:ext uri="{FF2B5EF4-FFF2-40B4-BE49-F238E27FC236}">
                <a16:creationId xmlns:a16="http://schemas.microsoft.com/office/drawing/2014/main" id="{03D95862-E6B7-4513-9104-7062BA2D524B}"/>
              </a:ext>
            </a:extLst>
          </p:cNvPr>
          <p:cNvGraphicFramePr>
            <a:graphicFrameLocks noChangeAspect="1"/>
          </p:cNvGraphicFramePr>
          <p:nvPr>
            <p:extLst>
              <p:ext uri="{D42A27DB-BD31-4B8C-83A1-F6EECF244321}">
                <p14:modId xmlns:p14="http://schemas.microsoft.com/office/powerpoint/2010/main" val="588828003"/>
              </p:ext>
            </p:extLst>
          </p:nvPr>
        </p:nvGraphicFramePr>
        <p:xfrm>
          <a:off x="0" y="0"/>
          <a:ext cx="742950" cy="495300"/>
        </p:xfrm>
        <a:graphic>
          <a:graphicData uri="http://schemas.openxmlformats.org/presentationml/2006/ole">
            <mc:AlternateContent xmlns:mc="http://schemas.openxmlformats.org/markup-compatibility/2006">
              <mc:Choice xmlns:v="urn:schemas-microsoft-com:vml" Requires="v">
                <p:oleObj r:id="rId3" imgW="1228571" imgH="819048" progId="MSPhotoEd.3">
                  <p:embed/>
                </p:oleObj>
              </mc:Choice>
              <mc:Fallback>
                <p:oleObj r:id="rId3" imgW="1228571" imgH="819048" progId="MSPhotoEd.3">
                  <p:embed/>
                  <p:pic>
                    <p:nvPicPr>
                      <p:cNvPr id="13" name="オブジェクト 12">
                        <a:extLst>
                          <a:ext uri="{FF2B5EF4-FFF2-40B4-BE49-F238E27FC236}">
                            <a16:creationId xmlns:a16="http://schemas.microsoft.com/office/drawing/2014/main" id="{03D95862-E6B7-4513-9104-7062BA2D52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42950" cy="495300"/>
                      </a:xfrm>
                      <a:prstGeom prst="rect">
                        <a:avLst/>
                      </a:prstGeom>
                      <a:noFill/>
                    </p:spPr>
                  </p:pic>
                </p:oleObj>
              </mc:Fallback>
            </mc:AlternateContent>
          </a:graphicData>
        </a:graphic>
      </p:graphicFrame>
      <p:pic>
        <p:nvPicPr>
          <p:cNvPr id="14" name="グラフィックス 13" descr="戻る 単色塗りつぶし">
            <a:hlinkClick r:id="rId5" action="ppaction://hlinksldjump"/>
            <a:extLst>
              <a:ext uri="{FF2B5EF4-FFF2-40B4-BE49-F238E27FC236}">
                <a16:creationId xmlns:a16="http://schemas.microsoft.com/office/drawing/2014/main" id="{852DE41E-0C9A-4B51-A735-EEE2C34B2E3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68118" y="3362"/>
            <a:ext cx="457200" cy="457200"/>
          </a:xfrm>
          <a:prstGeom prst="rect">
            <a:avLst/>
          </a:prstGeom>
        </p:spPr>
      </p:pic>
    </p:spTree>
    <p:extLst>
      <p:ext uri="{BB962C8B-B14F-4D97-AF65-F5344CB8AC3E}">
        <p14:creationId xmlns:p14="http://schemas.microsoft.com/office/powerpoint/2010/main" val="19576264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0A74C873-3831-4033-A41E-FEDBAF99876E}"/>
              </a:ext>
            </a:extLst>
          </p:cNvPr>
          <p:cNvPicPr>
            <a:picLocks noChangeAspect="1"/>
          </p:cNvPicPr>
          <p:nvPr/>
        </p:nvPicPr>
        <p:blipFill>
          <a:blip r:embed="rId2"/>
          <a:stretch>
            <a:fillRect/>
          </a:stretch>
        </p:blipFill>
        <p:spPr>
          <a:xfrm>
            <a:off x="1947862" y="2513919"/>
            <a:ext cx="6010275" cy="3381375"/>
          </a:xfrm>
          <a:prstGeom prst="rect">
            <a:avLst/>
          </a:prstGeom>
        </p:spPr>
      </p:pic>
      <p:sp>
        <p:nvSpPr>
          <p:cNvPr id="2" name="タイトル 1"/>
          <p:cNvSpPr>
            <a:spLocks noGrp="1"/>
          </p:cNvSpPr>
          <p:nvPr>
            <p:ph type="title"/>
          </p:nvPr>
        </p:nvSpPr>
        <p:spPr/>
        <p:txBody>
          <a:bodyPr>
            <a:normAutofit/>
          </a:bodyPr>
          <a:lstStyle/>
          <a:p>
            <a:r>
              <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1-3.</a:t>
            </a:r>
            <a:r>
              <a:rPr lang="ja-JP" altLang="en-US"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動作確認用リストの設定</a:t>
            </a:r>
            <a:endPar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p:txBody>
          <a:bodyPr/>
          <a:lstStyle/>
          <a:p>
            <a:pPr marL="0" indent="0">
              <a:buNone/>
            </a:pPr>
            <a:r>
              <a:rPr lang="ja-JP" altLang="en-US" dirty="0">
                <a:latin typeface="Meiryo UI" panose="020B0604030504040204" pitchFamily="50" charset="-128"/>
                <a:ea typeface="Meiryo UI" panose="020B0604030504040204" pitchFamily="50" charset="-128"/>
              </a:rPr>
              <a:t>③リスト名を置換する</a:t>
            </a:r>
            <a:endParaRPr lang="en-US" altLang="ja-JP" dirty="0">
              <a:latin typeface="Meiryo UI" panose="020B0604030504040204" pitchFamily="50" charset="-128"/>
              <a:ea typeface="Meiryo UI" panose="020B0604030504040204" pitchFamily="50" charset="-128"/>
            </a:endParaRPr>
          </a:p>
        </p:txBody>
      </p:sp>
      <p:sp>
        <p:nvSpPr>
          <p:cNvPr id="9" name="正方形/長方形 8">
            <a:extLst>
              <a:ext uri="{FF2B5EF4-FFF2-40B4-BE49-F238E27FC236}">
                <a16:creationId xmlns:a16="http://schemas.microsoft.com/office/drawing/2014/main" id="{90836E2E-0FB0-450C-8BCF-3E729F5B16B3}"/>
              </a:ext>
            </a:extLst>
          </p:cNvPr>
          <p:cNvSpPr/>
          <p:nvPr/>
        </p:nvSpPr>
        <p:spPr>
          <a:xfrm>
            <a:off x="2460865" y="3716969"/>
            <a:ext cx="1515142" cy="210052"/>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1E2DBCD3-A965-46A2-91B8-907688BA563A}"/>
              </a:ext>
            </a:extLst>
          </p:cNvPr>
          <p:cNvCxnSpPr>
            <a:cxnSpLocks/>
            <a:stCxn id="14" idx="0"/>
            <a:endCxn id="9" idx="2"/>
          </p:cNvCxnSpPr>
          <p:nvPr/>
        </p:nvCxnSpPr>
        <p:spPr>
          <a:xfrm flipV="1">
            <a:off x="2977101" y="3927021"/>
            <a:ext cx="241335" cy="2089652"/>
          </a:xfrm>
          <a:prstGeom prst="line">
            <a:avLst/>
          </a:prstGeom>
          <a:ln/>
        </p:spPr>
        <p:style>
          <a:lnRef idx="3">
            <a:schemeClr val="accent4"/>
          </a:lnRef>
          <a:fillRef idx="0">
            <a:schemeClr val="accent4"/>
          </a:fillRef>
          <a:effectRef idx="2">
            <a:schemeClr val="accent4"/>
          </a:effectRef>
          <a:fontRef idx="minor">
            <a:schemeClr val="tx1"/>
          </a:fontRef>
        </p:style>
      </p:cxnSp>
      <p:sp>
        <p:nvSpPr>
          <p:cNvPr id="21" name="正方形/長方形 20">
            <a:extLst>
              <a:ext uri="{FF2B5EF4-FFF2-40B4-BE49-F238E27FC236}">
                <a16:creationId xmlns:a16="http://schemas.microsoft.com/office/drawing/2014/main" id="{0848AEE0-67CE-4B93-8A69-DC8721987C87}"/>
              </a:ext>
            </a:extLst>
          </p:cNvPr>
          <p:cNvSpPr/>
          <p:nvPr/>
        </p:nvSpPr>
        <p:spPr>
          <a:xfrm>
            <a:off x="5272955" y="2986490"/>
            <a:ext cx="2009588" cy="564974"/>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id="{288D7E86-0806-4B73-A978-96C94F246455}"/>
              </a:ext>
            </a:extLst>
          </p:cNvPr>
          <p:cNvCxnSpPr>
            <a:cxnSpLocks/>
            <a:stCxn id="15" idx="0"/>
            <a:endCxn id="21" idx="2"/>
          </p:cNvCxnSpPr>
          <p:nvPr/>
        </p:nvCxnSpPr>
        <p:spPr>
          <a:xfrm flipH="1" flipV="1">
            <a:off x="6277749" y="3551464"/>
            <a:ext cx="817882" cy="2461760"/>
          </a:xfrm>
          <a:prstGeom prst="line">
            <a:avLst/>
          </a:prstGeom>
          <a:ln/>
        </p:spPr>
        <p:style>
          <a:lnRef idx="3">
            <a:schemeClr val="accent4"/>
          </a:lnRef>
          <a:fillRef idx="0">
            <a:schemeClr val="accent4"/>
          </a:fillRef>
          <a:effectRef idx="2">
            <a:schemeClr val="accent4"/>
          </a:effectRef>
          <a:fontRef idx="minor">
            <a:schemeClr val="tx1"/>
          </a:fontRef>
        </p:style>
      </p:cxnSp>
      <p:sp>
        <p:nvSpPr>
          <p:cNvPr id="14" name="テキスト ボックス 13">
            <a:extLst>
              <a:ext uri="{FF2B5EF4-FFF2-40B4-BE49-F238E27FC236}">
                <a16:creationId xmlns:a16="http://schemas.microsoft.com/office/drawing/2014/main" id="{EFB1B50E-5142-4A9E-952D-4B8294B3C0B9}"/>
              </a:ext>
            </a:extLst>
          </p:cNvPr>
          <p:cNvSpPr txBox="1"/>
          <p:nvPr/>
        </p:nvSpPr>
        <p:spPr>
          <a:xfrm>
            <a:off x="842152" y="6016673"/>
            <a:ext cx="4269897"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en-US" altLang="ja-JP" dirty="0">
                <a:latin typeface="Meiryo UI" panose="020B0604030504040204" pitchFamily="50" charset="-128"/>
                <a:ea typeface="Meiryo UI" panose="020B0604030504040204" pitchFamily="50" charset="-128"/>
              </a:rPr>
              <a:t>1.apl_info.txt</a:t>
            </a:r>
            <a:r>
              <a:rPr kumimoji="1" lang="ja-JP" altLang="en-US" dirty="0">
                <a:latin typeface="Meiryo UI" panose="020B0604030504040204" pitchFamily="50" charset="-128"/>
                <a:ea typeface="Meiryo UI" panose="020B0604030504040204" pitchFamily="50" charset="-128"/>
              </a:rPr>
              <a:t>を開き、置換箇所テキストの</a:t>
            </a:r>
            <a:endParaRPr kumimoji="1" lang="en-US" altLang="ja-JP" dirty="0">
              <a:latin typeface="Meiryo UI" panose="020B0604030504040204" pitchFamily="50" charset="-128"/>
              <a:ea typeface="Meiryo UI" panose="020B0604030504040204" pitchFamily="50" charset="-128"/>
            </a:endParaRPr>
          </a:p>
          <a:p>
            <a:r>
              <a:rPr kumimoji="1" lang="en-US" altLang="ja-JP" dirty="0">
                <a:latin typeface="Meiryo UI" panose="020B0604030504040204" pitchFamily="50" charset="-128"/>
                <a:ea typeface="Meiryo UI" panose="020B0604030504040204" pitchFamily="50" charset="-128"/>
              </a:rPr>
              <a:t>&lt;</a:t>
            </a:r>
            <a:r>
              <a:rPr kumimoji="1" lang="ja-JP" altLang="en-US" dirty="0">
                <a:latin typeface="Meiryo UI" panose="020B0604030504040204" pitchFamily="50" charset="-128"/>
                <a:ea typeface="Meiryo UI" panose="020B0604030504040204" pitchFamily="50" charset="-128"/>
              </a:rPr>
              <a:t>ここにリスト名を入力</a:t>
            </a:r>
            <a:r>
              <a:rPr kumimoji="1" lang="en-US" altLang="ja-JP" dirty="0">
                <a:latin typeface="Meiryo UI" panose="020B0604030504040204" pitchFamily="50" charset="-128"/>
                <a:ea typeface="Meiryo UI" panose="020B0604030504040204" pitchFamily="50" charset="-128"/>
              </a:rPr>
              <a:t>&gt;</a:t>
            </a:r>
            <a:r>
              <a:rPr kumimoji="1" lang="ja-JP" altLang="en-US" dirty="0">
                <a:latin typeface="Meiryo UI" panose="020B0604030504040204" pitchFamily="50" charset="-128"/>
                <a:ea typeface="Meiryo UI" panose="020B0604030504040204" pitchFamily="50" charset="-128"/>
              </a:rPr>
              <a:t>で検索をかける。</a:t>
            </a:r>
            <a:endParaRPr kumimoji="1" lang="en-US" altLang="ja-JP" dirty="0">
              <a:latin typeface="Meiryo UI" panose="020B0604030504040204" pitchFamily="50" charset="-128"/>
              <a:ea typeface="Meiryo UI" panose="020B0604030504040204" pitchFamily="50" charset="-128"/>
            </a:endParaRPr>
          </a:p>
        </p:txBody>
      </p:sp>
      <p:sp>
        <p:nvSpPr>
          <p:cNvPr id="15" name="テキスト ボックス 14">
            <a:extLst>
              <a:ext uri="{FF2B5EF4-FFF2-40B4-BE49-F238E27FC236}">
                <a16:creationId xmlns:a16="http://schemas.microsoft.com/office/drawing/2014/main" id="{EB096D98-5C19-4A20-9C76-0A06CB96C2C8}"/>
              </a:ext>
            </a:extLst>
          </p:cNvPr>
          <p:cNvSpPr txBox="1"/>
          <p:nvPr/>
        </p:nvSpPr>
        <p:spPr>
          <a:xfrm>
            <a:off x="5272955" y="6013224"/>
            <a:ext cx="3645352"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en-US" altLang="ja-JP" dirty="0">
                <a:latin typeface="Meiryo UI" panose="020B0604030504040204" pitchFamily="50" charset="-128"/>
                <a:ea typeface="Meiryo UI" panose="020B0604030504040204" pitchFamily="50" charset="-128"/>
              </a:rPr>
              <a:t>2.</a:t>
            </a:r>
            <a:r>
              <a:rPr kumimoji="1" lang="ja-JP" altLang="en-US" dirty="0">
                <a:latin typeface="Meiryo UI" panose="020B0604030504040204" pitchFamily="50" charset="-128"/>
                <a:ea typeface="Meiryo UI" panose="020B0604030504040204" pitchFamily="50" charset="-128"/>
              </a:rPr>
              <a:t>前項で作成したリスト名を入力して、</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３つのファイル全てで全置換を行う。</a:t>
            </a:r>
            <a:endParaRPr kumimoji="1" lang="en-US" altLang="ja-JP" dirty="0">
              <a:latin typeface="Meiryo UI" panose="020B0604030504040204" pitchFamily="50" charset="-128"/>
              <a:ea typeface="Meiryo UI" panose="020B0604030504040204" pitchFamily="50" charset="-128"/>
            </a:endParaRPr>
          </a:p>
        </p:txBody>
      </p:sp>
      <p:cxnSp>
        <p:nvCxnSpPr>
          <p:cNvPr id="23" name="直線コネクタ 22">
            <a:extLst>
              <a:ext uri="{FF2B5EF4-FFF2-40B4-BE49-F238E27FC236}">
                <a16:creationId xmlns:a16="http://schemas.microsoft.com/office/drawing/2014/main" id="{DF054584-F124-49EA-A4C0-3B69F9962DC0}"/>
              </a:ext>
            </a:extLst>
          </p:cNvPr>
          <p:cNvCxnSpPr>
            <a:cxnSpLocks/>
            <a:stCxn id="14" idx="0"/>
            <a:endCxn id="21" idx="1"/>
          </p:cNvCxnSpPr>
          <p:nvPr/>
        </p:nvCxnSpPr>
        <p:spPr>
          <a:xfrm flipV="1">
            <a:off x="2977101" y="3268977"/>
            <a:ext cx="2295854" cy="2747696"/>
          </a:xfrm>
          <a:prstGeom prst="line">
            <a:avLst/>
          </a:prstGeom>
          <a:ln/>
        </p:spPr>
        <p:style>
          <a:lnRef idx="3">
            <a:schemeClr val="accent4"/>
          </a:lnRef>
          <a:fillRef idx="0">
            <a:schemeClr val="accent4"/>
          </a:fillRef>
          <a:effectRef idx="2">
            <a:schemeClr val="accent4"/>
          </a:effectRef>
          <a:fontRef idx="minor">
            <a:schemeClr val="tx1"/>
          </a:fontRef>
        </p:style>
      </p:cxnSp>
      <p:sp>
        <p:nvSpPr>
          <p:cNvPr id="25" name="正方形/長方形 24">
            <a:extLst>
              <a:ext uri="{FF2B5EF4-FFF2-40B4-BE49-F238E27FC236}">
                <a16:creationId xmlns:a16="http://schemas.microsoft.com/office/drawing/2014/main" id="{782934A7-B98A-454B-B3D4-E947D9B65276}"/>
              </a:ext>
            </a:extLst>
          </p:cNvPr>
          <p:cNvSpPr/>
          <p:nvPr/>
        </p:nvSpPr>
        <p:spPr>
          <a:xfrm>
            <a:off x="1947862" y="2538410"/>
            <a:ext cx="4559074" cy="210053"/>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cxnSp>
        <p:nvCxnSpPr>
          <p:cNvPr id="27" name="直線コネクタ 26">
            <a:extLst>
              <a:ext uri="{FF2B5EF4-FFF2-40B4-BE49-F238E27FC236}">
                <a16:creationId xmlns:a16="http://schemas.microsoft.com/office/drawing/2014/main" id="{55367340-69B3-4EA6-897C-A9C181B2D370}"/>
              </a:ext>
            </a:extLst>
          </p:cNvPr>
          <p:cNvCxnSpPr>
            <a:cxnSpLocks/>
            <a:stCxn id="15" idx="0"/>
            <a:endCxn id="25" idx="2"/>
          </p:cNvCxnSpPr>
          <p:nvPr/>
        </p:nvCxnSpPr>
        <p:spPr>
          <a:xfrm flipH="1" flipV="1">
            <a:off x="4227399" y="2748463"/>
            <a:ext cx="2868232" cy="3264761"/>
          </a:xfrm>
          <a:prstGeom prst="line">
            <a:avLst/>
          </a:prstGeom>
          <a:ln/>
        </p:spPr>
        <p:style>
          <a:lnRef idx="3">
            <a:schemeClr val="accent4"/>
          </a:lnRef>
          <a:fillRef idx="0">
            <a:schemeClr val="accent4"/>
          </a:fillRef>
          <a:effectRef idx="2">
            <a:schemeClr val="accent4"/>
          </a:effectRef>
          <a:fontRef idx="minor">
            <a:schemeClr val="tx1"/>
          </a:fontRef>
        </p:style>
      </p:cxnSp>
      <p:graphicFrame>
        <p:nvGraphicFramePr>
          <p:cNvPr id="17" name="オブジェクト 16">
            <a:extLst>
              <a:ext uri="{FF2B5EF4-FFF2-40B4-BE49-F238E27FC236}">
                <a16:creationId xmlns:a16="http://schemas.microsoft.com/office/drawing/2014/main" id="{EA00AA84-E1FA-49D5-A7DC-21E944FFBF21}"/>
              </a:ext>
            </a:extLst>
          </p:cNvPr>
          <p:cNvGraphicFramePr>
            <a:graphicFrameLocks noChangeAspect="1"/>
          </p:cNvGraphicFramePr>
          <p:nvPr>
            <p:extLst>
              <p:ext uri="{D42A27DB-BD31-4B8C-83A1-F6EECF244321}">
                <p14:modId xmlns:p14="http://schemas.microsoft.com/office/powerpoint/2010/main" val="588828003"/>
              </p:ext>
            </p:extLst>
          </p:nvPr>
        </p:nvGraphicFramePr>
        <p:xfrm>
          <a:off x="0" y="0"/>
          <a:ext cx="742950" cy="495300"/>
        </p:xfrm>
        <a:graphic>
          <a:graphicData uri="http://schemas.openxmlformats.org/presentationml/2006/ole">
            <mc:AlternateContent xmlns:mc="http://schemas.openxmlformats.org/markup-compatibility/2006">
              <mc:Choice xmlns:v="urn:schemas-microsoft-com:vml" Requires="v">
                <p:oleObj r:id="rId3" imgW="1228571" imgH="819048" progId="MSPhotoEd.3">
                  <p:embed/>
                </p:oleObj>
              </mc:Choice>
              <mc:Fallback>
                <p:oleObj r:id="rId3" imgW="1228571" imgH="819048" progId="MSPhotoEd.3">
                  <p:embed/>
                  <p:pic>
                    <p:nvPicPr>
                      <p:cNvPr id="17" name="オブジェクト 16">
                        <a:extLst>
                          <a:ext uri="{FF2B5EF4-FFF2-40B4-BE49-F238E27FC236}">
                            <a16:creationId xmlns:a16="http://schemas.microsoft.com/office/drawing/2014/main" id="{EA00AA84-E1FA-49D5-A7DC-21E944FFBF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42950" cy="495300"/>
                      </a:xfrm>
                      <a:prstGeom prst="rect">
                        <a:avLst/>
                      </a:prstGeom>
                      <a:noFill/>
                    </p:spPr>
                  </p:pic>
                </p:oleObj>
              </mc:Fallback>
            </mc:AlternateContent>
          </a:graphicData>
        </a:graphic>
      </p:graphicFrame>
      <p:pic>
        <p:nvPicPr>
          <p:cNvPr id="18" name="グラフィックス 17" descr="戻る 単色塗りつぶし">
            <a:hlinkClick r:id="rId5" action="ppaction://hlinksldjump"/>
            <a:extLst>
              <a:ext uri="{FF2B5EF4-FFF2-40B4-BE49-F238E27FC236}">
                <a16:creationId xmlns:a16="http://schemas.microsoft.com/office/drawing/2014/main" id="{6AE9B0BB-AA95-465B-A42E-CB5BC4EBD86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68118" y="3362"/>
            <a:ext cx="457200" cy="457200"/>
          </a:xfrm>
          <a:prstGeom prst="rect">
            <a:avLst/>
          </a:prstGeom>
        </p:spPr>
      </p:pic>
    </p:spTree>
    <p:extLst>
      <p:ext uri="{BB962C8B-B14F-4D97-AF65-F5344CB8AC3E}">
        <p14:creationId xmlns:p14="http://schemas.microsoft.com/office/powerpoint/2010/main" val="3273289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u="sng" dirty="0">
                <a:uFill>
                  <a:solidFill>
                    <a:schemeClr val="accent6">
                      <a:lumMod val="40000"/>
                      <a:lumOff val="60000"/>
                    </a:schemeClr>
                  </a:solidFill>
                </a:uFill>
                <a:latin typeface="Meiryo UI" panose="020B0604030504040204" pitchFamily="50" charset="-128"/>
                <a:ea typeface="Meiryo UI" panose="020B0604030504040204" pitchFamily="50" charset="-128"/>
              </a:rPr>
              <a:t>2.REST API</a:t>
            </a:r>
            <a:r>
              <a:rPr lang="ja-JP" altLang="en-US" u="sng" dirty="0">
                <a:uFill>
                  <a:solidFill>
                    <a:schemeClr val="accent6">
                      <a:lumMod val="40000"/>
                      <a:lumOff val="60000"/>
                    </a:schemeClr>
                  </a:solidFill>
                </a:uFill>
                <a:latin typeface="Meiryo UI" panose="020B0604030504040204" pitchFamily="50" charset="-128"/>
                <a:ea typeface="Meiryo UI" panose="020B0604030504040204" pitchFamily="50" charset="-128"/>
              </a:rPr>
              <a:t>用</a:t>
            </a:r>
            <a:r>
              <a:rPr lang="en-US" altLang="ja-JP" u="sng" dirty="0">
                <a:uFill>
                  <a:solidFill>
                    <a:schemeClr val="accent6">
                      <a:lumMod val="40000"/>
                      <a:lumOff val="60000"/>
                    </a:schemeClr>
                  </a:solidFill>
                </a:uFill>
                <a:latin typeface="Meiryo UI" panose="020B0604030504040204" pitchFamily="50" charset="-128"/>
                <a:ea typeface="Meiryo UI" panose="020B0604030504040204" pitchFamily="50" charset="-128"/>
              </a:rPr>
              <a:t>ID</a:t>
            </a:r>
            <a:r>
              <a:rPr lang="ja-JP" altLang="en-US" u="sng" dirty="0">
                <a:uFill>
                  <a:solidFill>
                    <a:schemeClr val="accent6">
                      <a:lumMod val="40000"/>
                      <a:lumOff val="60000"/>
                    </a:schemeClr>
                  </a:solidFill>
                </a:uFill>
                <a:latin typeface="Meiryo UI" panose="020B0604030504040204" pitchFamily="50" charset="-128"/>
                <a:ea typeface="Meiryo UI" panose="020B0604030504040204" pitchFamily="50" charset="-128"/>
              </a:rPr>
              <a:t>の設定</a:t>
            </a:r>
            <a:endParaRPr lang="en-US" altLang="ja-JP" u="sng" dirty="0">
              <a:uFill>
                <a:solidFill>
                  <a:schemeClr val="accent6">
                    <a:lumMod val="40000"/>
                    <a:lumOff val="60000"/>
                  </a:schemeClr>
                </a:solidFill>
              </a:uFill>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p:txBody>
          <a:bodyPr/>
          <a:lstStyle/>
          <a:p>
            <a:pPr marL="0" indent="0">
              <a:buNone/>
            </a:pPr>
            <a:r>
              <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2" action="ppaction://hlinksldjump">
                  <a:extLst>
                    <a:ext uri="{A12FA001-AC4F-418D-AE19-62706E023703}">
                      <ahyp:hlinkClr xmlns:ahyp="http://schemas.microsoft.com/office/drawing/2018/hyperlinkcolor" val="tx"/>
                    </a:ext>
                  </a:extLst>
                </a:hlinkClick>
              </a:rPr>
              <a:t>2-1.</a:t>
            </a:r>
            <a:r>
              <a:rPr lang="ja-JP" altLang="en-US"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2" action="ppaction://hlinksldjump">
                  <a:extLst>
                    <a:ext uri="{A12FA001-AC4F-418D-AE19-62706E023703}">
                      <ahyp:hlinkClr xmlns:ahyp="http://schemas.microsoft.com/office/drawing/2018/hyperlinkcolor" val="tx"/>
                    </a:ext>
                  </a:extLst>
                </a:hlinkClick>
              </a:rPr>
              <a:t>アドインの登録</a:t>
            </a:r>
            <a:endPar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a:p>
            <a:pPr marL="0" indent="0">
              <a:buNone/>
            </a:pPr>
            <a:r>
              <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3" action="ppaction://hlinksldjump">
                  <a:extLst>
                    <a:ext uri="{A12FA001-AC4F-418D-AE19-62706E023703}">
                      <ahyp:hlinkClr xmlns:ahyp="http://schemas.microsoft.com/office/drawing/2018/hyperlinkcolor" val="tx"/>
                    </a:ext>
                  </a:extLst>
                </a:hlinkClick>
              </a:rPr>
              <a:t>2-2.</a:t>
            </a:r>
            <a:r>
              <a:rPr lang="ja-JP" altLang="en-US"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3" action="ppaction://hlinksldjump">
                  <a:extLst>
                    <a:ext uri="{A12FA001-AC4F-418D-AE19-62706E023703}">
                      <ahyp:hlinkClr xmlns:ahyp="http://schemas.microsoft.com/office/drawing/2018/hyperlinkcolor" val="tx"/>
                    </a:ext>
                  </a:extLst>
                </a:hlinkClick>
              </a:rPr>
              <a:t>アドインへの権限付与</a:t>
            </a:r>
            <a:endPar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a:p>
            <a:pPr marL="0" indent="0">
              <a:buNone/>
            </a:pPr>
            <a:r>
              <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4" action="ppaction://hlinksldjump">
                  <a:extLst>
                    <a:ext uri="{A12FA001-AC4F-418D-AE19-62706E023703}">
                      <ahyp:hlinkClr xmlns:ahyp="http://schemas.microsoft.com/office/drawing/2018/hyperlinkcolor" val="tx"/>
                    </a:ext>
                  </a:extLst>
                </a:hlinkClick>
              </a:rPr>
              <a:t>2-3.</a:t>
            </a:r>
            <a:r>
              <a:rPr lang="ja-JP" altLang="en-US"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4" action="ppaction://hlinksldjump">
                  <a:extLst>
                    <a:ext uri="{A12FA001-AC4F-418D-AE19-62706E023703}">
                      <ahyp:hlinkClr xmlns:ahyp="http://schemas.microsoft.com/office/drawing/2018/hyperlinkcolor" val="tx"/>
                    </a:ext>
                  </a:extLst>
                </a:hlinkClick>
              </a:rPr>
              <a:t>権限付与状況の確認</a:t>
            </a:r>
            <a:endPar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p:txBody>
      </p:sp>
      <p:graphicFrame>
        <p:nvGraphicFramePr>
          <p:cNvPr id="6" name="オブジェクト 5">
            <a:extLst>
              <a:ext uri="{FF2B5EF4-FFF2-40B4-BE49-F238E27FC236}">
                <a16:creationId xmlns:a16="http://schemas.microsoft.com/office/drawing/2014/main" id="{BDCB6FCD-D338-4E8D-9AF4-2C093FAEFB50}"/>
              </a:ext>
            </a:extLst>
          </p:cNvPr>
          <p:cNvGraphicFramePr>
            <a:graphicFrameLocks noChangeAspect="1"/>
          </p:cNvGraphicFramePr>
          <p:nvPr>
            <p:extLst>
              <p:ext uri="{D42A27DB-BD31-4B8C-83A1-F6EECF244321}">
                <p14:modId xmlns:p14="http://schemas.microsoft.com/office/powerpoint/2010/main" val="588828003"/>
              </p:ext>
            </p:extLst>
          </p:nvPr>
        </p:nvGraphicFramePr>
        <p:xfrm>
          <a:off x="0" y="0"/>
          <a:ext cx="742950" cy="495300"/>
        </p:xfrm>
        <a:graphic>
          <a:graphicData uri="http://schemas.openxmlformats.org/presentationml/2006/ole">
            <mc:AlternateContent xmlns:mc="http://schemas.openxmlformats.org/markup-compatibility/2006">
              <mc:Choice xmlns:v="urn:schemas-microsoft-com:vml" Requires="v">
                <p:oleObj r:id="rId5" imgW="1228571" imgH="819048" progId="MSPhotoEd.3">
                  <p:embed/>
                </p:oleObj>
              </mc:Choice>
              <mc:Fallback>
                <p:oleObj r:id="rId5" imgW="1228571" imgH="819048" progId="MSPhotoEd.3">
                  <p:embed/>
                  <p:pic>
                    <p:nvPicPr>
                      <p:cNvPr id="6" name="オブジェクト 5">
                        <a:extLst>
                          <a:ext uri="{FF2B5EF4-FFF2-40B4-BE49-F238E27FC236}">
                            <a16:creationId xmlns:a16="http://schemas.microsoft.com/office/drawing/2014/main" id="{BDCB6FCD-D338-4E8D-9AF4-2C093FAEFB5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742950" cy="495300"/>
                      </a:xfrm>
                      <a:prstGeom prst="rect">
                        <a:avLst/>
                      </a:prstGeom>
                      <a:noFill/>
                    </p:spPr>
                  </p:pic>
                </p:oleObj>
              </mc:Fallback>
            </mc:AlternateContent>
          </a:graphicData>
        </a:graphic>
      </p:graphicFrame>
      <p:pic>
        <p:nvPicPr>
          <p:cNvPr id="7" name="グラフィックス 6" descr="戻る 単色塗りつぶし">
            <a:hlinkClick r:id="rId7" action="ppaction://hlinksldjump"/>
            <a:extLst>
              <a:ext uri="{FF2B5EF4-FFF2-40B4-BE49-F238E27FC236}">
                <a16:creationId xmlns:a16="http://schemas.microsoft.com/office/drawing/2014/main" id="{FF5D44CD-A447-4E42-9805-C48E7FB058A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368118" y="3362"/>
            <a:ext cx="457200" cy="457200"/>
          </a:xfrm>
          <a:prstGeom prst="rect">
            <a:avLst/>
          </a:prstGeom>
        </p:spPr>
      </p:pic>
    </p:spTree>
    <p:extLst>
      <p:ext uri="{BB962C8B-B14F-4D97-AF65-F5344CB8AC3E}">
        <p14:creationId xmlns:p14="http://schemas.microsoft.com/office/powerpoint/2010/main" val="1720008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Meiryo UI" panose="020B0604030504040204" pitchFamily="50" charset="-128"/>
                <a:ea typeface="Meiryo UI" panose="020B0604030504040204" pitchFamily="50" charset="-128"/>
              </a:rPr>
              <a:t>まえがき</a:t>
            </a:r>
            <a:endParaRPr kumimoji="1" lang="ja-JP" altLang="en-US"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a:xfrm>
            <a:off x="681038" y="1825624"/>
            <a:ext cx="8543925" cy="4975226"/>
          </a:xfrm>
        </p:spPr>
        <p:txBody>
          <a:bodyPr>
            <a:normAutofit/>
          </a:bodyPr>
          <a:lstStyle/>
          <a:p>
            <a:pPr marL="0" indent="0">
              <a:buNone/>
            </a:pPr>
            <a:r>
              <a:rPr kumimoji="1" lang="ja-JP" altLang="en-US" sz="2400" dirty="0">
                <a:latin typeface="Meiryo UI" panose="020B0604030504040204" pitchFamily="50" charset="-128"/>
                <a:ea typeface="Meiryo UI" panose="020B0604030504040204" pitchFamily="50" charset="-128"/>
              </a:rPr>
              <a:t>・本資料</a:t>
            </a:r>
            <a:r>
              <a:rPr lang="ja-JP" altLang="en-US" sz="2400" dirty="0">
                <a:latin typeface="Meiryo UI" panose="020B0604030504040204" pitchFamily="50" charset="-128"/>
                <a:ea typeface="Meiryo UI" panose="020B0604030504040204" pitchFamily="50" charset="-128"/>
              </a:rPr>
              <a:t>は</a:t>
            </a:r>
            <a:r>
              <a:rPr lang="en-US" altLang="ja-JP" sz="2400" dirty="0">
                <a:latin typeface="Meiryo UI" panose="020B0604030504040204" pitchFamily="50" charset="-128"/>
                <a:ea typeface="Meiryo UI" panose="020B0604030504040204" pitchFamily="50" charset="-128"/>
              </a:rPr>
              <a:t>SharePoint Online(</a:t>
            </a:r>
            <a:r>
              <a:rPr lang="ja-JP" altLang="en-US" sz="2400" dirty="0">
                <a:latin typeface="Meiryo UI" panose="020B0604030504040204" pitchFamily="50" charset="-128"/>
                <a:ea typeface="Meiryo UI" panose="020B0604030504040204" pitchFamily="50" charset="-128"/>
              </a:rPr>
              <a:t>以降</a:t>
            </a:r>
            <a:r>
              <a:rPr lang="en-US" altLang="ja-JP" sz="2400" dirty="0">
                <a:latin typeface="Meiryo UI" panose="020B0604030504040204" pitchFamily="50" charset="-128"/>
                <a:ea typeface="Meiryo UI" panose="020B0604030504040204" pitchFamily="50" charset="-128"/>
              </a:rPr>
              <a:t>SPO)</a:t>
            </a:r>
            <a:r>
              <a:rPr lang="ja-JP" altLang="en-US" sz="2400" dirty="0">
                <a:latin typeface="Meiryo UI" panose="020B0604030504040204" pitchFamily="50" charset="-128"/>
                <a:ea typeface="Meiryo UI" panose="020B0604030504040204" pitchFamily="50" charset="-128"/>
              </a:rPr>
              <a:t>の</a:t>
            </a:r>
            <a:r>
              <a:rPr lang="en-US" altLang="ja-JP" sz="2400" dirty="0">
                <a:solidFill>
                  <a:srgbClr val="002060"/>
                </a:solidFill>
                <a:latin typeface="Meiryo UI" panose="020B0604030504040204" pitchFamily="50" charset="-128"/>
                <a:ea typeface="Meiryo UI" panose="020B0604030504040204" pitchFamily="50" charset="-128"/>
                <a:hlinkClick r:id="rId2">
                  <a:extLst>
                    <a:ext uri="{A12FA001-AC4F-418D-AE19-62706E023703}">
                      <ahyp:hlinkClr xmlns:ahyp="http://schemas.microsoft.com/office/drawing/2018/hyperlinkcolor" val="tx"/>
                    </a:ext>
                  </a:extLst>
                </a:hlinkClick>
              </a:rPr>
              <a:t>REST API v1</a:t>
            </a:r>
            <a:r>
              <a:rPr lang="ja-JP" altLang="en-US" sz="2400" dirty="0">
                <a:latin typeface="Meiryo UI" panose="020B0604030504040204" pitchFamily="50" charset="-128"/>
                <a:ea typeface="Meiryo UI" panose="020B0604030504040204" pitchFamily="50" charset="-128"/>
              </a:rPr>
              <a:t>の</a:t>
            </a:r>
            <a:endParaRPr lang="en-US" altLang="ja-JP" sz="2400" dirty="0">
              <a:latin typeface="Meiryo UI" panose="020B0604030504040204" pitchFamily="50" charset="-128"/>
              <a:ea typeface="Meiryo UI" panose="020B0604030504040204" pitchFamily="50" charset="-128"/>
            </a:endParaRPr>
          </a:p>
          <a:p>
            <a:pPr marL="0" indent="0">
              <a:buNone/>
            </a:pPr>
            <a:r>
              <a:rPr lang="ja-JP" altLang="en-US" sz="2400" dirty="0">
                <a:latin typeface="Meiryo UI" panose="020B0604030504040204" pitchFamily="50" charset="-128"/>
                <a:ea typeface="Meiryo UI" panose="020B0604030504040204" pitchFamily="50" charset="-128"/>
              </a:rPr>
              <a:t>　基本的な操作を</a:t>
            </a:r>
            <a:r>
              <a:rPr lang="en-US" altLang="ja-JP" sz="2400" dirty="0">
                <a:latin typeface="Meiryo UI" panose="020B0604030504040204" pitchFamily="50" charset="-128"/>
                <a:ea typeface="Meiryo UI" panose="020B0604030504040204" pitchFamily="50" charset="-128"/>
              </a:rPr>
              <a:t>Python</a:t>
            </a:r>
            <a:r>
              <a:rPr lang="ja-JP" altLang="en-US" sz="2400" dirty="0">
                <a:latin typeface="Meiryo UI" panose="020B0604030504040204" pitchFamily="50" charset="-128"/>
                <a:ea typeface="Meiryo UI" panose="020B0604030504040204" pitchFamily="50" charset="-128"/>
              </a:rPr>
              <a:t>プログラムを用いて実現する方法を示した</a:t>
            </a:r>
            <a:endParaRPr lang="en-US" altLang="ja-JP" sz="2400" dirty="0">
              <a:latin typeface="Meiryo UI" panose="020B0604030504040204" pitchFamily="50" charset="-128"/>
              <a:ea typeface="Meiryo UI" panose="020B0604030504040204" pitchFamily="50" charset="-128"/>
            </a:endParaRPr>
          </a:p>
          <a:p>
            <a:pPr marL="0" indent="0">
              <a:buNone/>
            </a:pPr>
            <a:r>
              <a:rPr lang="ja-JP" altLang="en-US" sz="2400" dirty="0">
                <a:latin typeface="Meiryo UI" panose="020B0604030504040204" pitchFamily="50" charset="-128"/>
                <a:ea typeface="Meiryo UI" panose="020B0604030504040204" pitchFamily="50" charset="-128"/>
              </a:rPr>
              <a:t>　ものです。</a:t>
            </a:r>
            <a:endParaRPr lang="en-US" altLang="ja-JP" sz="2400" dirty="0">
              <a:latin typeface="Meiryo UI" panose="020B0604030504040204" pitchFamily="50" charset="-128"/>
              <a:ea typeface="Meiryo UI" panose="020B0604030504040204" pitchFamily="50" charset="-128"/>
            </a:endParaRPr>
          </a:p>
          <a:p>
            <a:pPr marL="0" indent="0">
              <a:buNone/>
            </a:pPr>
            <a:r>
              <a:rPr lang="ja-JP" altLang="en-US" sz="2400" dirty="0">
                <a:latin typeface="Meiryo UI" panose="020B0604030504040204" pitchFamily="50" charset="-128"/>
                <a:ea typeface="Meiryo UI" panose="020B0604030504040204" pitchFamily="50" charset="-128"/>
              </a:rPr>
              <a:t>・本資料で示す手順や情報は、あくまでも自己責任でご使用ください</a:t>
            </a:r>
            <a:endParaRPr lang="en-US" altLang="ja-JP" sz="2400" dirty="0">
              <a:latin typeface="Meiryo UI" panose="020B0604030504040204" pitchFamily="50" charset="-128"/>
              <a:ea typeface="Meiryo UI" panose="020B0604030504040204" pitchFamily="50" charset="-128"/>
            </a:endParaRPr>
          </a:p>
          <a:p>
            <a:pPr marL="0" indent="0">
              <a:buNone/>
            </a:pPr>
            <a:r>
              <a:rPr lang="ja-JP" altLang="en-US" sz="2400" dirty="0">
                <a:latin typeface="Meiryo UI" panose="020B0604030504040204" pitchFamily="50" charset="-128"/>
                <a:ea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rPr>
              <a:t>(SPO</a:t>
            </a:r>
            <a:r>
              <a:rPr lang="ja-JP" altLang="en-US" sz="2400" dirty="0">
                <a:latin typeface="Meiryo UI" panose="020B0604030504040204" pitchFamily="50" charset="-128"/>
                <a:ea typeface="Meiryo UI" panose="020B0604030504040204" pitchFamily="50" charset="-128"/>
              </a:rPr>
              <a:t>窓口からも機能使用は自己責任でと回答あり</a:t>
            </a:r>
            <a:r>
              <a:rPr lang="en-US" altLang="ja-JP" sz="2400" dirty="0">
                <a:latin typeface="Meiryo UI" panose="020B0604030504040204" pitchFamily="50" charset="-128"/>
                <a:ea typeface="Meiryo UI" panose="020B0604030504040204" pitchFamily="50" charset="-128"/>
              </a:rPr>
              <a:t>)</a:t>
            </a:r>
            <a:r>
              <a:rPr lang="ja-JP" altLang="en-US" sz="2400" dirty="0">
                <a:latin typeface="Meiryo UI" panose="020B0604030504040204" pitchFamily="50" charset="-128"/>
                <a:ea typeface="Meiryo UI" panose="020B0604030504040204" pitchFamily="50" charset="-128"/>
              </a:rPr>
              <a:t>。</a:t>
            </a:r>
            <a:endParaRPr lang="en-US" altLang="ja-JP" sz="2400" dirty="0">
              <a:latin typeface="Meiryo UI" panose="020B0604030504040204" pitchFamily="50" charset="-128"/>
              <a:ea typeface="Meiryo UI" panose="020B0604030504040204" pitchFamily="50" charset="-128"/>
            </a:endParaRPr>
          </a:p>
          <a:p>
            <a:pPr marL="0" indent="0">
              <a:buNone/>
            </a:pPr>
            <a:r>
              <a:rPr lang="ja-JP" altLang="en-US" sz="2400" dirty="0">
                <a:latin typeface="Meiryo UI" panose="020B0604030504040204" pitchFamily="50" charset="-128"/>
                <a:ea typeface="Meiryo UI" panose="020B0604030504040204" pitchFamily="50" charset="-128"/>
              </a:rPr>
              <a:t>・情報には誤りのないように努めていますが、</a:t>
            </a:r>
            <a:r>
              <a:rPr lang="en-US" altLang="ja-JP" sz="2400" dirty="0">
                <a:latin typeface="Meiryo UI" panose="020B0604030504040204" pitchFamily="50" charset="-128"/>
                <a:ea typeface="Meiryo UI" panose="020B0604030504040204" pitchFamily="50" charset="-128"/>
              </a:rPr>
              <a:t>100%</a:t>
            </a:r>
            <a:r>
              <a:rPr lang="ja-JP" altLang="en-US" sz="2400" dirty="0">
                <a:latin typeface="Meiryo UI" panose="020B0604030504040204" pitchFamily="50" charset="-128"/>
                <a:ea typeface="Meiryo UI" panose="020B0604030504040204" pitchFamily="50" charset="-128"/>
              </a:rPr>
              <a:t>正確ではない</a:t>
            </a:r>
            <a:endParaRPr lang="en-US" altLang="ja-JP" sz="2400" dirty="0">
              <a:latin typeface="Meiryo UI" panose="020B0604030504040204" pitchFamily="50" charset="-128"/>
              <a:ea typeface="Meiryo UI" panose="020B0604030504040204" pitchFamily="50" charset="-128"/>
            </a:endParaRPr>
          </a:p>
          <a:p>
            <a:pPr marL="0" indent="0">
              <a:buNone/>
            </a:pPr>
            <a:r>
              <a:rPr lang="ja-JP" altLang="en-US" sz="2400" dirty="0">
                <a:latin typeface="Meiryo UI" panose="020B0604030504040204" pitchFamily="50" charset="-128"/>
                <a:ea typeface="Meiryo UI" panose="020B0604030504040204" pitchFamily="50" charset="-128"/>
              </a:rPr>
              <a:t>　可能性があります。</a:t>
            </a:r>
            <a:endParaRPr lang="en-US" altLang="ja-JP" sz="2400" dirty="0">
              <a:latin typeface="Meiryo UI" panose="020B0604030504040204" pitchFamily="50" charset="-128"/>
              <a:ea typeface="Meiryo UI" panose="020B0604030504040204" pitchFamily="50" charset="-128"/>
            </a:endParaRPr>
          </a:p>
          <a:p>
            <a:pPr marL="0" indent="0">
              <a:buNone/>
            </a:pPr>
            <a:r>
              <a:rPr lang="ja-JP" altLang="en-US" sz="2400" dirty="0">
                <a:latin typeface="Meiryo UI" panose="020B0604030504040204" pitchFamily="50" charset="-128"/>
                <a:ea typeface="Meiryo UI" panose="020B0604030504040204" pitchFamily="50" charset="-128"/>
              </a:rPr>
              <a:t>・プログラムに一定レベルの知見がある方向けの資料となっています。</a:t>
            </a:r>
            <a:endParaRPr lang="en-US" altLang="ja-JP" sz="2400" dirty="0">
              <a:latin typeface="Meiryo UI" panose="020B0604030504040204" pitchFamily="50" charset="-128"/>
              <a:ea typeface="Meiryo UI" panose="020B0604030504040204" pitchFamily="50" charset="-128"/>
            </a:endParaRPr>
          </a:p>
          <a:p>
            <a:pPr marL="0" indent="0">
              <a:buNone/>
            </a:pPr>
            <a:r>
              <a:rPr lang="ja-JP" altLang="en-US" sz="2400" dirty="0">
                <a:latin typeface="Meiryo UI" panose="020B0604030504040204" pitchFamily="50" charset="-128"/>
                <a:ea typeface="Meiryo UI" panose="020B0604030504040204" pitchFamily="50" charset="-128"/>
              </a:rPr>
              <a:t>・同封のプログラムとセットでご使用ください。</a:t>
            </a:r>
            <a:endParaRPr lang="en-US" altLang="ja-JP" sz="2400" dirty="0">
              <a:latin typeface="Meiryo UI" panose="020B0604030504040204" pitchFamily="50" charset="-128"/>
              <a:ea typeface="Meiryo UI" panose="020B0604030504040204" pitchFamily="50" charset="-128"/>
            </a:endParaRPr>
          </a:p>
          <a:p>
            <a:pPr marL="0" indent="0">
              <a:buNone/>
            </a:pPr>
            <a:r>
              <a:rPr lang="ja-JP" altLang="en-US" sz="2400" dirty="0">
                <a:latin typeface="Meiryo UI" panose="020B0604030504040204" pitchFamily="50" charset="-128"/>
                <a:ea typeface="Meiryo UI" panose="020B0604030504040204" pitchFamily="50" charset="-128"/>
              </a:rPr>
              <a:t>　</a:t>
            </a:r>
            <a:r>
              <a:rPr lang="ja-JP" altLang="en-US" sz="2400" dirty="0">
                <a:solidFill>
                  <a:srgbClr val="002060"/>
                </a:solidFill>
                <a:latin typeface="Meiryo UI" panose="020B0604030504040204" pitchFamily="50" charset="-128"/>
                <a:ea typeface="Meiryo UI" panose="020B0604030504040204" pitchFamily="50" charset="-128"/>
                <a:hlinkClick r:id="rId3">
                  <a:extLst>
                    <a:ext uri="{A12FA001-AC4F-418D-AE19-62706E023703}">
                      <ahyp:hlinkClr xmlns:ahyp="http://schemas.microsoft.com/office/drawing/2018/hyperlinkcolor" val="tx"/>
                    </a:ext>
                  </a:extLst>
                </a:hlinkClick>
              </a:rPr>
              <a:t>ファイル一式はココをクリックしてアクセス</a:t>
            </a:r>
            <a:endParaRPr lang="en-US" altLang="ja-JP" sz="2400" dirty="0">
              <a:solidFill>
                <a:srgbClr val="002060"/>
              </a:solidFill>
              <a:latin typeface="Meiryo UI" panose="020B0604030504040204" pitchFamily="50" charset="-128"/>
              <a:ea typeface="Meiryo UI" panose="020B0604030504040204" pitchFamily="50" charset="-128"/>
            </a:endParaRPr>
          </a:p>
        </p:txBody>
      </p:sp>
      <p:graphicFrame>
        <p:nvGraphicFramePr>
          <p:cNvPr id="5" name="オブジェクト 4">
            <a:extLst>
              <a:ext uri="{FF2B5EF4-FFF2-40B4-BE49-F238E27FC236}">
                <a16:creationId xmlns:a16="http://schemas.microsoft.com/office/drawing/2014/main" id="{8611E352-ACA9-4CD2-87B6-84465D605454}"/>
              </a:ext>
            </a:extLst>
          </p:cNvPr>
          <p:cNvGraphicFramePr>
            <a:graphicFrameLocks noChangeAspect="1"/>
          </p:cNvGraphicFramePr>
          <p:nvPr>
            <p:extLst>
              <p:ext uri="{D42A27DB-BD31-4B8C-83A1-F6EECF244321}">
                <p14:modId xmlns:p14="http://schemas.microsoft.com/office/powerpoint/2010/main" val="588828003"/>
              </p:ext>
            </p:extLst>
          </p:nvPr>
        </p:nvGraphicFramePr>
        <p:xfrm>
          <a:off x="0" y="0"/>
          <a:ext cx="742950" cy="495300"/>
        </p:xfrm>
        <a:graphic>
          <a:graphicData uri="http://schemas.openxmlformats.org/presentationml/2006/ole">
            <mc:AlternateContent xmlns:mc="http://schemas.openxmlformats.org/markup-compatibility/2006">
              <mc:Choice xmlns:v="urn:schemas-microsoft-com:vml" Requires="v">
                <p:oleObj r:id="rId4" imgW="1228571" imgH="819048" progId="MSPhotoEd.3">
                  <p:embed/>
                </p:oleObj>
              </mc:Choice>
              <mc:Fallback>
                <p:oleObj r:id="rId4" imgW="1228571" imgH="819048" progId="MSPhotoEd.3">
                  <p:embed/>
                  <p:pic>
                    <p:nvPicPr>
                      <p:cNvPr id="5" name="オブジェクト 4">
                        <a:extLst>
                          <a:ext uri="{FF2B5EF4-FFF2-40B4-BE49-F238E27FC236}">
                            <a16:creationId xmlns:a16="http://schemas.microsoft.com/office/drawing/2014/main" id="{8611E352-ACA9-4CD2-87B6-84465D60545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42950" cy="495300"/>
                      </a:xfrm>
                      <a:prstGeom prst="rect">
                        <a:avLst/>
                      </a:prstGeom>
                      <a:noFill/>
                    </p:spPr>
                  </p:pic>
                </p:oleObj>
              </mc:Fallback>
            </mc:AlternateContent>
          </a:graphicData>
        </a:graphic>
      </p:graphicFrame>
    </p:spTree>
    <p:extLst>
      <p:ext uri="{BB962C8B-B14F-4D97-AF65-F5344CB8AC3E}">
        <p14:creationId xmlns:p14="http://schemas.microsoft.com/office/powerpoint/2010/main" val="4197986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39153933-0E48-488F-B602-C3B3BE13A820}"/>
              </a:ext>
            </a:extLst>
          </p:cNvPr>
          <p:cNvPicPr>
            <a:picLocks noChangeAspect="1"/>
          </p:cNvPicPr>
          <p:nvPr/>
        </p:nvPicPr>
        <p:blipFill>
          <a:blip r:embed="rId2"/>
          <a:stretch>
            <a:fillRect/>
          </a:stretch>
        </p:blipFill>
        <p:spPr>
          <a:xfrm>
            <a:off x="762000" y="2406648"/>
            <a:ext cx="8382000" cy="3905250"/>
          </a:xfrm>
          <a:prstGeom prst="rect">
            <a:avLst/>
          </a:prstGeom>
        </p:spPr>
      </p:pic>
      <p:sp>
        <p:nvSpPr>
          <p:cNvPr id="2" name="タイトル 1"/>
          <p:cNvSpPr>
            <a:spLocks noGrp="1"/>
          </p:cNvSpPr>
          <p:nvPr>
            <p:ph type="title"/>
          </p:nvPr>
        </p:nvSpPr>
        <p:spPr/>
        <p:txBody>
          <a:bodyPr>
            <a:normAutofit/>
          </a:bodyPr>
          <a:lstStyle/>
          <a:p>
            <a:r>
              <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2-1.</a:t>
            </a:r>
            <a:r>
              <a:rPr lang="ja-JP" altLang="en-US"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アドインの登録</a:t>
            </a:r>
            <a:endPar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p:txBody>
          <a:bodyPr/>
          <a:lstStyle/>
          <a:p>
            <a:pPr marL="0" indent="0">
              <a:buNone/>
            </a:pPr>
            <a:r>
              <a:rPr lang="ja-JP" altLang="en-US" dirty="0">
                <a:latin typeface="Meiryo UI" panose="020B0604030504040204" pitchFamily="50" charset="-128"/>
                <a:ea typeface="Meiryo UI" panose="020B0604030504040204" pitchFamily="50" charset="-128"/>
              </a:rPr>
              <a:t>①アドイン登録ページを開く</a:t>
            </a:r>
            <a:endParaRPr lang="en-US" altLang="ja-JP" dirty="0">
              <a:latin typeface="Meiryo UI" panose="020B0604030504040204" pitchFamily="50" charset="-128"/>
              <a:ea typeface="Meiryo UI" panose="020B0604030504040204" pitchFamily="50" charset="-128"/>
            </a:endParaRPr>
          </a:p>
        </p:txBody>
      </p:sp>
      <p:sp>
        <p:nvSpPr>
          <p:cNvPr id="5" name="正方形/長方形 4">
            <a:extLst>
              <a:ext uri="{FF2B5EF4-FFF2-40B4-BE49-F238E27FC236}">
                <a16:creationId xmlns:a16="http://schemas.microsoft.com/office/drawing/2014/main" id="{A4E54F72-50CB-4D33-AD4E-9BD80FA86F42}"/>
              </a:ext>
            </a:extLst>
          </p:cNvPr>
          <p:cNvSpPr/>
          <p:nvPr/>
        </p:nvSpPr>
        <p:spPr>
          <a:xfrm>
            <a:off x="1269265" y="3786436"/>
            <a:ext cx="5543550" cy="429716"/>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311F1041-83DC-4B4B-AEB2-3B681826EDB7}"/>
              </a:ext>
            </a:extLst>
          </p:cNvPr>
          <p:cNvSpPr txBox="1"/>
          <p:nvPr/>
        </p:nvSpPr>
        <p:spPr>
          <a:xfrm>
            <a:off x="2181223" y="5376655"/>
            <a:ext cx="5543550"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en-US" altLang="ja-JP" dirty="0">
                <a:latin typeface="Meiryo UI" panose="020B0604030504040204" pitchFamily="50" charset="-128"/>
                <a:ea typeface="Meiryo UI" panose="020B0604030504040204" pitchFamily="50" charset="-128"/>
              </a:rPr>
              <a:t>apl_info.txt</a:t>
            </a:r>
            <a:r>
              <a:rPr kumimoji="1" lang="ja-JP" altLang="en-US" dirty="0">
                <a:latin typeface="Meiryo UI" panose="020B0604030504040204" pitchFamily="50" charset="-128"/>
                <a:ea typeface="Meiryo UI" panose="020B0604030504040204" pitchFamily="50" charset="-128"/>
              </a:rPr>
              <a:t>のアドイン登録ページの</a:t>
            </a:r>
            <a:r>
              <a:rPr kumimoji="1" lang="en-US" altLang="ja-JP" dirty="0">
                <a:latin typeface="Meiryo UI" panose="020B0604030504040204" pitchFamily="50" charset="-128"/>
                <a:ea typeface="Meiryo UI" panose="020B0604030504040204" pitchFamily="50" charset="-128"/>
              </a:rPr>
              <a:t>URL</a:t>
            </a:r>
            <a:r>
              <a:rPr kumimoji="1" lang="ja-JP" altLang="en-US" dirty="0">
                <a:latin typeface="Meiryo UI" panose="020B0604030504040204" pitchFamily="50" charset="-128"/>
                <a:ea typeface="Meiryo UI" panose="020B0604030504040204" pitchFamily="50" charset="-128"/>
              </a:rPr>
              <a:t>をブラウザで開く。</a:t>
            </a:r>
            <a:endParaRPr kumimoji="1" lang="en-US" altLang="ja-JP" dirty="0">
              <a:latin typeface="Meiryo UI" panose="020B0604030504040204" pitchFamily="50" charset="-128"/>
              <a:ea typeface="Meiryo UI" panose="020B0604030504040204" pitchFamily="50" charset="-128"/>
            </a:endParaRPr>
          </a:p>
        </p:txBody>
      </p:sp>
      <p:cxnSp>
        <p:nvCxnSpPr>
          <p:cNvPr id="7" name="直線コネクタ 6">
            <a:extLst>
              <a:ext uri="{FF2B5EF4-FFF2-40B4-BE49-F238E27FC236}">
                <a16:creationId xmlns:a16="http://schemas.microsoft.com/office/drawing/2014/main" id="{1B7878CF-5EE8-465B-BFF6-7BB5B59217FF}"/>
              </a:ext>
            </a:extLst>
          </p:cNvPr>
          <p:cNvCxnSpPr>
            <a:cxnSpLocks/>
            <a:stCxn id="6" idx="0"/>
            <a:endCxn id="5" idx="2"/>
          </p:cNvCxnSpPr>
          <p:nvPr/>
        </p:nvCxnSpPr>
        <p:spPr>
          <a:xfrm flipH="1" flipV="1">
            <a:off x="4041040" y="4216152"/>
            <a:ext cx="911958" cy="1160503"/>
          </a:xfrm>
          <a:prstGeom prst="line">
            <a:avLst/>
          </a:prstGeom>
          <a:ln/>
        </p:spPr>
        <p:style>
          <a:lnRef idx="3">
            <a:schemeClr val="accent4"/>
          </a:lnRef>
          <a:fillRef idx="0">
            <a:schemeClr val="accent4"/>
          </a:fillRef>
          <a:effectRef idx="2">
            <a:schemeClr val="accent4"/>
          </a:effectRef>
          <a:fontRef idx="minor">
            <a:schemeClr val="tx1"/>
          </a:fontRef>
        </p:style>
      </p:cxnSp>
      <p:sp>
        <p:nvSpPr>
          <p:cNvPr id="27" name="テキスト ボックス 26">
            <a:extLst>
              <a:ext uri="{FF2B5EF4-FFF2-40B4-BE49-F238E27FC236}">
                <a16:creationId xmlns:a16="http://schemas.microsoft.com/office/drawing/2014/main" id="{C54B2CC7-8051-4461-8E1C-FC691EB574A4}"/>
              </a:ext>
            </a:extLst>
          </p:cNvPr>
          <p:cNvSpPr txBox="1"/>
          <p:nvPr/>
        </p:nvSpPr>
        <p:spPr>
          <a:xfrm>
            <a:off x="1980162" y="6394531"/>
            <a:ext cx="5945676" cy="338554"/>
          </a:xfrm>
          <a:prstGeom prst="rect">
            <a:avLst/>
          </a:prstGeom>
          <a:ln/>
        </p:spPr>
        <p:style>
          <a:lnRef idx="1">
            <a:schemeClr val="accent1"/>
          </a:lnRef>
          <a:fillRef idx="3">
            <a:schemeClr val="accent1"/>
          </a:fillRef>
          <a:effectRef idx="2">
            <a:schemeClr val="accent1"/>
          </a:effectRef>
          <a:fontRef idx="minor">
            <a:schemeClr val="lt1"/>
          </a:fontRef>
        </p:style>
        <p:txBody>
          <a:bodyPr wrap="square" rtlCol="0">
            <a:spAutoFit/>
          </a:bodyPr>
          <a:lstStyle/>
          <a:p>
            <a:r>
              <a:rPr kumimoji="1" lang="ja-JP" altLang="en-US" sz="1600" dirty="0">
                <a:latin typeface="Meiryo UI" panose="020B0604030504040204" pitchFamily="50" charset="-128"/>
                <a:ea typeface="Meiryo UI" panose="020B0604030504040204" pitchFamily="50" charset="-128"/>
              </a:rPr>
              <a:t>ヒント：リンク先のページで</a:t>
            </a:r>
            <a:r>
              <a:rPr kumimoji="1" lang="en-US" altLang="ja-JP" sz="1600" dirty="0">
                <a:latin typeface="Meiryo UI" panose="020B0604030504040204" pitchFamily="50" charset="-128"/>
                <a:ea typeface="Meiryo UI" panose="020B0604030504040204" pitchFamily="50" charset="-128"/>
              </a:rPr>
              <a:t>REST API</a:t>
            </a:r>
            <a:r>
              <a:rPr kumimoji="1" lang="ja-JP" altLang="en-US" sz="1600" dirty="0">
                <a:latin typeface="Meiryo UI" panose="020B0604030504040204" pitchFamily="50" charset="-128"/>
                <a:ea typeface="Meiryo UI" panose="020B0604030504040204" pitchFamily="50" charset="-128"/>
              </a:rPr>
              <a:t>用の</a:t>
            </a:r>
            <a:r>
              <a:rPr kumimoji="1" lang="en-US" altLang="ja-JP" sz="1600" dirty="0">
                <a:latin typeface="Meiryo UI" panose="020B0604030504040204" pitchFamily="50" charset="-128"/>
                <a:ea typeface="Meiryo UI" panose="020B0604030504040204" pitchFamily="50" charset="-128"/>
              </a:rPr>
              <a:t>ID</a:t>
            </a:r>
            <a:r>
              <a:rPr kumimoji="1" lang="ja-JP" altLang="en-US" sz="1600" dirty="0">
                <a:latin typeface="Meiryo UI" panose="020B0604030504040204" pitchFamily="50" charset="-128"/>
                <a:ea typeface="Meiryo UI" panose="020B0604030504040204" pitchFamily="50" charset="-128"/>
              </a:rPr>
              <a:t>を登録することができます。</a:t>
            </a:r>
            <a:endParaRPr kumimoji="1" lang="en-US" altLang="ja-JP" sz="1600" dirty="0">
              <a:latin typeface="Meiryo UI" panose="020B0604030504040204" pitchFamily="50" charset="-128"/>
              <a:ea typeface="Meiryo UI" panose="020B0604030504040204" pitchFamily="50" charset="-128"/>
            </a:endParaRPr>
          </a:p>
        </p:txBody>
      </p:sp>
      <p:sp>
        <p:nvSpPr>
          <p:cNvPr id="11" name="テキスト ボックス 10">
            <a:extLst>
              <a:ext uri="{FF2B5EF4-FFF2-40B4-BE49-F238E27FC236}">
                <a16:creationId xmlns:a16="http://schemas.microsoft.com/office/drawing/2014/main" id="{16923EDA-81FA-4E93-980D-4CC472087195}"/>
              </a:ext>
            </a:extLst>
          </p:cNvPr>
          <p:cNvSpPr txBox="1"/>
          <p:nvPr/>
        </p:nvSpPr>
        <p:spPr>
          <a:xfrm>
            <a:off x="1207490" y="2922537"/>
            <a:ext cx="7491014"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en-US" altLang="ja-JP" dirty="0">
                <a:solidFill>
                  <a:srgbClr val="FF0000"/>
                </a:solidFill>
                <a:latin typeface="Meiryo UI" panose="020B0604030504040204" pitchFamily="50" charset="-128"/>
                <a:ea typeface="Meiryo UI" panose="020B0604030504040204" pitchFamily="50" charset="-128"/>
              </a:rPr>
              <a:t>※</a:t>
            </a:r>
            <a:r>
              <a:rPr kumimoji="1" lang="ja-JP" altLang="en-US" dirty="0">
                <a:solidFill>
                  <a:srgbClr val="FF0000"/>
                </a:solidFill>
                <a:latin typeface="Meiryo UI" panose="020B0604030504040204" pitchFamily="50" charset="-128"/>
                <a:ea typeface="Meiryo UI" panose="020B0604030504040204" pitchFamily="50" charset="-128"/>
              </a:rPr>
              <a:t>サイトに対するユーザーの権限によっては、アドイン登録の操作を実施できません。</a:t>
            </a:r>
          </a:p>
          <a:p>
            <a:r>
              <a:rPr kumimoji="1" lang="ja-JP" altLang="en-US" dirty="0">
                <a:solidFill>
                  <a:srgbClr val="FF0000"/>
                </a:solidFill>
                <a:latin typeface="Meiryo UI" panose="020B0604030504040204" pitchFamily="50" charset="-128"/>
                <a:ea typeface="Meiryo UI" panose="020B0604030504040204" pitchFamily="50" charset="-128"/>
              </a:rPr>
              <a:t>サイトや</a:t>
            </a:r>
            <a:r>
              <a:rPr kumimoji="1" lang="en-US" altLang="ja-JP" dirty="0">
                <a:solidFill>
                  <a:srgbClr val="FF0000"/>
                </a:solidFill>
                <a:latin typeface="Meiryo UI" panose="020B0604030504040204" pitchFamily="50" charset="-128"/>
                <a:ea typeface="Meiryo UI" panose="020B0604030504040204" pitchFamily="50" charset="-128"/>
              </a:rPr>
              <a:t>Team</a:t>
            </a:r>
            <a:r>
              <a:rPr kumimoji="1" lang="ja-JP" altLang="en-US" dirty="0">
                <a:solidFill>
                  <a:srgbClr val="FF0000"/>
                </a:solidFill>
                <a:latin typeface="Meiryo UI" panose="020B0604030504040204" pitchFamily="50" charset="-128"/>
                <a:ea typeface="Meiryo UI" panose="020B0604030504040204" pitchFamily="50" charset="-128"/>
              </a:rPr>
              <a:t>に対する所有者や管理者の権限を獲得してから実施してください。</a:t>
            </a:r>
          </a:p>
        </p:txBody>
      </p:sp>
      <p:graphicFrame>
        <p:nvGraphicFramePr>
          <p:cNvPr id="13" name="オブジェクト 12">
            <a:extLst>
              <a:ext uri="{FF2B5EF4-FFF2-40B4-BE49-F238E27FC236}">
                <a16:creationId xmlns:a16="http://schemas.microsoft.com/office/drawing/2014/main" id="{19B1B91E-AE18-460B-A382-81EC11CAC0BF}"/>
              </a:ext>
            </a:extLst>
          </p:cNvPr>
          <p:cNvGraphicFramePr>
            <a:graphicFrameLocks noChangeAspect="1"/>
          </p:cNvGraphicFramePr>
          <p:nvPr>
            <p:extLst>
              <p:ext uri="{D42A27DB-BD31-4B8C-83A1-F6EECF244321}">
                <p14:modId xmlns:p14="http://schemas.microsoft.com/office/powerpoint/2010/main" val="588828003"/>
              </p:ext>
            </p:extLst>
          </p:nvPr>
        </p:nvGraphicFramePr>
        <p:xfrm>
          <a:off x="0" y="0"/>
          <a:ext cx="742950" cy="495300"/>
        </p:xfrm>
        <a:graphic>
          <a:graphicData uri="http://schemas.openxmlformats.org/presentationml/2006/ole">
            <mc:AlternateContent xmlns:mc="http://schemas.openxmlformats.org/markup-compatibility/2006">
              <mc:Choice xmlns:v="urn:schemas-microsoft-com:vml" Requires="v">
                <p:oleObj r:id="rId3" imgW="1228571" imgH="819048" progId="MSPhotoEd.3">
                  <p:embed/>
                </p:oleObj>
              </mc:Choice>
              <mc:Fallback>
                <p:oleObj r:id="rId3" imgW="1228571" imgH="819048" progId="MSPhotoEd.3">
                  <p:embed/>
                  <p:pic>
                    <p:nvPicPr>
                      <p:cNvPr id="13" name="オブジェクト 12">
                        <a:extLst>
                          <a:ext uri="{FF2B5EF4-FFF2-40B4-BE49-F238E27FC236}">
                            <a16:creationId xmlns:a16="http://schemas.microsoft.com/office/drawing/2014/main" id="{19B1B91E-AE18-460B-A382-81EC11CAC0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42950" cy="495300"/>
                      </a:xfrm>
                      <a:prstGeom prst="rect">
                        <a:avLst/>
                      </a:prstGeom>
                      <a:noFill/>
                    </p:spPr>
                  </p:pic>
                </p:oleObj>
              </mc:Fallback>
            </mc:AlternateContent>
          </a:graphicData>
        </a:graphic>
      </p:graphicFrame>
      <p:pic>
        <p:nvPicPr>
          <p:cNvPr id="14" name="グラフィックス 13" descr="戻る 単色塗りつぶし">
            <a:hlinkClick r:id="rId5" action="ppaction://hlinksldjump"/>
            <a:extLst>
              <a:ext uri="{FF2B5EF4-FFF2-40B4-BE49-F238E27FC236}">
                <a16:creationId xmlns:a16="http://schemas.microsoft.com/office/drawing/2014/main" id="{33C8E61F-9D78-4983-A5FD-E94F915F3CA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68118" y="3362"/>
            <a:ext cx="457200" cy="457200"/>
          </a:xfrm>
          <a:prstGeom prst="rect">
            <a:avLst/>
          </a:prstGeom>
        </p:spPr>
      </p:pic>
    </p:spTree>
    <p:extLst>
      <p:ext uri="{BB962C8B-B14F-4D97-AF65-F5344CB8AC3E}">
        <p14:creationId xmlns:p14="http://schemas.microsoft.com/office/powerpoint/2010/main" val="26354518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AB97BDE6-DE0B-4149-BBDB-194AA74E884F}"/>
              </a:ext>
            </a:extLst>
          </p:cNvPr>
          <p:cNvPicPr>
            <a:picLocks noChangeAspect="1"/>
          </p:cNvPicPr>
          <p:nvPr/>
        </p:nvPicPr>
        <p:blipFill>
          <a:blip r:embed="rId2"/>
          <a:stretch>
            <a:fillRect/>
          </a:stretch>
        </p:blipFill>
        <p:spPr>
          <a:xfrm>
            <a:off x="1103536" y="2729867"/>
            <a:ext cx="7698928" cy="3015269"/>
          </a:xfrm>
          <a:prstGeom prst="rect">
            <a:avLst/>
          </a:prstGeom>
          <a:ln>
            <a:noFill/>
          </a:ln>
          <a:effectLst>
            <a:outerShdw blurRad="292100" dist="139700" dir="2700000" algn="tl" rotWithShape="0">
              <a:srgbClr val="333333">
                <a:alpha val="65000"/>
              </a:srgbClr>
            </a:outerShdw>
          </a:effectLst>
        </p:spPr>
      </p:pic>
      <p:sp>
        <p:nvSpPr>
          <p:cNvPr id="2" name="タイトル 1"/>
          <p:cNvSpPr>
            <a:spLocks noGrp="1"/>
          </p:cNvSpPr>
          <p:nvPr>
            <p:ph type="title"/>
          </p:nvPr>
        </p:nvSpPr>
        <p:spPr/>
        <p:txBody>
          <a:bodyPr>
            <a:normAutofit/>
          </a:bodyPr>
          <a:lstStyle/>
          <a:p>
            <a:r>
              <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2-1.</a:t>
            </a:r>
            <a:r>
              <a:rPr lang="ja-JP" altLang="en-US"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アドインの登録</a:t>
            </a:r>
            <a:endPar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p:txBody>
          <a:bodyPr/>
          <a:lstStyle/>
          <a:p>
            <a:pPr marL="0" indent="0">
              <a:buNone/>
            </a:pPr>
            <a:r>
              <a:rPr lang="ja-JP" altLang="en-US" dirty="0">
                <a:latin typeface="Meiryo UI" panose="020B0604030504040204" pitchFamily="50" charset="-128"/>
                <a:ea typeface="Meiryo UI" panose="020B0604030504040204" pitchFamily="50" charset="-128"/>
              </a:rPr>
              <a:t>②必要情報を入力する</a:t>
            </a:r>
            <a:endParaRPr lang="en-US" altLang="ja-JP" dirty="0">
              <a:latin typeface="Meiryo UI" panose="020B0604030504040204" pitchFamily="50" charset="-128"/>
              <a:ea typeface="Meiryo UI" panose="020B0604030504040204" pitchFamily="50" charset="-128"/>
            </a:endParaRPr>
          </a:p>
        </p:txBody>
      </p:sp>
      <p:sp>
        <p:nvSpPr>
          <p:cNvPr id="5" name="正方形/長方形 4">
            <a:extLst>
              <a:ext uri="{FF2B5EF4-FFF2-40B4-BE49-F238E27FC236}">
                <a16:creationId xmlns:a16="http://schemas.microsoft.com/office/drawing/2014/main" id="{A4E54F72-50CB-4D33-AD4E-9BD80FA86F42}"/>
              </a:ext>
            </a:extLst>
          </p:cNvPr>
          <p:cNvSpPr/>
          <p:nvPr/>
        </p:nvSpPr>
        <p:spPr>
          <a:xfrm>
            <a:off x="6322620" y="2981264"/>
            <a:ext cx="633353" cy="795008"/>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311F1041-83DC-4B4B-AEB2-3B681826EDB7}"/>
              </a:ext>
            </a:extLst>
          </p:cNvPr>
          <p:cNvSpPr txBox="1"/>
          <p:nvPr/>
        </p:nvSpPr>
        <p:spPr>
          <a:xfrm>
            <a:off x="2760329" y="2224490"/>
            <a:ext cx="7047700"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en-US" altLang="ja-JP" dirty="0">
                <a:latin typeface="Meiryo UI" panose="020B0604030504040204" pitchFamily="50" charset="-128"/>
                <a:ea typeface="Meiryo UI" panose="020B0604030504040204" pitchFamily="50" charset="-128"/>
              </a:rPr>
              <a:t>1.</a:t>
            </a:r>
            <a:r>
              <a:rPr kumimoji="1" lang="ja-JP" altLang="en-US" dirty="0">
                <a:latin typeface="Meiryo UI" panose="020B0604030504040204" pitchFamily="50" charset="-128"/>
                <a:ea typeface="Meiryo UI" panose="020B0604030504040204" pitchFamily="50" charset="-128"/>
              </a:rPr>
              <a:t>クライアント</a:t>
            </a:r>
            <a:r>
              <a:rPr kumimoji="1" lang="en-US" altLang="ja-JP" dirty="0">
                <a:latin typeface="Meiryo UI" panose="020B0604030504040204" pitchFamily="50" charset="-128"/>
                <a:ea typeface="Meiryo UI" panose="020B0604030504040204" pitchFamily="50" charset="-128"/>
              </a:rPr>
              <a:t>ID</a:t>
            </a:r>
            <a:r>
              <a:rPr kumimoji="1" lang="ja-JP" altLang="en-US" dirty="0">
                <a:latin typeface="Meiryo UI" panose="020B0604030504040204" pitchFamily="50" charset="-128"/>
                <a:ea typeface="Meiryo UI" panose="020B0604030504040204" pitchFamily="50" charset="-128"/>
              </a:rPr>
              <a:t>とクライアントシークレットは「生成」をクリックする。</a:t>
            </a:r>
            <a:endParaRPr kumimoji="1" lang="en-US" altLang="ja-JP" dirty="0">
              <a:latin typeface="Meiryo UI" panose="020B0604030504040204" pitchFamily="50" charset="-128"/>
              <a:ea typeface="Meiryo UI" panose="020B0604030504040204" pitchFamily="50" charset="-128"/>
            </a:endParaRPr>
          </a:p>
          <a:p>
            <a:r>
              <a:rPr kumimoji="1" lang="en-US" altLang="ja-JP" dirty="0">
                <a:solidFill>
                  <a:srgbClr val="002060"/>
                </a:solidFill>
                <a:latin typeface="Meiryo UI" panose="020B0604030504040204" pitchFamily="50" charset="-128"/>
                <a:ea typeface="Meiryo UI" panose="020B0604030504040204" pitchFamily="50" charset="-128"/>
              </a:rPr>
              <a:t>※</a:t>
            </a:r>
            <a:r>
              <a:rPr kumimoji="1" lang="ja-JP" altLang="en-US" dirty="0">
                <a:solidFill>
                  <a:srgbClr val="002060"/>
                </a:solidFill>
                <a:latin typeface="Meiryo UI" panose="020B0604030504040204" pitchFamily="50" charset="-128"/>
                <a:ea typeface="Meiryo UI" panose="020B0604030504040204" pitchFamily="50" charset="-128"/>
              </a:rPr>
              <a:t>手動入力も可能かもしれませんが、自動生成の方が手堅いと思われます。</a:t>
            </a:r>
            <a:endParaRPr kumimoji="1" lang="en-US" altLang="ja-JP" dirty="0">
              <a:solidFill>
                <a:srgbClr val="002060"/>
              </a:solidFill>
              <a:latin typeface="Meiryo UI" panose="020B0604030504040204" pitchFamily="50" charset="-128"/>
              <a:ea typeface="Meiryo UI" panose="020B0604030504040204" pitchFamily="50" charset="-128"/>
            </a:endParaRPr>
          </a:p>
        </p:txBody>
      </p:sp>
      <p:cxnSp>
        <p:nvCxnSpPr>
          <p:cNvPr id="7" name="直線コネクタ 6">
            <a:extLst>
              <a:ext uri="{FF2B5EF4-FFF2-40B4-BE49-F238E27FC236}">
                <a16:creationId xmlns:a16="http://schemas.microsoft.com/office/drawing/2014/main" id="{1B7878CF-5EE8-465B-BFF6-7BB5B59217FF}"/>
              </a:ext>
            </a:extLst>
          </p:cNvPr>
          <p:cNvCxnSpPr>
            <a:cxnSpLocks/>
            <a:stCxn id="6" idx="2"/>
            <a:endCxn id="5" idx="0"/>
          </p:cNvCxnSpPr>
          <p:nvPr/>
        </p:nvCxnSpPr>
        <p:spPr>
          <a:xfrm>
            <a:off x="6284179" y="2870821"/>
            <a:ext cx="355118" cy="110443"/>
          </a:xfrm>
          <a:prstGeom prst="line">
            <a:avLst/>
          </a:prstGeom>
          <a:ln/>
        </p:spPr>
        <p:style>
          <a:lnRef idx="3">
            <a:schemeClr val="accent4"/>
          </a:lnRef>
          <a:fillRef idx="0">
            <a:schemeClr val="accent4"/>
          </a:fillRef>
          <a:effectRef idx="2">
            <a:schemeClr val="accent4"/>
          </a:effectRef>
          <a:fontRef idx="minor">
            <a:schemeClr val="tx1"/>
          </a:fontRef>
        </p:style>
      </p:cxnSp>
      <p:sp>
        <p:nvSpPr>
          <p:cNvPr id="27" name="テキスト ボックス 26">
            <a:extLst>
              <a:ext uri="{FF2B5EF4-FFF2-40B4-BE49-F238E27FC236}">
                <a16:creationId xmlns:a16="http://schemas.microsoft.com/office/drawing/2014/main" id="{C54B2CC7-8051-4461-8E1C-FC691EB574A4}"/>
              </a:ext>
            </a:extLst>
          </p:cNvPr>
          <p:cNvSpPr txBox="1"/>
          <p:nvPr/>
        </p:nvSpPr>
        <p:spPr>
          <a:xfrm>
            <a:off x="6396098" y="3839757"/>
            <a:ext cx="2828864" cy="830997"/>
          </a:xfrm>
          <a:prstGeom prst="rect">
            <a:avLst/>
          </a:prstGeom>
          <a:ln/>
        </p:spPr>
        <p:style>
          <a:lnRef idx="1">
            <a:schemeClr val="accent1"/>
          </a:lnRef>
          <a:fillRef idx="3">
            <a:schemeClr val="accent1"/>
          </a:fillRef>
          <a:effectRef idx="2">
            <a:schemeClr val="accent1"/>
          </a:effectRef>
          <a:fontRef idx="minor">
            <a:schemeClr val="lt1"/>
          </a:fontRef>
        </p:style>
        <p:txBody>
          <a:bodyPr wrap="square" rtlCol="0">
            <a:spAutoFit/>
          </a:bodyPr>
          <a:lstStyle/>
          <a:p>
            <a:r>
              <a:rPr kumimoji="1" lang="ja-JP" altLang="en-US" sz="1600" dirty="0">
                <a:latin typeface="Meiryo UI" panose="020B0604030504040204" pitchFamily="50" charset="-128"/>
                <a:ea typeface="Meiryo UI" panose="020B0604030504040204" pitchFamily="50" charset="-128"/>
              </a:rPr>
              <a:t>ヒント：</a:t>
            </a:r>
            <a:r>
              <a:rPr kumimoji="1" lang="ja-JP" altLang="en-US" sz="1600" dirty="0">
                <a:solidFill>
                  <a:srgbClr val="C00000"/>
                </a:solidFill>
                <a:latin typeface="Meiryo UI" panose="020B0604030504040204" pitchFamily="50" charset="-128"/>
                <a:ea typeface="Meiryo UI" panose="020B0604030504040204" pitchFamily="50" charset="-128"/>
              </a:rPr>
              <a:t>クライアントシークレットは</a:t>
            </a:r>
            <a:endParaRPr kumimoji="1" lang="en-US" altLang="ja-JP" sz="1600" dirty="0">
              <a:solidFill>
                <a:srgbClr val="C00000"/>
              </a:solidFill>
              <a:latin typeface="Meiryo UI" panose="020B0604030504040204" pitchFamily="50" charset="-128"/>
              <a:ea typeface="Meiryo UI" panose="020B0604030504040204" pitchFamily="50" charset="-128"/>
            </a:endParaRPr>
          </a:p>
          <a:p>
            <a:r>
              <a:rPr kumimoji="1" lang="ja-JP" altLang="en-US" sz="1600" dirty="0">
                <a:solidFill>
                  <a:srgbClr val="C00000"/>
                </a:solidFill>
                <a:latin typeface="Meiryo UI" panose="020B0604030504040204" pitchFamily="50" charset="-128"/>
                <a:ea typeface="Meiryo UI" panose="020B0604030504040204" pitchFamily="50" charset="-128"/>
              </a:rPr>
              <a:t>パスワードと同じです。</a:t>
            </a:r>
            <a:endParaRPr kumimoji="1" lang="en-US" altLang="ja-JP" sz="1600" dirty="0">
              <a:solidFill>
                <a:srgbClr val="C00000"/>
              </a:solidFill>
              <a:latin typeface="Meiryo UI" panose="020B0604030504040204" pitchFamily="50" charset="-128"/>
              <a:ea typeface="Meiryo UI" panose="020B0604030504040204" pitchFamily="50" charset="-128"/>
            </a:endParaRPr>
          </a:p>
          <a:p>
            <a:r>
              <a:rPr kumimoji="1" lang="ja-JP" altLang="en-US" sz="1600" dirty="0">
                <a:solidFill>
                  <a:srgbClr val="C00000"/>
                </a:solidFill>
                <a:latin typeface="Meiryo UI" panose="020B0604030504040204" pitchFamily="50" charset="-128"/>
                <a:ea typeface="Meiryo UI" panose="020B0604030504040204" pitchFamily="50" charset="-128"/>
              </a:rPr>
              <a:t>取り扱いには注意してください。</a:t>
            </a:r>
            <a:endParaRPr kumimoji="1" lang="en-US" altLang="ja-JP" sz="1600" dirty="0">
              <a:solidFill>
                <a:srgbClr val="C00000"/>
              </a:solidFill>
              <a:latin typeface="Meiryo UI" panose="020B0604030504040204" pitchFamily="50" charset="-128"/>
              <a:ea typeface="Meiryo UI" panose="020B0604030504040204" pitchFamily="50" charset="-128"/>
            </a:endParaRPr>
          </a:p>
        </p:txBody>
      </p:sp>
      <p:sp>
        <p:nvSpPr>
          <p:cNvPr id="19" name="正方形/長方形 18">
            <a:extLst>
              <a:ext uri="{FF2B5EF4-FFF2-40B4-BE49-F238E27FC236}">
                <a16:creationId xmlns:a16="http://schemas.microsoft.com/office/drawing/2014/main" id="{BA99BFD0-5840-42FE-BEBD-02478E620175}"/>
              </a:ext>
            </a:extLst>
          </p:cNvPr>
          <p:cNvSpPr/>
          <p:nvPr/>
        </p:nvSpPr>
        <p:spPr>
          <a:xfrm>
            <a:off x="3649435" y="3784468"/>
            <a:ext cx="2661557" cy="1200330"/>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cxnSp>
        <p:nvCxnSpPr>
          <p:cNvPr id="20" name="直線コネクタ 19">
            <a:extLst>
              <a:ext uri="{FF2B5EF4-FFF2-40B4-BE49-F238E27FC236}">
                <a16:creationId xmlns:a16="http://schemas.microsoft.com/office/drawing/2014/main" id="{EA4E8E48-ED5F-4538-9E3D-BDD01BE1D925}"/>
              </a:ext>
            </a:extLst>
          </p:cNvPr>
          <p:cNvCxnSpPr>
            <a:cxnSpLocks/>
            <a:stCxn id="18" idx="0"/>
            <a:endCxn id="19" idx="1"/>
          </p:cNvCxnSpPr>
          <p:nvPr/>
        </p:nvCxnSpPr>
        <p:spPr>
          <a:xfrm flipV="1">
            <a:off x="3438216" y="4384633"/>
            <a:ext cx="211219" cy="607913"/>
          </a:xfrm>
          <a:prstGeom prst="line">
            <a:avLst/>
          </a:prstGeom>
          <a:ln/>
        </p:spPr>
        <p:style>
          <a:lnRef idx="3">
            <a:schemeClr val="accent4"/>
          </a:lnRef>
          <a:fillRef idx="0">
            <a:schemeClr val="accent4"/>
          </a:fillRef>
          <a:effectRef idx="2">
            <a:schemeClr val="accent4"/>
          </a:effectRef>
          <a:fontRef idx="minor">
            <a:schemeClr val="tx1"/>
          </a:fontRef>
        </p:style>
      </p:cxnSp>
      <p:sp>
        <p:nvSpPr>
          <p:cNvPr id="18" name="テキスト ボックス 17">
            <a:extLst>
              <a:ext uri="{FF2B5EF4-FFF2-40B4-BE49-F238E27FC236}">
                <a16:creationId xmlns:a16="http://schemas.microsoft.com/office/drawing/2014/main" id="{71AA69B4-3015-41C4-A156-ECF09A33A3D1}"/>
              </a:ext>
            </a:extLst>
          </p:cNvPr>
          <p:cNvSpPr txBox="1"/>
          <p:nvPr/>
        </p:nvSpPr>
        <p:spPr>
          <a:xfrm>
            <a:off x="165388" y="4992546"/>
            <a:ext cx="6545655" cy="120032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en-US" altLang="ja-JP" dirty="0">
                <a:latin typeface="Meiryo UI" panose="020B0604030504040204" pitchFamily="50" charset="-128"/>
                <a:ea typeface="Meiryo UI" panose="020B0604030504040204" pitchFamily="50" charset="-128"/>
              </a:rPr>
              <a:t>2.</a:t>
            </a:r>
            <a:r>
              <a:rPr kumimoji="1" lang="ja-JP" altLang="en-US" dirty="0">
                <a:latin typeface="Meiryo UI" panose="020B0604030504040204" pitchFamily="50" charset="-128"/>
                <a:ea typeface="Meiryo UI" panose="020B0604030504040204" pitchFamily="50" charset="-128"/>
              </a:rPr>
              <a:t>その他の項目は以下のように入力</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「タイトル」・・・任意のアプリ名。本資料の例では「</a:t>
            </a:r>
            <a:r>
              <a:rPr kumimoji="1" lang="en-US" altLang="ja-JP" dirty="0">
                <a:latin typeface="Meiryo UI" panose="020B0604030504040204" pitchFamily="50" charset="-128"/>
                <a:ea typeface="Meiryo UI" panose="020B0604030504040204" pitchFamily="50" charset="-128"/>
              </a:rPr>
              <a:t>REST_APL</a:t>
            </a:r>
            <a:r>
              <a:rPr kumimoji="1" lang="ja-JP" altLang="en-US" dirty="0">
                <a:latin typeface="Meiryo UI" panose="020B0604030504040204" pitchFamily="50" charset="-128"/>
                <a:ea typeface="Meiryo UI" panose="020B0604030504040204" pitchFamily="50" charset="-128"/>
              </a:rPr>
              <a:t>」と入力。</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「アプリドメイン」・・・</a:t>
            </a:r>
            <a:r>
              <a:rPr kumimoji="1" lang="en-US" altLang="ja-JP" dirty="0">
                <a:latin typeface="Meiryo UI" panose="020B0604030504040204" pitchFamily="50" charset="-128"/>
                <a:ea typeface="Meiryo UI" panose="020B0604030504040204" pitchFamily="50" charset="-128"/>
              </a:rPr>
              <a:t>localhost</a:t>
            </a:r>
          </a:p>
          <a:p>
            <a:r>
              <a:rPr kumimoji="1" lang="ja-JP" altLang="en-US" dirty="0">
                <a:latin typeface="Meiryo UI" panose="020B0604030504040204" pitchFamily="50" charset="-128"/>
                <a:ea typeface="Meiryo UI" panose="020B0604030504040204" pitchFamily="50" charset="-128"/>
              </a:rPr>
              <a:t>「リダイレクト先の</a:t>
            </a:r>
            <a:r>
              <a:rPr kumimoji="1" lang="en-US" altLang="ja-JP" dirty="0">
                <a:latin typeface="Meiryo UI" panose="020B0604030504040204" pitchFamily="50" charset="-128"/>
                <a:ea typeface="Meiryo UI" panose="020B0604030504040204" pitchFamily="50" charset="-128"/>
              </a:rPr>
              <a:t>URI</a:t>
            </a:r>
            <a:r>
              <a:rPr kumimoji="1" lang="ja-JP" altLang="en-US" dirty="0">
                <a:latin typeface="Meiryo UI" panose="020B0604030504040204" pitchFamily="50" charset="-128"/>
                <a:ea typeface="Meiryo UI" panose="020B0604030504040204" pitchFamily="50" charset="-128"/>
              </a:rPr>
              <a:t>」・・・</a:t>
            </a:r>
            <a:r>
              <a:rPr kumimoji="1" lang="en-US" altLang="ja-JP" dirty="0">
                <a:latin typeface="Meiryo UI" panose="020B0604030504040204" pitchFamily="50" charset="-128"/>
                <a:ea typeface="Meiryo UI" panose="020B0604030504040204" pitchFamily="50" charset="-128"/>
              </a:rPr>
              <a:t>https://localhost</a:t>
            </a:r>
          </a:p>
        </p:txBody>
      </p:sp>
      <p:sp>
        <p:nvSpPr>
          <p:cNvPr id="24" name="テキスト ボックス 23">
            <a:extLst>
              <a:ext uri="{FF2B5EF4-FFF2-40B4-BE49-F238E27FC236}">
                <a16:creationId xmlns:a16="http://schemas.microsoft.com/office/drawing/2014/main" id="{6055F669-6DBA-41AC-A468-A956272AB920}"/>
              </a:ext>
            </a:extLst>
          </p:cNvPr>
          <p:cNvSpPr txBox="1"/>
          <p:nvPr/>
        </p:nvSpPr>
        <p:spPr>
          <a:xfrm>
            <a:off x="7208692" y="5801901"/>
            <a:ext cx="2335605"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en-US" altLang="ja-JP" dirty="0">
                <a:latin typeface="Meiryo UI" panose="020B0604030504040204" pitchFamily="50" charset="-128"/>
                <a:ea typeface="Meiryo UI" panose="020B0604030504040204" pitchFamily="50" charset="-128"/>
              </a:rPr>
              <a:t>3.</a:t>
            </a:r>
            <a:r>
              <a:rPr kumimoji="1" lang="ja-JP" altLang="en-US" dirty="0">
                <a:latin typeface="Meiryo UI" panose="020B0604030504040204" pitchFamily="50" charset="-128"/>
                <a:ea typeface="Meiryo UI" panose="020B0604030504040204" pitchFamily="50" charset="-128"/>
              </a:rPr>
              <a:t>「作成」をクリックする。</a:t>
            </a:r>
            <a:endParaRPr kumimoji="1" lang="en-US" altLang="ja-JP" dirty="0">
              <a:latin typeface="Meiryo UI" panose="020B0604030504040204" pitchFamily="50" charset="-128"/>
              <a:ea typeface="Meiryo UI" panose="020B0604030504040204" pitchFamily="50" charset="-128"/>
            </a:endParaRPr>
          </a:p>
        </p:txBody>
      </p:sp>
      <p:sp>
        <p:nvSpPr>
          <p:cNvPr id="28" name="正方形/長方形 27">
            <a:extLst>
              <a:ext uri="{FF2B5EF4-FFF2-40B4-BE49-F238E27FC236}">
                <a16:creationId xmlns:a16="http://schemas.microsoft.com/office/drawing/2014/main" id="{F50B24E9-5CE3-4B2E-8AEB-5C5A2F92DC75}"/>
              </a:ext>
            </a:extLst>
          </p:cNvPr>
          <p:cNvSpPr/>
          <p:nvPr/>
        </p:nvSpPr>
        <p:spPr>
          <a:xfrm>
            <a:off x="7413726" y="5388428"/>
            <a:ext cx="677081" cy="345996"/>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cxnSp>
        <p:nvCxnSpPr>
          <p:cNvPr id="29" name="直線コネクタ 28">
            <a:extLst>
              <a:ext uri="{FF2B5EF4-FFF2-40B4-BE49-F238E27FC236}">
                <a16:creationId xmlns:a16="http://schemas.microsoft.com/office/drawing/2014/main" id="{A308FF98-D187-4656-A852-EFC88A0A987C}"/>
              </a:ext>
            </a:extLst>
          </p:cNvPr>
          <p:cNvCxnSpPr>
            <a:cxnSpLocks/>
            <a:stCxn id="24" idx="0"/>
            <a:endCxn id="28" idx="2"/>
          </p:cNvCxnSpPr>
          <p:nvPr/>
        </p:nvCxnSpPr>
        <p:spPr>
          <a:xfrm flipH="1" flipV="1">
            <a:off x="7752267" y="5734424"/>
            <a:ext cx="624228" cy="67477"/>
          </a:xfrm>
          <a:prstGeom prst="line">
            <a:avLst/>
          </a:prstGeom>
          <a:ln/>
        </p:spPr>
        <p:style>
          <a:lnRef idx="3">
            <a:schemeClr val="accent4"/>
          </a:lnRef>
          <a:fillRef idx="0">
            <a:schemeClr val="accent4"/>
          </a:fillRef>
          <a:effectRef idx="2">
            <a:schemeClr val="accent4"/>
          </a:effectRef>
          <a:fontRef idx="minor">
            <a:schemeClr val="tx1"/>
          </a:fontRef>
        </p:style>
      </p:cxnSp>
      <p:sp>
        <p:nvSpPr>
          <p:cNvPr id="16" name="テキスト ボックス 15">
            <a:extLst>
              <a:ext uri="{FF2B5EF4-FFF2-40B4-BE49-F238E27FC236}">
                <a16:creationId xmlns:a16="http://schemas.microsoft.com/office/drawing/2014/main" id="{8810BE0F-03FA-4E51-894F-C7A5F4B3BF1E}"/>
              </a:ext>
            </a:extLst>
          </p:cNvPr>
          <p:cNvSpPr txBox="1"/>
          <p:nvPr/>
        </p:nvSpPr>
        <p:spPr>
          <a:xfrm>
            <a:off x="42182" y="6225564"/>
            <a:ext cx="7559702" cy="584775"/>
          </a:xfrm>
          <a:prstGeom prst="rect">
            <a:avLst/>
          </a:prstGeom>
          <a:ln/>
        </p:spPr>
        <p:style>
          <a:lnRef idx="1">
            <a:schemeClr val="accent1"/>
          </a:lnRef>
          <a:fillRef idx="3">
            <a:schemeClr val="accent1"/>
          </a:fillRef>
          <a:effectRef idx="2">
            <a:schemeClr val="accent1"/>
          </a:effectRef>
          <a:fontRef idx="minor">
            <a:schemeClr val="lt1"/>
          </a:fontRef>
        </p:style>
        <p:txBody>
          <a:bodyPr wrap="square" rtlCol="0">
            <a:spAutoFit/>
          </a:bodyPr>
          <a:lstStyle/>
          <a:p>
            <a:r>
              <a:rPr kumimoji="1" lang="ja-JP" altLang="en-US" sz="1600" dirty="0">
                <a:latin typeface="Meiryo UI" panose="020B0604030504040204" pitchFamily="50" charset="-128"/>
                <a:ea typeface="Meiryo UI" panose="020B0604030504040204" pitchFamily="50" charset="-128"/>
              </a:rPr>
              <a:t>ヒント：その他、アドイン登録の詳細は下記リンクや</a:t>
            </a:r>
            <a:r>
              <a:rPr kumimoji="1" lang="ja-JP" altLang="en-US" sz="1600" dirty="0">
                <a:solidFill>
                  <a:schemeClr val="bg1"/>
                </a:solidFill>
                <a:latin typeface="Meiryo UI" panose="020B0604030504040204" pitchFamily="50" charset="-128"/>
                <a:ea typeface="Meiryo UI" panose="020B0604030504040204" pitchFamily="50" charset="-128"/>
                <a:hlinkClick r:id="rId3" action="ppaction://hlinksldjump">
                  <a:extLst>
                    <a:ext uri="{A12FA001-AC4F-418D-AE19-62706E023703}">
                      <ahyp:hlinkClr xmlns:ahyp="http://schemas.microsoft.com/office/drawing/2018/hyperlinkcolor" val="tx"/>
                    </a:ext>
                  </a:extLst>
                </a:hlinkClick>
              </a:rPr>
              <a:t>おまけ情報</a:t>
            </a:r>
            <a:r>
              <a:rPr kumimoji="1" lang="en-US" altLang="ja-JP" sz="1600" dirty="0">
                <a:solidFill>
                  <a:schemeClr val="bg1"/>
                </a:solidFill>
                <a:latin typeface="Meiryo UI" panose="020B0604030504040204" pitchFamily="50" charset="-128"/>
                <a:ea typeface="Meiryo UI" panose="020B0604030504040204" pitchFamily="50" charset="-128"/>
                <a:hlinkClick r:id="rId3" action="ppaction://hlinksldjump">
                  <a:extLst>
                    <a:ext uri="{A12FA001-AC4F-418D-AE19-62706E023703}">
                      <ahyp:hlinkClr xmlns:ahyp="http://schemas.microsoft.com/office/drawing/2018/hyperlinkcolor" val="tx"/>
                    </a:ext>
                  </a:extLst>
                </a:hlinkClick>
              </a:rPr>
              <a:t>8-1</a:t>
            </a:r>
            <a:r>
              <a:rPr kumimoji="1" lang="ja-JP" altLang="en-US" sz="1600" dirty="0">
                <a:solidFill>
                  <a:schemeClr val="bg1"/>
                </a:solidFill>
                <a:latin typeface="Meiryo UI" panose="020B0604030504040204" pitchFamily="50" charset="-128"/>
                <a:ea typeface="Meiryo UI" panose="020B0604030504040204" pitchFamily="50" charset="-128"/>
                <a:hlinkClick r:id="rId3" action="ppaction://hlinksldjump">
                  <a:extLst>
                    <a:ext uri="{A12FA001-AC4F-418D-AE19-62706E023703}">
                      <ahyp:hlinkClr xmlns:ahyp="http://schemas.microsoft.com/office/drawing/2018/hyperlinkcolor" val="tx"/>
                    </a:ext>
                  </a:extLst>
                </a:hlinkClick>
              </a:rPr>
              <a:t>項</a:t>
            </a:r>
            <a:r>
              <a:rPr kumimoji="1" lang="ja-JP" altLang="en-US" sz="1600" dirty="0">
                <a:latin typeface="Meiryo UI" panose="020B0604030504040204" pitchFamily="50" charset="-128"/>
                <a:ea typeface="Meiryo UI" panose="020B0604030504040204" pitchFamily="50" charset="-128"/>
              </a:rPr>
              <a:t>を参考にしてください。</a:t>
            </a:r>
            <a:endParaRPr kumimoji="1" lang="en-US" altLang="ja-JP" sz="1600" dirty="0">
              <a:latin typeface="Meiryo UI" panose="020B0604030504040204" pitchFamily="50" charset="-128"/>
              <a:ea typeface="Meiryo UI" panose="020B0604030504040204" pitchFamily="50" charset="-128"/>
            </a:endParaRPr>
          </a:p>
          <a:p>
            <a:r>
              <a:rPr lang="en-US" altLang="ja-JP" sz="1600" dirty="0">
                <a:solidFill>
                  <a:srgbClr val="002060"/>
                </a:solidFill>
                <a:hlinkClick r:id="rId4">
                  <a:extLst>
                    <a:ext uri="{A12FA001-AC4F-418D-AE19-62706E023703}">
                      <ahyp:hlinkClr xmlns:ahyp="http://schemas.microsoft.com/office/drawing/2018/hyperlinkcolor" val="tx"/>
                    </a:ext>
                  </a:extLst>
                </a:hlinkClick>
              </a:rPr>
              <a:t>SharePoint </a:t>
            </a:r>
            <a:r>
              <a:rPr lang="ja-JP" altLang="en-US" sz="1600" dirty="0">
                <a:solidFill>
                  <a:srgbClr val="002060"/>
                </a:solidFill>
                <a:hlinkClick r:id="rId4">
                  <a:extLst>
                    <a:ext uri="{A12FA001-AC4F-418D-AE19-62706E023703}">
                      <ahyp:hlinkClr xmlns:ahyp="http://schemas.microsoft.com/office/drawing/2018/hyperlinkcolor" val="tx"/>
                    </a:ext>
                  </a:extLst>
                </a:hlinkClick>
              </a:rPr>
              <a:t>アドインを登録する </a:t>
            </a:r>
            <a:r>
              <a:rPr lang="en-US" altLang="ja-JP" sz="1600" dirty="0">
                <a:solidFill>
                  <a:srgbClr val="002060"/>
                </a:solidFill>
                <a:hlinkClick r:id="rId4">
                  <a:extLst>
                    <a:ext uri="{A12FA001-AC4F-418D-AE19-62706E023703}">
                      <ahyp:hlinkClr xmlns:ahyp="http://schemas.microsoft.com/office/drawing/2018/hyperlinkcolor" val="tx"/>
                    </a:ext>
                  </a:extLst>
                </a:hlinkClick>
              </a:rPr>
              <a:t>| Microsoft Docs</a:t>
            </a:r>
            <a:endParaRPr kumimoji="1" lang="en-US" altLang="ja-JP" sz="1600" dirty="0">
              <a:solidFill>
                <a:srgbClr val="002060"/>
              </a:solidFill>
              <a:latin typeface="Meiryo UI" panose="020B0604030504040204" pitchFamily="50" charset="-128"/>
              <a:ea typeface="Meiryo UI" panose="020B0604030504040204" pitchFamily="50" charset="-128"/>
            </a:endParaRPr>
          </a:p>
        </p:txBody>
      </p:sp>
      <p:sp>
        <p:nvSpPr>
          <p:cNvPr id="17" name="テキスト ボックス 16">
            <a:extLst>
              <a:ext uri="{FF2B5EF4-FFF2-40B4-BE49-F238E27FC236}">
                <a16:creationId xmlns:a16="http://schemas.microsoft.com/office/drawing/2014/main" id="{2EBA6910-122C-44FD-B44F-1738FFB541A5}"/>
              </a:ext>
            </a:extLst>
          </p:cNvPr>
          <p:cNvSpPr txBox="1"/>
          <p:nvPr/>
        </p:nvSpPr>
        <p:spPr>
          <a:xfrm>
            <a:off x="42182" y="3352419"/>
            <a:ext cx="3501643" cy="1077218"/>
          </a:xfrm>
          <a:prstGeom prst="rect">
            <a:avLst/>
          </a:prstGeom>
          <a:ln/>
        </p:spPr>
        <p:style>
          <a:lnRef idx="1">
            <a:schemeClr val="accent1"/>
          </a:lnRef>
          <a:fillRef idx="3">
            <a:schemeClr val="accent1"/>
          </a:fillRef>
          <a:effectRef idx="2">
            <a:schemeClr val="accent1"/>
          </a:effectRef>
          <a:fontRef idx="minor">
            <a:schemeClr val="lt1"/>
          </a:fontRef>
        </p:style>
        <p:txBody>
          <a:bodyPr wrap="square" rtlCol="0">
            <a:spAutoFit/>
          </a:bodyPr>
          <a:lstStyle/>
          <a:p>
            <a:r>
              <a:rPr kumimoji="1" lang="ja-JP" altLang="en-US" sz="1600" b="1" dirty="0">
                <a:solidFill>
                  <a:srgbClr val="C00000"/>
                </a:solidFill>
                <a:latin typeface="Meiryo UI" panose="020B0604030504040204" pitchFamily="50" charset="-128"/>
                <a:ea typeface="Meiryo UI" panose="020B0604030504040204" pitchFamily="50" charset="-128"/>
              </a:rPr>
              <a:t>重要：このクライアントシークレットは</a:t>
            </a:r>
            <a:endParaRPr kumimoji="1" lang="en-US" altLang="ja-JP" sz="1600" b="1" dirty="0">
              <a:solidFill>
                <a:srgbClr val="C00000"/>
              </a:solidFill>
              <a:latin typeface="Meiryo UI" panose="020B0604030504040204" pitchFamily="50" charset="-128"/>
              <a:ea typeface="Meiryo UI" panose="020B0604030504040204" pitchFamily="50" charset="-128"/>
            </a:endParaRPr>
          </a:p>
          <a:p>
            <a:r>
              <a:rPr kumimoji="1" lang="en-US" altLang="ja-JP" sz="1600" b="1" dirty="0">
                <a:solidFill>
                  <a:srgbClr val="C00000"/>
                </a:solidFill>
                <a:latin typeface="Meiryo UI" panose="020B0604030504040204" pitchFamily="50" charset="-128"/>
                <a:ea typeface="Meiryo UI" panose="020B0604030504040204" pitchFamily="50" charset="-128"/>
              </a:rPr>
              <a:t>1</a:t>
            </a:r>
            <a:r>
              <a:rPr kumimoji="1" lang="ja-JP" altLang="en-US" sz="1600" b="1" dirty="0">
                <a:solidFill>
                  <a:srgbClr val="C00000"/>
                </a:solidFill>
                <a:latin typeface="Meiryo UI" panose="020B0604030504040204" pitchFamily="50" charset="-128"/>
                <a:ea typeface="Meiryo UI" panose="020B0604030504040204" pitchFamily="50" charset="-128"/>
              </a:rPr>
              <a:t>年で有効期限が切れます</a:t>
            </a:r>
            <a:r>
              <a:rPr kumimoji="1" lang="ja-JP" altLang="en-US" sz="1600" dirty="0">
                <a:solidFill>
                  <a:srgbClr val="C00000"/>
                </a:solidFill>
                <a:latin typeface="Meiryo UI" panose="020B0604030504040204" pitchFamily="50" charset="-128"/>
                <a:ea typeface="Meiryo UI" panose="020B0604030504040204" pitchFamily="50" charset="-128"/>
              </a:rPr>
              <a:t>。</a:t>
            </a:r>
            <a:endParaRPr kumimoji="1" lang="en-US" altLang="ja-JP" sz="1600" dirty="0">
              <a:solidFill>
                <a:srgbClr val="C00000"/>
              </a:solidFill>
              <a:latin typeface="Meiryo UI" panose="020B0604030504040204" pitchFamily="50" charset="-128"/>
              <a:ea typeface="Meiryo UI" panose="020B0604030504040204" pitchFamily="50" charset="-128"/>
            </a:endParaRPr>
          </a:p>
          <a:p>
            <a:r>
              <a:rPr kumimoji="1" lang="ja-JP" altLang="en-US" sz="1600" b="1" dirty="0">
                <a:solidFill>
                  <a:srgbClr val="C00000"/>
                </a:solidFill>
                <a:latin typeface="Meiryo UI" panose="020B0604030504040204" pitchFamily="50" charset="-128"/>
                <a:ea typeface="Meiryo UI" panose="020B0604030504040204" pitchFamily="50" charset="-128"/>
              </a:rPr>
              <a:t>有効期限が切れると使用不可となります。</a:t>
            </a:r>
            <a:endParaRPr kumimoji="1" lang="en-US" altLang="ja-JP" sz="1600" b="1" dirty="0">
              <a:solidFill>
                <a:srgbClr val="C00000"/>
              </a:solidFill>
              <a:latin typeface="Meiryo UI" panose="020B0604030504040204" pitchFamily="50" charset="-128"/>
              <a:ea typeface="Meiryo UI" panose="020B0604030504040204" pitchFamily="50" charset="-128"/>
            </a:endParaRPr>
          </a:p>
          <a:p>
            <a:r>
              <a:rPr kumimoji="1" lang="ja-JP" altLang="en-US" sz="1600" b="1" dirty="0">
                <a:solidFill>
                  <a:srgbClr val="C00000"/>
                </a:solidFill>
                <a:latin typeface="Meiryo UI" panose="020B0604030504040204" pitchFamily="50" charset="-128"/>
                <a:ea typeface="Meiryo UI" panose="020B0604030504040204" pitchFamily="50" charset="-128"/>
              </a:rPr>
              <a:t>詳しくは</a:t>
            </a:r>
            <a:r>
              <a:rPr kumimoji="1" lang="en-US" altLang="ja-JP" sz="1600" b="1" dirty="0">
                <a:solidFill>
                  <a:srgbClr val="C00000"/>
                </a:solidFill>
                <a:latin typeface="Meiryo UI" panose="020B0604030504040204" pitchFamily="50" charset="-128"/>
                <a:ea typeface="Meiryo UI" panose="020B0604030504040204" pitchFamily="50" charset="-128"/>
                <a:hlinkClick r:id="rId5" action="ppaction://hlinksldjump">
                  <a:extLst>
                    <a:ext uri="{A12FA001-AC4F-418D-AE19-62706E023703}">
                      <ahyp:hlinkClr xmlns:ahyp="http://schemas.microsoft.com/office/drawing/2018/hyperlinkcolor" val="tx"/>
                    </a:ext>
                  </a:extLst>
                </a:hlinkClick>
              </a:rPr>
              <a:t>7</a:t>
            </a:r>
            <a:r>
              <a:rPr kumimoji="1" lang="ja-JP" altLang="en-US" sz="1600" b="1" dirty="0">
                <a:solidFill>
                  <a:srgbClr val="C00000"/>
                </a:solidFill>
                <a:latin typeface="Meiryo UI" panose="020B0604030504040204" pitchFamily="50" charset="-128"/>
                <a:ea typeface="Meiryo UI" panose="020B0604030504040204" pitchFamily="50" charset="-128"/>
                <a:hlinkClick r:id="rId5" action="ppaction://hlinksldjump">
                  <a:extLst>
                    <a:ext uri="{A12FA001-AC4F-418D-AE19-62706E023703}">
                      <ahyp:hlinkClr xmlns:ahyp="http://schemas.microsoft.com/office/drawing/2018/hyperlinkcolor" val="tx"/>
                    </a:ext>
                  </a:extLst>
                </a:hlinkClick>
              </a:rPr>
              <a:t>項</a:t>
            </a:r>
            <a:r>
              <a:rPr kumimoji="1" lang="ja-JP" altLang="en-US" sz="1600" b="1" dirty="0">
                <a:solidFill>
                  <a:srgbClr val="C00000"/>
                </a:solidFill>
                <a:latin typeface="Meiryo UI" panose="020B0604030504040204" pitchFamily="50" charset="-128"/>
                <a:ea typeface="Meiryo UI" panose="020B0604030504040204" pitchFamily="50" charset="-128"/>
              </a:rPr>
              <a:t>を参考にしてください。</a:t>
            </a:r>
            <a:endParaRPr kumimoji="1" lang="en-US" altLang="ja-JP" sz="1600" b="1" dirty="0">
              <a:solidFill>
                <a:srgbClr val="C00000"/>
              </a:solidFill>
              <a:latin typeface="Meiryo UI" panose="020B0604030504040204" pitchFamily="50" charset="-128"/>
              <a:ea typeface="Meiryo UI" panose="020B0604030504040204" pitchFamily="50" charset="-128"/>
            </a:endParaRPr>
          </a:p>
        </p:txBody>
      </p:sp>
      <p:graphicFrame>
        <p:nvGraphicFramePr>
          <p:cNvPr id="22" name="オブジェクト 21">
            <a:extLst>
              <a:ext uri="{FF2B5EF4-FFF2-40B4-BE49-F238E27FC236}">
                <a16:creationId xmlns:a16="http://schemas.microsoft.com/office/drawing/2014/main" id="{A4D1EB07-573C-4443-8876-479F26728996}"/>
              </a:ext>
            </a:extLst>
          </p:cNvPr>
          <p:cNvGraphicFramePr>
            <a:graphicFrameLocks noChangeAspect="1"/>
          </p:cNvGraphicFramePr>
          <p:nvPr>
            <p:extLst>
              <p:ext uri="{D42A27DB-BD31-4B8C-83A1-F6EECF244321}">
                <p14:modId xmlns:p14="http://schemas.microsoft.com/office/powerpoint/2010/main" val="588828003"/>
              </p:ext>
            </p:extLst>
          </p:nvPr>
        </p:nvGraphicFramePr>
        <p:xfrm>
          <a:off x="0" y="0"/>
          <a:ext cx="742950" cy="495300"/>
        </p:xfrm>
        <a:graphic>
          <a:graphicData uri="http://schemas.openxmlformats.org/presentationml/2006/ole">
            <mc:AlternateContent xmlns:mc="http://schemas.openxmlformats.org/markup-compatibility/2006">
              <mc:Choice xmlns:v="urn:schemas-microsoft-com:vml" Requires="v">
                <p:oleObj r:id="rId6" imgW="1228571" imgH="819048" progId="MSPhotoEd.3">
                  <p:embed/>
                </p:oleObj>
              </mc:Choice>
              <mc:Fallback>
                <p:oleObj r:id="rId6" imgW="1228571" imgH="819048" progId="MSPhotoEd.3">
                  <p:embed/>
                  <p:pic>
                    <p:nvPicPr>
                      <p:cNvPr id="22" name="オブジェクト 21">
                        <a:extLst>
                          <a:ext uri="{FF2B5EF4-FFF2-40B4-BE49-F238E27FC236}">
                            <a16:creationId xmlns:a16="http://schemas.microsoft.com/office/drawing/2014/main" id="{A4D1EB07-573C-4443-8876-479F2672899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742950" cy="495300"/>
                      </a:xfrm>
                      <a:prstGeom prst="rect">
                        <a:avLst/>
                      </a:prstGeom>
                      <a:noFill/>
                    </p:spPr>
                  </p:pic>
                </p:oleObj>
              </mc:Fallback>
            </mc:AlternateContent>
          </a:graphicData>
        </a:graphic>
      </p:graphicFrame>
      <p:pic>
        <p:nvPicPr>
          <p:cNvPr id="23" name="グラフィックス 22" descr="戻る 単色塗りつぶし">
            <a:hlinkClick r:id="rId8" action="ppaction://hlinksldjump"/>
            <a:extLst>
              <a:ext uri="{FF2B5EF4-FFF2-40B4-BE49-F238E27FC236}">
                <a16:creationId xmlns:a16="http://schemas.microsoft.com/office/drawing/2014/main" id="{9773F4FA-56D3-4B5B-B5A7-590AC1B368C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368118" y="3362"/>
            <a:ext cx="457200" cy="457200"/>
          </a:xfrm>
          <a:prstGeom prst="rect">
            <a:avLst/>
          </a:prstGeom>
        </p:spPr>
      </p:pic>
    </p:spTree>
    <p:extLst>
      <p:ext uri="{BB962C8B-B14F-4D97-AF65-F5344CB8AC3E}">
        <p14:creationId xmlns:p14="http://schemas.microsoft.com/office/powerpoint/2010/main" val="27501350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a:extLst>
              <a:ext uri="{FF2B5EF4-FFF2-40B4-BE49-F238E27FC236}">
                <a16:creationId xmlns:a16="http://schemas.microsoft.com/office/drawing/2014/main" id="{54939C41-0A99-4253-A09F-1E8F1BC60957}"/>
              </a:ext>
            </a:extLst>
          </p:cNvPr>
          <p:cNvPicPr>
            <a:picLocks noChangeAspect="1"/>
          </p:cNvPicPr>
          <p:nvPr/>
        </p:nvPicPr>
        <p:blipFill rotWithShape="1">
          <a:blip r:embed="rId2"/>
          <a:srcRect r="56928"/>
          <a:stretch/>
        </p:blipFill>
        <p:spPr>
          <a:xfrm>
            <a:off x="149819" y="2286284"/>
            <a:ext cx="3982284" cy="1553117"/>
          </a:xfrm>
          <a:prstGeom prst="rect">
            <a:avLst/>
          </a:prstGeom>
          <a:ln>
            <a:noFill/>
          </a:ln>
          <a:effectLst>
            <a:outerShdw blurRad="292100" dist="139700" dir="2700000" algn="tl" rotWithShape="0">
              <a:srgbClr val="333333">
                <a:alpha val="65000"/>
              </a:srgbClr>
            </a:outerShdw>
          </a:effectLst>
        </p:spPr>
      </p:pic>
      <p:pic>
        <p:nvPicPr>
          <p:cNvPr id="15" name="図 14">
            <a:extLst>
              <a:ext uri="{FF2B5EF4-FFF2-40B4-BE49-F238E27FC236}">
                <a16:creationId xmlns:a16="http://schemas.microsoft.com/office/drawing/2014/main" id="{808792B1-E951-4DC2-ABA4-F70FFBBD479A}"/>
              </a:ext>
            </a:extLst>
          </p:cNvPr>
          <p:cNvPicPr>
            <a:picLocks noChangeAspect="1"/>
          </p:cNvPicPr>
          <p:nvPr/>
        </p:nvPicPr>
        <p:blipFill>
          <a:blip r:embed="rId3"/>
          <a:stretch>
            <a:fillRect/>
          </a:stretch>
        </p:blipFill>
        <p:spPr>
          <a:xfrm>
            <a:off x="4251305" y="2286284"/>
            <a:ext cx="5486400" cy="4362450"/>
          </a:xfrm>
          <a:prstGeom prst="rect">
            <a:avLst/>
          </a:prstGeom>
        </p:spPr>
      </p:pic>
      <p:sp>
        <p:nvSpPr>
          <p:cNvPr id="2" name="タイトル 1"/>
          <p:cNvSpPr>
            <a:spLocks noGrp="1"/>
          </p:cNvSpPr>
          <p:nvPr>
            <p:ph type="title"/>
          </p:nvPr>
        </p:nvSpPr>
        <p:spPr/>
        <p:txBody>
          <a:bodyPr>
            <a:normAutofit/>
          </a:bodyPr>
          <a:lstStyle/>
          <a:p>
            <a:r>
              <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2-1.</a:t>
            </a:r>
            <a:r>
              <a:rPr lang="ja-JP" altLang="en-US"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アドインの登録</a:t>
            </a:r>
            <a:endPar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p:txBody>
          <a:bodyPr/>
          <a:lstStyle/>
          <a:p>
            <a:pPr marL="0" indent="0">
              <a:buNone/>
            </a:pPr>
            <a:r>
              <a:rPr lang="ja-JP" altLang="en-US" dirty="0">
                <a:latin typeface="Meiryo UI" panose="020B0604030504040204" pitchFamily="50" charset="-128"/>
                <a:ea typeface="Meiryo UI" panose="020B0604030504040204" pitchFamily="50" charset="-128"/>
              </a:rPr>
              <a:t>③</a:t>
            </a:r>
            <a:r>
              <a:rPr lang="en-US" altLang="ja-JP" dirty="0">
                <a:latin typeface="Meiryo UI" panose="020B0604030504040204" pitchFamily="50" charset="-128"/>
                <a:ea typeface="Meiryo UI" panose="020B0604030504040204" pitchFamily="50" charset="-128"/>
              </a:rPr>
              <a:t>ID</a:t>
            </a:r>
            <a:r>
              <a:rPr lang="ja-JP" altLang="en-US" dirty="0">
                <a:latin typeface="Meiryo UI" panose="020B0604030504040204" pitchFamily="50" charset="-128"/>
                <a:ea typeface="Meiryo UI" panose="020B0604030504040204" pitchFamily="50" charset="-128"/>
              </a:rPr>
              <a:t>とシークレットを取得して置換する</a:t>
            </a:r>
            <a:endParaRPr lang="en-US" altLang="ja-JP" dirty="0">
              <a:latin typeface="Meiryo UI" panose="020B0604030504040204" pitchFamily="50" charset="-128"/>
              <a:ea typeface="Meiryo UI" panose="020B0604030504040204" pitchFamily="50" charset="-128"/>
            </a:endParaRPr>
          </a:p>
        </p:txBody>
      </p:sp>
      <p:sp>
        <p:nvSpPr>
          <p:cNvPr id="5" name="正方形/長方形 4">
            <a:extLst>
              <a:ext uri="{FF2B5EF4-FFF2-40B4-BE49-F238E27FC236}">
                <a16:creationId xmlns:a16="http://schemas.microsoft.com/office/drawing/2014/main" id="{A4E54F72-50CB-4D33-AD4E-9BD80FA86F42}"/>
              </a:ext>
            </a:extLst>
          </p:cNvPr>
          <p:cNvSpPr/>
          <p:nvPr/>
        </p:nvSpPr>
        <p:spPr>
          <a:xfrm>
            <a:off x="1413009" y="2547150"/>
            <a:ext cx="2628312" cy="138900"/>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311F1041-83DC-4B4B-AEB2-3B681826EDB7}"/>
              </a:ext>
            </a:extLst>
          </p:cNvPr>
          <p:cNvSpPr txBox="1"/>
          <p:nvPr/>
        </p:nvSpPr>
        <p:spPr>
          <a:xfrm>
            <a:off x="165388" y="3939010"/>
            <a:ext cx="7047700"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en-US" altLang="ja-JP" dirty="0">
                <a:latin typeface="Meiryo UI" panose="020B0604030504040204" pitchFamily="50" charset="-128"/>
                <a:ea typeface="Meiryo UI" panose="020B0604030504040204" pitchFamily="50" charset="-128"/>
              </a:rPr>
              <a:t>1.</a:t>
            </a:r>
            <a:r>
              <a:rPr kumimoji="1" lang="ja-JP" altLang="en-US" dirty="0">
                <a:latin typeface="Meiryo UI" panose="020B0604030504040204" pitchFamily="50" charset="-128"/>
                <a:ea typeface="Meiryo UI" panose="020B0604030504040204" pitchFamily="50" charset="-128"/>
              </a:rPr>
              <a:t>クライアント</a:t>
            </a:r>
            <a:r>
              <a:rPr kumimoji="1" lang="en-US" altLang="ja-JP" dirty="0">
                <a:latin typeface="Meiryo UI" panose="020B0604030504040204" pitchFamily="50" charset="-128"/>
                <a:ea typeface="Meiryo UI" panose="020B0604030504040204" pitchFamily="50" charset="-128"/>
              </a:rPr>
              <a:t>ID</a:t>
            </a:r>
            <a:r>
              <a:rPr kumimoji="1" lang="ja-JP" altLang="en-US" dirty="0">
                <a:latin typeface="Meiryo UI" panose="020B0604030504040204" pitchFamily="50" charset="-128"/>
                <a:ea typeface="Meiryo UI" panose="020B0604030504040204" pitchFamily="50" charset="-128"/>
              </a:rPr>
              <a:t>をコピーして</a:t>
            </a:r>
            <a:r>
              <a:rPr kumimoji="1" lang="en-US" altLang="ja-JP" dirty="0">
                <a:latin typeface="Meiryo UI" panose="020B0604030504040204" pitchFamily="50" charset="-128"/>
                <a:ea typeface="Meiryo UI" panose="020B0604030504040204" pitchFamily="50" charset="-128"/>
              </a:rPr>
              <a:t>apl_info.txt</a:t>
            </a:r>
            <a:r>
              <a:rPr kumimoji="1" lang="ja-JP" altLang="en-US" dirty="0">
                <a:latin typeface="Meiryo UI" panose="020B0604030504040204" pitchFamily="50" charset="-128"/>
                <a:ea typeface="Meiryo UI" panose="020B0604030504040204" pitchFamily="50" charset="-128"/>
              </a:rPr>
              <a:t>を開き、</a:t>
            </a:r>
            <a:endParaRPr kumimoji="1" lang="en-US" altLang="ja-JP" dirty="0">
              <a:latin typeface="Meiryo UI" panose="020B0604030504040204" pitchFamily="50" charset="-128"/>
              <a:ea typeface="Meiryo UI" panose="020B0604030504040204" pitchFamily="50" charset="-128"/>
            </a:endParaRPr>
          </a:p>
          <a:p>
            <a:r>
              <a:rPr kumimoji="1" lang="en-US" altLang="ja-JP" dirty="0">
                <a:latin typeface="Meiryo UI" panose="020B0604030504040204" pitchFamily="50" charset="-128"/>
                <a:ea typeface="Meiryo UI" panose="020B0604030504040204" pitchFamily="50" charset="-128"/>
              </a:rPr>
              <a:t>&lt;</a:t>
            </a:r>
            <a:r>
              <a:rPr kumimoji="1" lang="ja-JP" altLang="en-US" dirty="0">
                <a:latin typeface="Meiryo UI" panose="020B0604030504040204" pitchFamily="50" charset="-128"/>
                <a:ea typeface="Meiryo UI" panose="020B0604030504040204" pitchFamily="50" charset="-128"/>
              </a:rPr>
              <a:t>ここにクライアント</a:t>
            </a:r>
            <a:r>
              <a:rPr kumimoji="1" lang="en-US" altLang="ja-JP" dirty="0">
                <a:latin typeface="Meiryo UI" panose="020B0604030504040204" pitchFamily="50" charset="-128"/>
                <a:ea typeface="Meiryo UI" panose="020B0604030504040204" pitchFamily="50" charset="-128"/>
              </a:rPr>
              <a:t>ID</a:t>
            </a:r>
            <a:r>
              <a:rPr kumimoji="1" lang="ja-JP" altLang="en-US" dirty="0">
                <a:latin typeface="Meiryo UI" panose="020B0604030504040204" pitchFamily="50" charset="-128"/>
                <a:ea typeface="Meiryo UI" panose="020B0604030504040204" pitchFamily="50" charset="-128"/>
              </a:rPr>
              <a:t>を入力</a:t>
            </a:r>
            <a:r>
              <a:rPr kumimoji="1" lang="en-US" altLang="ja-JP" dirty="0">
                <a:latin typeface="Meiryo UI" panose="020B0604030504040204" pitchFamily="50" charset="-128"/>
                <a:ea typeface="Meiryo UI" panose="020B0604030504040204" pitchFamily="50" charset="-128"/>
              </a:rPr>
              <a:t>&gt;</a:t>
            </a:r>
            <a:r>
              <a:rPr kumimoji="1" lang="ja-JP" altLang="en-US" dirty="0">
                <a:latin typeface="Meiryo UI" panose="020B0604030504040204" pitchFamily="50" charset="-128"/>
                <a:ea typeface="Meiryo UI" panose="020B0604030504040204" pitchFamily="50" charset="-128"/>
              </a:rPr>
              <a:t>のテキストに対して</a:t>
            </a:r>
            <a:r>
              <a:rPr kumimoji="1" lang="en-US" altLang="ja-JP" dirty="0">
                <a:latin typeface="Meiryo UI" panose="020B0604030504040204" pitchFamily="50" charset="-128"/>
                <a:ea typeface="Meiryo UI" panose="020B0604030504040204" pitchFamily="50" charset="-128"/>
              </a:rPr>
              <a:t>3</a:t>
            </a:r>
            <a:r>
              <a:rPr kumimoji="1" lang="ja-JP" altLang="en-US" dirty="0">
                <a:latin typeface="Meiryo UI" panose="020B0604030504040204" pitchFamily="50" charset="-128"/>
                <a:ea typeface="Meiryo UI" panose="020B0604030504040204" pitchFamily="50" charset="-128"/>
              </a:rPr>
              <a:t>ファイル全置換をかける。</a:t>
            </a:r>
            <a:endParaRPr kumimoji="1" lang="en-US" altLang="ja-JP" dirty="0">
              <a:latin typeface="Meiryo UI" panose="020B0604030504040204" pitchFamily="50" charset="-128"/>
              <a:ea typeface="Meiryo UI" panose="020B0604030504040204" pitchFamily="50" charset="-128"/>
            </a:endParaRPr>
          </a:p>
        </p:txBody>
      </p:sp>
      <p:cxnSp>
        <p:nvCxnSpPr>
          <p:cNvPr id="7" name="直線コネクタ 6">
            <a:extLst>
              <a:ext uri="{FF2B5EF4-FFF2-40B4-BE49-F238E27FC236}">
                <a16:creationId xmlns:a16="http://schemas.microsoft.com/office/drawing/2014/main" id="{1B7878CF-5EE8-465B-BFF6-7BB5B59217FF}"/>
              </a:ext>
            </a:extLst>
          </p:cNvPr>
          <p:cNvCxnSpPr>
            <a:cxnSpLocks/>
            <a:stCxn id="6" idx="0"/>
            <a:endCxn id="5" idx="2"/>
          </p:cNvCxnSpPr>
          <p:nvPr/>
        </p:nvCxnSpPr>
        <p:spPr>
          <a:xfrm flipH="1" flipV="1">
            <a:off x="2727165" y="2686050"/>
            <a:ext cx="962073" cy="1252960"/>
          </a:xfrm>
          <a:prstGeom prst="line">
            <a:avLst/>
          </a:prstGeom>
          <a:ln/>
        </p:spPr>
        <p:style>
          <a:lnRef idx="3">
            <a:schemeClr val="accent4"/>
          </a:lnRef>
          <a:fillRef idx="0">
            <a:schemeClr val="accent4"/>
          </a:fillRef>
          <a:effectRef idx="2">
            <a:schemeClr val="accent4"/>
          </a:effectRef>
          <a:fontRef idx="minor">
            <a:schemeClr val="tx1"/>
          </a:fontRef>
        </p:style>
      </p:cxnSp>
      <p:sp>
        <p:nvSpPr>
          <p:cNvPr id="18" name="テキスト ボックス 17">
            <a:extLst>
              <a:ext uri="{FF2B5EF4-FFF2-40B4-BE49-F238E27FC236}">
                <a16:creationId xmlns:a16="http://schemas.microsoft.com/office/drawing/2014/main" id="{71AA69B4-3015-41C4-A156-ECF09A33A3D1}"/>
              </a:ext>
            </a:extLst>
          </p:cNvPr>
          <p:cNvSpPr txBox="1"/>
          <p:nvPr/>
        </p:nvSpPr>
        <p:spPr>
          <a:xfrm>
            <a:off x="182477" y="4906401"/>
            <a:ext cx="8543925" cy="120032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en-US" altLang="ja-JP" dirty="0">
                <a:latin typeface="Meiryo UI" panose="020B0604030504040204" pitchFamily="50" charset="-128"/>
                <a:ea typeface="Meiryo UI" panose="020B0604030504040204" pitchFamily="50" charset="-128"/>
              </a:rPr>
              <a:t>2.</a:t>
            </a:r>
            <a:r>
              <a:rPr kumimoji="1" lang="ja-JP" altLang="en-US" dirty="0">
                <a:latin typeface="Meiryo UI" panose="020B0604030504040204" pitchFamily="50" charset="-128"/>
                <a:ea typeface="Meiryo UI" panose="020B0604030504040204" pitchFamily="50" charset="-128"/>
              </a:rPr>
              <a:t>クライアントシークレットも同様に</a:t>
            </a:r>
            <a:endParaRPr kumimoji="1" lang="en-US" altLang="ja-JP" dirty="0">
              <a:latin typeface="Meiryo UI" panose="020B0604030504040204" pitchFamily="50" charset="-128"/>
              <a:ea typeface="Meiryo UI" panose="020B0604030504040204" pitchFamily="50" charset="-128"/>
            </a:endParaRPr>
          </a:p>
          <a:p>
            <a:r>
              <a:rPr kumimoji="1" lang="en-US" altLang="ja-JP" dirty="0">
                <a:latin typeface="Meiryo UI" panose="020B0604030504040204" pitchFamily="50" charset="-128"/>
                <a:ea typeface="Meiryo UI" panose="020B0604030504040204" pitchFamily="50" charset="-128"/>
              </a:rPr>
              <a:t>&lt;</a:t>
            </a:r>
            <a:r>
              <a:rPr kumimoji="1" lang="ja-JP" altLang="en-US" dirty="0">
                <a:latin typeface="Meiryo UI" panose="020B0604030504040204" pitchFamily="50" charset="-128"/>
                <a:ea typeface="Meiryo UI" panose="020B0604030504040204" pitchFamily="50" charset="-128"/>
              </a:rPr>
              <a:t>ここにクライアントシークレットを入力</a:t>
            </a:r>
            <a:r>
              <a:rPr kumimoji="1" lang="en-US" altLang="ja-JP" dirty="0">
                <a:latin typeface="Meiryo UI" panose="020B0604030504040204" pitchFamily="50" charset="-128"/>
                <a:ea typeface="Meiryo UI" panose="020B0604030504040204" pitchFamily="50" charset="-128"/>
              </a:rPr>
              <a:t>&gt;</a:t>
            </a:r>
            <a:r>
              <a:rPr kumimoji="1" lang="ja-JP" altLang="en-US" dirty="0">
                <a:latin typeface="Meiryo UI" panose="020B0604030504040204" pitchFamily="50" charset="-128"/>
                <a:ea typeface="Meiryo UI" panose="020B0604030504040204" pitchFamily="50" charset="-128"/>
              </a:rPr>
              <a:t>に対して全置換を行う。</a:t>
            </a:r>
            <a:endParaRPr kumimoji="1" lang="en-US" altLang="ja-JP" dirty="0">
              <a:latin typeface="Meiryo UI" panose="020B0604030504040204" pitchFamily="50" charset="-128"/>
              <a:ea typeface="Meiryo UI" panose="020B0604030504040204" pitchFamily="50" charset="-128"/>
            </a:endParaRPr>
          </a:p>
          <a:p>
            <a:r>
              <a:rPr kumimoji="1" lang="en-US" altLang="ja-JP" dirty="0">
                <a:latin typeface="Meiryo UI" panose="020B0604030504040204" pitchFamily="50" charset="-128"/>
                <a:ea typeface="Meiryo UI" panose="020B0604030504040204" pitchFamily="50" charset="-128"/>
              </a:rPr>
              <a:t>※</a:t>
            </a:r>
            <a:r>
              <a:rPr kumimoji="1" lang="ja-JP" altLang="en-US" dirty="0">
                <a:solidFill>
                  <a:srgbClr val="FF0000"/>
                </a:solidFill>
                <a:latin typeface="Meiryo UI" panose="020B0604030504040204" pitchFamily="50" charset="-128"/>
                <a:ea typeface="Meiryo UI" panose="020B0604030504040204" pitchFamily="50" charset="-128"/>
              </a:rPr>
              <a:t>このブラウザ画面を閉じたら次にクライアントシークレットを確認する方法はない</a:t>
            </a:r>
            <a:r>
              <a:rPr kumimoji="1" lang="ja-JP" altLang="en-US" dirty="0">
                <a:latin typeface="Meiryo UI" panose="020B0604030504040204" pitchFamily="50" charset="-128"/>
                <a:ea typeface="Meiryo UI" panose="020B0604030504040204" pitchFamily="50" charset="-128"/>
              </a:rPr>
              <a:t>と思われます。注意してください。取得前に閉じてしまった場合は</a:t>
            </a:r>
            <a:r>
              <a:rPr kumimoji="1" lang="ja-JP" altLang="en-US" dirty="0">
                <a:solidFill>
                  <a:schemeClr val="tx1"/>
                </a:solidFill>
                <a:latin typeface="Meiryo UI" panose="020B0604030504040204" pitchFamily="50" charset="-128"/>
                <a:ea typeface="Meiryo UI" panose="020B0604030504040204" pitchFamily="50" charset="-128"/>
                <a:hlinkClick r:id="rId4" action="ppaction://hlinksldjump">
                  <a:extLst>
                    <a:ext uri="{A12FA001-AC4F-418D-AE19-62706E023703}">
                      <ahyp:hlinkClr xmlns:ahyp="http://schemas.microsoft.com/office/drawing/2018/hyperlinkcolor" val="tx"/>
                    </a:ext>
                  </a:extLst>
                </a:hlinkClick>
              </a:rPr>
              <a:t>①の手順</a:t>
            </a:r>
            <a:r>
              <a:rPr kumimoji="1" lang="ja-JP" altLang="en-US" dirty="0">
                <a:latin typeface="Meiryo UI" panose="020B0604030504040204" pitchFamily="50" charset="-128"/>
                <a:ea typeface="Meiryo UI" panose="020B0604030504040204" pitchFamily="50" charset="-128"/>
              </a:rPr>
              <a:t>からやり直してください。</a:t>
            </a:r>
            <a:endParaRPr kumimoji="1" lang="en-US" altLang="ja-JP" dirty="0">
              <a:latin typeface="Meiryo UI" panose="020B0604030504040204" pitchFamily="50" charset="-128"/>
              <a:ea typeface="Meiryo UI" panose="020B0604030504040204" pitchFamily="50" charset="-128"/>
            </a:endParaRPr>
          </a:p>
        </p:txBody>
      </p:sp>
      <p:sp>
        <p:nvSpPr>
          <p:cNvPr id="24" name="テキスト ボックス 23">
            <a:extLst>
              <a:ext uri="{FF2B5EF4-FFF2-40B4-BE49-F238E27FC236}">
                <a16:creationId xmlns:a16="http://schemas.microsoft.com/office/drawing/2014/main" id="{6055F669-6DBA-41AC-A468-A956272AB920}"/>
              </a:ext>
            </a:extLst>
          </p:cNvPr>
          <p:cNvSpPr txBox="1"/>
          <p:nvPr/>
        </p:nvSpPr>
        <p:spPr>
          <a:xfrm>
            <a:off x="182477" y="6300786"/>
            <a:ext cx="3867601"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en-US" altLang="ja-JP" dirty="0">
                <a:latin typeface="Meiryo UI" panose="020B0604030504040204" pitchFamily="50" charset="-128"/>
                <a:ea typeface="Meiryo UI" panose="020B0604030504040204" pitchFamily="50" charset="-128"/>
              </a:rPr>
              <a:t>3.</a:t>
            </a:r>
            <a:r>
              <a:rPr kumimoji="1" lang="ja-JP" altLang="en-US" dirty="0">
                <a:latin typeface="Meiryo UI" panose="020B0604030504040204" pitchFamily="50" charset="-128"/>
                <a:ea typeface="Meiryo UI" panose="020B0604030504040204" pitchFamily="50" charset="-128"/>
              </a:rPr>
              <a:t>ブラウザ画面の「</a:t>
            </a:r>
            <a:r>
              <a:rPr kumimoji="1" lang="en-US" altLang="ja-JP" dirty="0">
                <a:latin typeface="Meiryo UI" panose="020B0604030504040204" pitchFamily="50" charset="-128"/>
                <a:ea typeface="Meiryo UI" panose="020B0604030504040204" pitchFamily="50" charset="-128"/>
              </a:rPr>
              <a:t>OK</a:t>
            </a:r>
            <a:r>
              <a:rPr kumimoji="1" lang="ja-JP" altLang="en-US" dirty="0">
                <a:latin typeface="Meiryo UI" panose="020B0604030504040204" pitchFamily="50" charset="-128"/>
                <a:ea typeface="Meiryo UI" panose="020B0604030504040204" pitchFamily="50" charset="-128"/>
              </a:rPr>
              <a:t>」をクリックする。</a:t>
            </a:r>
            <a:endParaRPr kumimoji="1" lang="en-US" altLang="ja-JP" dirty="0">
              <a:latin typeface="Meiryo UI" panose="020B0604030504040204" pitchFamily="50" charset="-128"/>
              <a:ea typeface="Meiryo UI" panose="020B0604030504040204" pitchFamily="50" charset="-128"/>
            </a:endParaRPr>
          </a:p>
        </p:txBody>
      </p:sp>
      <p:sp>
        <p:nvSpPr>
          <p:cNvPr id="30" name="正方形/長方形 29">
            <a:extLst>
              <a:ext uri="{FF2B5EF4-FFF2-40B4-BE49-F238E27FC236}">
                <a16:creationId xmlns:a16="http://schemas.microsoft.com/office/drawing/2014/main" id="{850D191B-B43A-454A-A9A7-F2673B462ED9}"/>
              </a:ext>
            </a:extLst>
          </p:cNvPr>
          <p:cNvSpPr/>
          <p:nvPr/>
        </p:nvSpPr>
        <p:spPr>
          <a:xfrm>
            <a:off x="4746387" y="3226736"/>
            <a:ext cx="1948327" cy="248667"/>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CCEAC383-F468-466E-AC99-63BCDF6B51EA}"/>
              </a:ext>
            </a:extLst>
          </p:cNvPr>
          <p:cNvSpPr/>
          <p:nvPr/>
        </p:nvSpPr>
        <p:spPr>
          <a:xfrm>
            <a:off x="7010833" y="2786492"/>
            <a:ext cx="2010703" cy="565088"/>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cxnSp>
        <p:nvCxnSpPr>
          <p:cNvPr id="32" name="直線コネクタ 31">
            <a:extLst>
              <a:ext uri="{FF2B5EF4-FFF2-40B4-BE49-F238E27FC236}">
                <a16:creationId xmlns:a16="http://schemas.microsoft.com/office/drawing/2014/main" id="{5F8CB110-418E-4B0B-9CDB-3952B31E6D60}"/>
              </a:ext>
            </a:extLst>
          </p:cNvPr>
          <p:cNvCxnSpPr>
            <a:cxnSpLocks/>
            <a:stCxn id="6" idx="0"/>
            <a:endCxn id="30" idx="2"/>
          </p:cNvCxnSpPr>
          <p:nvPr/>
        </p:nvCxnSpPr>
        <p:spPr>
          <a:xfrm flipV="1">
            <a:off x="3689238" y="3475403"/>
            <a:ext cx="2031313" cy="463607"/>
          </a:xfrm>
          <a:prstGeom prst="line">
            <a:avLst/>
          </a:prstGeom>
          <a:ln/>
        </p:spPr>
        <p:style>
          <a:lnRef idx="3">
            <a:schemeClr val="accent4"/>
          </a:lnRef>
          <a:fillRef idx="0">
            <a:schemeClr val="accent4"/>
          </a:fillRef>
          <a:effectRef idx="2">
            <a:schemeClr val="accent4"/>
          </a:effectRef>
          <a:fontRef idx="minor">
            <a:schemeClr val="tx1"/>
          </a:fontRef>
        </p:style>
      </p:cxnSp>
      <p:cxnSp>
        <p:nvCxnSpPr>
          <p:cNvPr id="33" name="直線コネクタ 32">
            <a:extLst>
              <a:ext uri="{FF2B5EF4-FFF2-40B4-BE49-F238E27FC236}">
                <a16:creationId xmlns:a16="http://schemas.microsoft.com/office/drawing/2014/main" id="{4A2EA134-F57D-44FE-A2D3-4310BB753E27}"/>
              </a:ext>
            </a:extLst>
          </p:cNvPr>
          <p:cNvCxnSpPr>
            <a:cxnSpLocks/>
            <a:stCxn id="6" idx="0"/>
            <a:endCxn id="31" idx="2"/>
          </p:cNvCxnSpPr>
          <p:nvPr/>
        </p:nvCxnSpPr>
        <p:spPr>
          <a:xfrm flipV="1">
            <a:off x="3689238" y="3351580"/>
            <a:ext cx="4326947" cy="587430"/>
          </a:xfrm>
          <a:prstGeom prst="line">
            <a:avLst/>
          </a:prstGeom>
          <a:ln/>
        </p:spPr>
        <p:style>
          <a:lnRef idx="3">
            <a:schemeClr val="accent4"/>
          </a:lnRef>
          <a:fillRef idx="0">
            <a:schemeClr val="accent4"/>
          </a:fillRef>
          <a:effectRef idx="2">
            <a:schemeClr val="accent4"/>
          </a:effectRef>
          <a:fontRef idx="minor">
            <a:schemeClr val="tx1"/>
          </a:fontRef>
        </p:style>
      </p:cxnSp>
      <p:sp>
        <p:nvSpPr>
          <p:cNvPr id="39" name="正方形/長方形 38">
            <a:extLst>
              <a:ext uri="{FF2B5EF4-FFF2-40B4-BE49-F238E27FC236}">
                <a16:creationId xmlns:a16="http://schemas.microsoft.com/office/drawing/2014/main" id="{AB400C7D-4C06-4D5D-8F79-2E8FC9AFECAE}"/>
              </a:ext>
            </a:extLst>
          </p:cNvPr>
          <p:cNvSpPr/>
          <p:nvPr/>
        </p:nvSpPr>
        <p:spPr>
          <a:xfrm>
            <a:off x="4251305" y="2261447"/>
            <a:ext cx="4533466" cy="260040"/>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cxnSp>
        <p:nvCxnSpPr>
          <p:cNvPr id="40" name="直線コネクタ 39">
            <a:extLst>
              <a:ext uri="{FF2B5EF4-FFF2-40B4-BE49-F238E27FC236}">
                <a16:creationId xmlns:a16="http://schemas.microsoft.com/office/drawing/2014/main" id="{6EF2EF7B-6B7B-4768-8FB1-785D257E4F61}"/>
              </a:ext>
            </a:extLst>
          </p:cNvPr>
          <p:cNvCxnSpPr>
            <a:cxnSpLocks/>
            <a:stCxn id="6" idx="0"/>
          </p:cNvCxnSpPr>
          <p:nvPr/>
        </p:nvCxnSpPr>
        <p:spPr>
          <a:xfrm flipV="1">
            <a:off x="3689238" y="2521488"/>
            <a:ext cx="853722" cy="1417522"/>
          </a:xfrm>
          <a:prstGeom prst="line">
            <a:avLst/>
          </a:prstGeom>
          <a:ln/>
        </p:spPr>
        <p:style>
          <a:lnRef idx="3">
            <a:schemeClr val="accent4"/>
          </a:lnRef>
          <a:fillRef idx="0">
            <a:schemeClr val="accent4"/>
          </a:fillRef>
          <a:effectRef idx="2">
            <a:schemeClr val="accent4"/>
          </a:effectRef>
          <a:fontRef idx="minor">
            <a:schemeClr val="tx1"/>
          </a:fontRef>
        </p:style>
      </p:cxnSp>
      <p:graphicFrame>
        <p:nvGraphicFramePr>
          <p:cNvPr id="20" name="オブジェクト 19">
            <a:extLst>
              <a:ext uri="{FF2B5EF4-FFF2-40B4-BE49-F238E27FC236}">
                <a16:creationId xmlns:a16="http://schemas.microsoft.com/office/drawing/2014/main" id="{1520401B-0807-4E17-9E8C-74D418F7ECB0}"/>
              </a:ext>
            </a:extLst>
          </p:cNvPr>
          <p:cNvGraphicFramePr>
            <a:graphicFrameLocks noChangeAspect="1"/>
          </p:cNvGraphicFramePr>
          <p:nvPr>
            <p:extLst>
              <p:ext uri="{D42A27DB-BD31-4B8C-83A1-F6EECF244321}">
                <p14:modId xmlns:p14="http://schemas.microsoft.com/office/powerpoint/2010/main" val="588828003"/>
              </p:ext>
            </p:extLst>
          </p:nvPr>
        </p:nvGraphicFramePr>
        <p:xfrm>
          <a:off x="0" y="0"/>
          <a:ext cx="742950" cy="495300"/>
        </p:xfrm>
        <a:graphic>
          <a:graphicData uri="http://schemas.openxmlformats.org/presentationml/2006/ole">
            <mc:AlternateContent xmlns:mc="http://schemas.openxmlformats.org/markup-compatibility/2006">
              <mc:Choice xmlns:v="urn:schemas-microsoft-com:vml" Requires="v">
                <p:oleObj r:id="rId5" imgW="1228571" imgH="819048" progId="MSPhotoEd.3">
                  <p:embed/>
                </p:oleObj>
              </mc:Choice>
              <mc:Fallback>
                <p:oleObj r:id="rId5" imgW="1228571" imgH="819048" progId="MSPhotoEd.3">
                  <p:embed/>
                  <p:pic>
                    <p:nvPicPr>
                      <p:cNvPr id="20" name="オブジェクト 19">
                        <a:extLst>
                          <a:ext uri="{FF2B5EF4-FFF2-40B4-BE49-F238E27FC236}">
                            <a16:creationId xmlns:a16="http://schemas.microsoft.com/office/drawing/2014/main" id="{1520401B-0807-4E17-9E8C-74D418F7ECB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742950" cy="495300"/>
                      </a:xfrm>
                      <a:prstGeom prst="rect">
                        <a:avLst/>
                      </a:prstGeom>
                      <a:noFill/>
                    </p:spPr>
                  </p:pic>
                </p:oleObj>
              </mc:Fallback>
            </mc:AlternateContent>
          </a:graphicData>
        </a:graphic>
      </p:graphicFrame>
      <p:pic>
        <p:nvPicPr>
          <p:cNvPr id="21" name="グラフィックス 20" descr="戻る 単色塗りつぶし">
            <a:hlinkClick r:id="rId7" action="ppaction://hlinksldjump"/>
            <a:extLst>
              <a:ext uri="{FF2B5EF4-FFF2-40B4-BE49-F238E27FC236}">
                <a16:creationId xmlns:a16="http://schemas.microsoft.com/office/drawing/2014/main" id="{D81036B2-D5A7-4426-B47F-30E1A5BD4BE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368118" y="3362"/>
            <a:ext cx="457200" cy="457200"/>
          </a:xfrm>
          <a:prstGeom prst="rect">
            <a:avLst/>
          </a:prstGeom>
        </p:spPr>
      </p:pic>
    </p:spTree>
    <p:extLst>
      <p:ext uri="{BB962C8B-B14F-4D97-AF65-F5344CB8AC3E}">
        <p14:creationId xmlns:p14="http://schemas.microsoft.com/office/powerpoint/2010/main" val="4466170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a:extLst>
              <a:ext uri="{FF2B5EF4-FFF2-40B4-BE49-F238E27FC236}">
                <a16:creationId xmlns:a16="http://schemas.microsoft.com/office/drawing/2014/main" id="{08537AA3-5C6F-4DA7-B70E-E1F6F11EB2A2}"/>
              </a:ext>
            </a:extLst>
          </p:cNvPr>
          <p:cNvPicPr>
            <a:picLocks noChangeAspect="1"/>
          </p:cNvPicPr>
          <p:nvPr/>
        </p:nvPicPr>
        <p:blipFill>
          <a:blip r:embed="rId2"/>
          <a:stretch>
            <a:fillRect/>
          </a:stretch>
        </p:blipFill>
        <p:spPr>
          <a:xfrm>
            <a:off x="762000" y="2406648"/>
            <a:ext cx="8382000" cy="3905250"/>
          </a:xfrm>
          <a:prstGeom prst="rect">
            <a:avLst/>
          </a:prstGeom>
        </p:spPr>
      </p:pic>
      <p:sp>
        <p:nvSpPr>
          <p:cNvPr id="2" name="タイトル 1"/>
          <p:cNvSpPr>
            <a:spLocks noGrp="1"/>
          </p:cNvSpPr>
          <p:nvPr>
            <p:ph type="title"/>
          </p:nvPr>
        </p:nvSpPr>
        <p:spPr/>
        <p:txBody>
          <a:bodyPr>
            <a:normAutofit/>
          </a:bodyPr>
          <a:lstStyle/>
          <a:p>
            <a:r>
              <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2-2.</a:t>
            </a:r>
            <a:r>
              <a:rPr lang="ja-JP" altLang="en-US"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アドインへの権限付与</a:t>
            </a:r>
            <a:endPar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p:txBody>
          <a:bodyPr/>
          <a:lstStyle/>
          <a:p>
            <a:pPr marL="0" indent="0">
              <a:buNone/>
            </a:pPr>
            <a:r>
              <a:rPr lang="ja-JP" altLang="en-US" dirty="0">
                <a:latin typeface="Meiryo UI" panose="020B0604030504040204" pitchFamily="50" charset="-128"/>
                <a:ea typeface="Meiryo UI" panose="020B0604030504040204" pitchFamily="50" charset="-128"/>
              </a:rPr>
              <a:t>①権限付与ページを開く</a:t>
            </a:r>
            <a:endParaRPr lang="en-US" altLang="ja-JP" dirty="0">
              <a:latin typeface="Meiryo UI" panose="020B0604030504040204" pitchFamily="50" charset="-128"/>
              <a:ea typeface="Meiryo UI" panose="020B0604030504040204" pitchFamily="50" charset="-128"/>
            </a:endParaRPr>
          </a:p>
        </p:txBody>
      </p:sp>
      <p:sp>
        <p:nvSpPr>
          <p:cNvPr id="5" name="正方形/長方形 4">
            <a:extLst>
              <a:ext uri="{FF2B5EF4-FFF2-40B4-BE49-F238E27FC236}">
                <a16:creationId xmlns:a16="http://schemas.microsoft.com/office/drawing/2014/main" id="{A4E54F72-50CB-4D33-AD4E-9BD80FA86F42}"/>
              </a:ext>
            </a:extLst>
          </p:cNvPr>
          <p:cNvSpPr/>
          <p:nvPr/>
        </p:nvSpPr>
        <p:spPr>
          <a:xfrm>
            <a:off x="1272610" y="4301626"/>
            <a:ext cx="5323114" cy="429716"/>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311F1041-83DC-4B4B-AEB2-3B681826EDB7}"/>
              </a:ext>
            </a:extLst>
          </p:cNvPr>
          <p:cNvSpPr txBox="1"/>
          <p:nvPr/>
        </p:nvSpPr>
        <p:spPr>
          <a:xfrm>
            <a:off x="1272610" y="3244334"/>
            <a:ext cx="5323114"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en-US" altLang="ja-JP" dirty="0">
                <a:latin typeface="Meiryo UI" panose="020B0604030504040204" pitchFamily="50" charset="-128"/>
                <a:ea typeface="Meiryo UI" panose="020B0604030504040204" pitchFamily="50" charset="-128"/>
              </a:rPr>
              <a:t>apl_info.txt</a:t>
            </a:r>
            <a:r>
              <a:rPr kumimoji="1" lang="ja-JP" altLang="en-US" dirty="0">
                <a:latin typeface="Meiryo UI" panose="020B0604030504040204" pitchFamily="50" charset="-128"/>
                <a:ea typeface="Meiryo UI" panose="020B0604030504040204" pitchFamily="50" charset="-128"/>
              </a:rPr>
              <a:t>の権限付与ページの</a:t>
            </a:r>
            <a:r>
              <a:rPr kumimoji="1" lang="en-US" altLang="ja-JP" dirty="0">
                <a:latin typeface="Meiryo UI" panose="020B0604030504040204" pitchFamily="50" charset="-128"/>
                <a:ea typeface="Meiryo UI" panose="020B0604030504040204" pitchFamily="50" charset="-128"/>
              </a:rPr>
              <a:t>URL</a:t>
            </a:r>
            <a:r>
              <a:rPr kumimoji="1" lang="ja-JP" altLang="en-US" dirty="0">
                <a:latin typeface="Meiryo UI" panose="020B0604030504040204" pitchFamily="50" charset="-128"/>
                <a:ea typeface="Meiryo UI" panose="020B0604030504040204" pitchFamily="50" charset="-128"/>
              </a:rPr>
              <a:t>をブラウザで開く。</a:t>
            </a:r>
            <a:endParaRPr kumimoji="1" lang="en-US" altLang="ja-JP" dirty="0">
              <a:latin typeface="Meiryo UI" panose="020B0604030504040204" pitchFamily="50" charset="-128"/>
              <a:ea typeface="Meiryo UI" panose="020B0604030504040204" pitchFamily="50" charset="-128"/>
            </a:endParaRPr>
          </a:p>
        </p:txBody>
      </p:sp>
      <p:cxnSp>
        <p:nvCxnSpPr>
          <p:cNvPr id="7" name="直線コネクタ 6">
            <a:extLst>
              <a:ext uri="{FF2B5EF4-FFF2-40B4-BE49-F238E27FC236}">
                <a16:creationId xmlns:a16="http://schemas.microsoft.com/office/drawing/2014/main" id="{1B7878CF-5EE8-465B-BFF6-7BB5B59217FF}"/>
              </a:ext>
            </a:extLst>
          </p:cNvPr>
          <p:cNvCxnSpPr>
            <a:cxnSpLocks/>
            <a:stCxn id="6" idx="2"/>
            <a:endCxn id="5" idx="0"/>
          </p:cNvCxnSpPr>
          <p:nvPr/>
        </p:nvCxnSpPr>
        <p:spPr>
          <a:xfrm>
            <a:off x="3934167" y="3613666"/>
            <a:ext cx="0" cy="687960"/>
          </a:xfrm>
          <a:prstGeom prst="line">
            <a:avLst/>
          </a:prstGeom>
          <a:ln/>
        </p:spPr>
        <p:style>
          <a:lnRef idx="3">
            <a:schemeClr val="accent4"/>
          </a:lnRef>
          <a:fillRef idx="0">
            <a:schemeClr val="accent4"/>
          </a:fillRef>
          <a:effectRef idx="2">
            <a:schemeClr val="accent4"/>
          </a:effectRef>
          <a:fontRef idx="minor">
            <a:schemeClr val="tx1"/>
          </a:fontRef>
        </p:style>
      </p:cxnSp>
      <p:sp>
        <p:nvSpPr>
          <p:cNvPr id="27" name="テキスト ボックス 26">
            <a:extLst>
              <a:ext uri="{FF2B5EF4-FFF2-40B4-BE49-F238E27FC236}">
                <a16:creationId xmlns:a16="http://schemas.microsoft.com/office/drawing/2014/main" id="{C54B2CC7-8051-4461-8E1C-FC691EB574A4}"/>
              </a:ext>
            </a:extLst>
          </p:cNvPr>
          <p:cNvSpPr txBox="1"/>
          <p:nvPr/>
        </p:nvSpPr>
        <p:spPr>
          <a:xfrm>
            <a:off x="2193918" y="5852827"/>
            <a:ext cx="5692782" cy="830997"/>
          </a:xfrm>
          <a:prstGeom prst="rect">
            <a:avLst/>
          </a:prstGeom>
          <a:ln/>
        </p:spPr>
        <p:style>
          <a:lnRef idx="1">
            <a:schemeClr val="accent1"/>
          </a:lnRef>
          <a:fillRef idx="3">
            <a:schemeClr val="accent1"/>
          </a:fillRef>
          <a:effectRef idx="2">
            <a:schemeClr val="accent1"/>
          </a:effectRef>
          <a:fontRef idx="minor">
            <a:schemeClr val="lt1"/>
          </a:fontRef>
        </p:style>
        <p:txBody>
          <a:bodyPr wrap="square" rtlCol="0">
            <a:spAutoFit/>
          </a:bodyPr>
          <a:lstStyle/>
          <a:p>
            <a:r>
              <a:rPr kumimoji="1" lang="ja-JP" altLang="en-US" sz="1600" dirty="0">
                <a:latin typeface="Meiryo UI" panose="020B0604030504040204" pitchFamily="50" charset="-128"/>
                <a:ea typeface="Meiryo UI" panose="020B0604030504040204" pitchFamily="50" charset="-128"/>
              </a:rPr>
              <a:t>ヒント：リンク先のページで</a:t>
            </a:r>
            <a:r>
              <a:rPr kumimoji="1" lang="en-US" altLang="ja-JP" sz="1600" dirty="0">
                <a:latin typeface="Meiryo UI" panose="020B0604030504040204" pitchFamily="50" charset="-128"/>
                <a:ea typeface="Meiryo UI" panose="020B0604030504040204" pitchFamily="50" charset="-128"/>
              </a:rPr>
              <a:t>REST API</a:t>
            </a:r>
            <a:r>
              <a:rPr kumimoji="1" lang="ja-JP" altLang="en-US" sz="1600" dirty="0">
                <a:latin typeface="Meiryo UI" panose="020B0604030504040204" pitchFamily="50" charset="-128"/>
                <a:ea typeface="Meiryo UI" panose="020B0604030504040204" pitchFamily="50" charset="-128"/>
              </a:rPr>
              <a:t>用の</a:t>
            </a:r>
            <a:r>
              <a:rPr kumimoji="1" lang="en-US" altLang="ja-JP" sz="1600" dirty="0">
                <a:latin typeface="Meiryo UI" panose="020B0604030504040204" pitchFamily="50" charset="-128"/>
                <a:ea typeface="Meiryo UI" panose="020B0604030504040204" pitchFamily="50" charset="-128"/>
              </a:rPr>
              <a:t>ID</a:t>
            </a:r>
            <a:r>
              <a:rPr kumimoji="1" lang="ja-JP" altLang="en-US" sz="1600" dirty="0">
                <a:latin typeface="Meiryo UI" panose="020B0604030504040204" pitchFamily="50" charset="-128"/>
                <a:ea typeface="Meiryo UI" panose="020B0604030504040204" pitchFamily="50" charset="-128"/>
              </a:rPr>
              <a:t>に対して各種の権限を</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付与することができます。ここで権限を付与しなければクライアント</a:t>
            </a:r>
            <a:r>
              <a:rPr kumimoji="1" lang="en-US" altLang="ja-JP" sz="1600" dirty="0">
                <a:latin typeface="Meiryo UI" panose="020B0604030504040204" pitchFamily="50" charset="-128"/>
                <a:ea typeface="Meiryo UI" panose="020B0604030504040204" pitchFamily="50" charset="-128"/>
              </a:rPr>
              <a:t>ID</a:t>
            </a:r>
            <a:r>
              <a:rPr kumimoji="1" lang="ja-JP" altLang="en-US" sz="1600" dirty="0">
                <a:latin typeface="Meiryo UI" panose="020B0604030504040204" pitchFamily="50" charset="-128"/>
                <a:ea typeface="Meiryo UI" panose="020B0604030504040204" pitchFamily="50" charset="-128"/>
              </a:rPr>
              <a:t>を利用しても何もできません。</a:t>
            </a:r>
            <a:endParaRPr kumimoji="1" lang="en-US" altLang="ja-JP" sz="1600" dirty="0">
              <a:latin typeface="Meiryo UI" panose="020B0604030504040204" pitchFamily="50" charset="-128"/>
              <a:ea typeface="Meiryo UI" panose="020B0604030504040204" pitchFamily="50" charset="-128"/>
            </a:endParaRPr>
          </a:p>
        </p:txBody>
      </p:sp>
      <p:graphicFrame>
        <p:nvGraphicFramePr>
          <p:cNvPr id="11" name="オブジェクト 10">
            <a:extLst>
              <a:ext uri="{FF2B5EF4-FFF2-40B4-BE49-F238E27FC236}">
                <a16:creationId xmlns:a16="http://schemas.microsoft.com/office/drawing/2014/main" id="{2756B7BA-7AD0-46B8-9F50-F8CFD0844754}"/>
              </a:ext>
            </a:extLst>
          </p:cNvPr>
          <p:cNvGraphicFramePr>
            <a:graphicFrameLocks noChangeAspect="1"/>
          </p:cNvGraphicFramePr>
          <p:nvPr>
            <p:extLst>
              <p:ext uri="{D42A27DB-BD31-4B8C-83A1-F6EECF244321}">
                <p14:modId xmlns:p14="http://schemas.microsoft.com/office/powerpoint/2010/main" val="588828003"/>
              </p:ext>
            </p:extLst>
          </p:nvPr>
        </p:nvGraphicFramePr>
        <p:xfrm>
          <a:off x="0" y="0"/>
          <a:ext cx="742950" cy="495300"/>
        </p:xfrm>
        <a:graphic>
          <a:graphicData uri="http://schemas.openxmlformats.org/presentationml/2006/ole">
            <mc:AlternateContent xmlns:mc="http://schemas.openxmlformats.org/markup-compatibility/2006">
              <mc:Choice xmlns:v="urn:schemas-microsoft-com:vml" Requires="v">
                <p:oleObj r:id="rId3" imgW="1228571" imgH="819048" progId="MSPhotoEd.3">
                  <p:embed/>
                </p:oleObj>
              </mc:Choice>
              <mc:Fallback>
                <p:oleObj r:id="rId3" imgW="1228571" imgH="819048" progId="MSPhotoEd.3">
                  <p:embed/>
                  <p:pic>
                    <p:nvPicPr>
                      <p:cNvPr id="11" name="オブジェクト 10">
                        <a:extLst>
                          <a:ext uri="{FF2B5EF4-FFF2-40B4-BE49-F238E27FC236}">
                            <a16:creationId xmlns:a16="http://schemas.microsoft.com/office/drawing/2014/main" id="{2756B7BA-7AD0-46B8-9F50-F8CFD08447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42950" cy="495300"/>
                      </a:xfrm>
                      <a:prstGeom prst="rect">
                        <a:avLst/>
                      </a:prstGeom>
                      <a:noFill/>
                    </p:spPr>
                  </p:pic>
                </p:oleObj>
              </mc:Fallback>
            </mc:AlternateContent>
          </a:graphicData>
        </a:graphic>
      </p:graphicFrame>
      <p:pic>
        <p:nvPicPr>
          <p:cNvPr id="12" name="グラフィックス 11" descr="戻る 単色塗りつぶし">
            <a:hlinkClick r:id="rId5" action="ppaction://hlinksldjump"/>
            <a:extLst>
              <a:ext uri="{FF2B5EF4-FFF2-40B4-BE49-F238E27FC236}">
                <a16:creationId xmlns:a16="http://schemas.microsoft.com/office/drawing/2014/main" id="{2A26996F-F1BC-4157-9A28-E07526BECC7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68118" y="3362"/>
            <a:ext cx="457200" cy="457200"/>
          </a:xfrm>
          <a:prstGeom prst="rect">
            <a:avLst/>
          </a:prstGeom>
        </p:spPr>
      </p:pic>
    </p:spTree>
    <p:extLst>
      <p:ext uri="{BB962C8B-B14F-4D97-AF65-F5344CB8AC3E}">
        <p14:creationId xmlns:p14="http://schemas.microsoft.com/office/powerpoint/2010/main" val="36741031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a:extLst>
              <a:ext uri="{FF2B5EF4-FFF2-40B4-BE49-F238E27FC236}">
                <a16:creationId xmlns:a16="http://schemas.microsoft.com/office/drawing/2014/main" id="{60B45047-1157-431E-A288-B119F5F59231}"/>
              </a:ext>
            </a:extLst>
          </p:cNvPr>
          <p:cNvPicPr>
            <a:picLocks noChangeAspect="1"/>
          </p:cNvPicPr>
          <p:nvPr/>
        </p:nvPicPr>
        <p:blipFill>
          <a:blip r:embed="rId2"/>
          <a:stretch>
            <a:fillRect/>
          </a:stretch>
        </p:blipFill>
        <p:spPr>
          <a:xfrm>
            <a:off x="1446439" y="2297880"/>
            <a:ext cx="8172450" cy="4381500"/>
          </a:xfrm>
          <a:prstGeom prst="rect">
            <a:avLst/>
          </a:prstGeom>
          <a:ln>
            <a:noFill/>
          </a:ln>
          <a:effectLst>
            <a:outerShdw blurRad="292100" dist="139700" dir="2700000" algn="tl" rotWithShape="0">
              <a:srgbClr val="333333">
                <a:alpha val="65000"/>
              </a:srgbClr>
            </a:outerShdw>
          </a:effectLst>
        </p:spPr>
      </p:pic>
      <p:sp>
        <p:nvSpPr>
          <p:cNvPr id="2" name="タイトル 1"/>
          <p:cNvSpPr>
            <a:spLocks noGrp="1"/>
          </p:cNvSpPr>
          <p:nvPr>
            <p:ph type="title"/>
          </p:nvPr>
        </p:nvSpPr>
        <p:spPr/>
        <p:txBody>
          <a:bodyPr>
            <a:normAutofit/>
          </a:bodyPr>
          <a:lstStyle/>
          <a:p>
            <a:r>
              <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2-2.</a:t>
            </a:r>
            <a:r>
              <a:rPr lang="ja-JP" altLang="en-US"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アドインへの権限付与</a:t>
            </a:r>
            <a:endPar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p:txBody>
          <a:bodyPr/>
          <a:lstStyle/>
          <a:p>
            <a:pPr marL="0" indent="0">
              <a:buNone/>
            </a:pPr>
            <a:r>
              <a:rPr lang="ja-JP" altLang="en-US" dirty="0">
                <a:latin typeface="Meiryo UI" panose="020B0604030504040204" pitchFamily="50" charset="-128"/>
                <a:ea typeface="Meiryo UI" panose="020B0604030504040204" pitchFamily="50" charset="-128"/>
              </a:rPr>
              <a:t>②必要情報を入力する</a:t>
            </a:r>
            <a:endParaRPr lang="en-US" altLang="ja-JP" dirty="0">
              <a:latin typeface="Meiryo UI" panose="020B0604030504040204" pitchFamily="50" charset="-128"/>
              <a:ea typeface="Meiryo UI" panose="020B0604030504040204" pitchFamily="50" charset="-128"/>
            </a:endParaRPr>
          </a:p>
        </p:txBody>
      </p:sp>
      <p:graphicFrame>
        <p:nvGraphicFramePr>
          <p:cNvPr id="26" name="オブジェクト 25"/>
          <p:cNvGraphicFramePr>
            <a:graphicFrameLocks noChangeAspect="1"/>
          </p:cNvGraphicFramePr>
          <p:nvPr>
            <p:extLst>
              <p:ext uri="{D42A27DB-BD31-4B8C-83A1-F6EECF244321}">
                <p14:modId xmlns:p14="http://schemas.microsoft.com/office/powerpoint/2010/main" val="24409290"/>
              </p:ext>
            </p:extLst>
          </p:nvPr>
        </p:nvGraphicFramePr>
        <p:xfrm>
          <a:off x="0" y="0"/>
          <a:ext cx="742950" cy="495300"/>
        </p:xfrm>
        <a:graphic>
          <a:graphicData uri="http://schemas.openxmlformats.org/presentationml/2006/ole">
            <mc:AlternateContent xmlns:mc="http://schemas.openxmlformats.org/markup-compatibility/2006">
              <mc:Choice xmlns:v="urn:schemas-microsoft-com:vml" Requires="v">
                <p:oleObj r:id="rId3" imgW="1228571" imgH="819048" progId="MSPhotoEd.3">
                  <p:embed/>
                </p:oleObj>
              </mc:Choice>
              <mc:Fallback>
                <p:oleObj r:id="rId3" imgW="1228571" imgH="819048" progId="MSPhotoEd.3">
                  <p:embed/>
                  <p:pic>
                    <p:nvPicPr>
                      <p:cNvPr id="26" name="オブジェクト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42950" cy="495300"/>
                      </a:xfrm>
                      <a:prstGeom prst="rect">
                        <a:avLst/>
                      </a:prstGeom>
                      <a:noFill/>
                    </p:spPr>
                  </p:pic>
                </p:oleObj>
              </mc:Fallback>
            </mc:AlternateContent>
          </a:graphicData>
        </a:graphic>
      </p:graphicFrame>
      <p:sp>
        <p:nvSpPr>
          <p:cNvPr id="5" name="正方形/長方形 4">
            <a:extLst>
              <a:ext uri="{FF2B5EF4-FFF2-40B4-BE49-F238E27FC236}">
                <a16:creationId xmlns:a16="http://schemas.microsoft.com/office/drawing/2014/main" id="{A4E54F72-50CB-4D33-AD4E-9BD80FA86F42}"/>
              </a:ext>
            </a:extLst>
          </p:cNvPr>
          <p:cNvSpPr/>
          <p:nvPr/>
        </p:nvSpPr>
        <p:spPr>
          <a:xfrm>
            <a:off x="4088455" y="2939286"/>
            <a:ext cx="2939695" cy="1469428"/>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311F1041-83DC-4B4B-AEB2-3B681826EDB7}"/>
              </a:ext>
            </a:extLst>
          </p:cNvPr>
          <p:cNvSpPr txBox="1"/>
          <p:nvPr/>
        </p:nvSpPr>
        <p:spPr>
          <a:xfrm>
            <a:off x="89711" y="2740537"/>
            <a:ext cx="3886296"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en-US" altLang="ja-JP" dirty="0">
                <a:latin typeface="Meiryo UI" panose="020B0604030504040204" pitchFamily="50" charset="-128"/>
                <a:ea typeface="Meiryo UI" panose="020B0604030504040204" pitchFamily="50" charset="-128"/>
              </a:rPr>
              <a:t>1.</a:t>
            </a:r>
            <a:r>
              <a:rPr kumimoji="1" lang="ja-JP" altLang="en-US" dirty="0">
                <a:latin typeface="Meiryo UI" panose="020B0604030504040204" pitchFamily="50" charset="-128"/>
                <a:ea typeface="Meiryo UI" panose="020B0604030504040204" pitchFamily="50" charset="-128"/>
              </a:rPr>
              <a:t>アプリ</a:t>
            </a:r>
            <a:r>
              <a:rPr kumimoji="1" lang="en-US" altLang="ja-JP" dirty="0">
                <a:latin typeface="Meiryo UI" panose="020B0604030504040204" pitchFamily="50" charset="-128"/>
                <a:ea typeface="Meiryo UI" panose="020B0604030504040204" pitchFamily="50" charset="-128"/>
              </a:rPr>
              <a:t>ID</a:t>
            </a:r>
            <a:r>
              <a:rPr kumimoji="1" lang="ja-JP" altLang="en-US" dirty="0">
                <a:latin typeface="Meiryo UI" panose="020B0604030504040204" pitchFamily="50" charset="-128"/>
                <a:ea typeface="Meiryo UI" panose="020B0604030504040204" pitchFamily="50" charset="-128"/>
              </a:rPr>
              <a:t>の欄へ前項のクライアント</a:t>
            </a:r>
            <a:r>
              <a:rPr kumimoji="1" lang="en-US" altLang="ja-JP" dirty="0">
                <a:latin typeface="Meiryo UI" panose="020B0604030504040204" pitchFamily="50" charset="-128"/>
                <a:ea typeface="Meiryo UI" panose="020B0604030504040204" pitchFamily="50" charset="-128"/>
              </a:rPr>
              <a:t>ID</a:t>
            </a:r>
            <a:r>
              <a:rPr kumimoji="1" lang="ja-JP" altLang="en-US" dirty="0">
                <a:latin typeface="Meiryo UI" panose="020B0604030504040204" pitchFamily="50" charset="-128"/>
                <a:ea typeface="Meiryo UI" panose="020B0604030504040204" pitchFamily="50" charset="-128"/>
              </a:rPr>
              <a:t>を</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コピペして「参照」をクリックする。</a:t>
            </a:r>
            <a:endParaRPr kumimoji="1" lang="en-US" altLang="ja-JP" dirty="0">
              <a:solidFill>
                <a:schemeClr val="tx2"/>
              </a:solidFill>
              <a:latin typeface="Meiryo UI" panose="020B0604030504040204" pitchFamily="50" charset="-128"/>
              <a:ea typeface="Meiryo UI" panose="020B0604030504040204" pitchFamily="50" charset="-128"/>
            </a:endParaRPr>
          </a:p>
        </p:txBody>
      </p:sp>
      <p:cxnSp>
        <p:nvCxnSpPr>
          <p:cNvPr id="7" name="直線コネクタ 6">
            <a:extLst>
              <a:ext uri="{FF2B5EF4-FFF2-40B4-BE49-F238E27FC236}">
                <a16:creationId xmlns:a16="http://schemas.microsoft.com/office/drawing/2014/main" id="{1B7878CF-5EE8-465B-BFF6-7BB5B59217FF}"/>
              </a:ext>
            </a:extLst>
          </p:cNvPr>
          <p:cNvCxnSpPr>
            <a:cxnSpLocks/>
            <a:stCxn id="18" idx="0"/>
            <a:endCxn id="5" idx="2"/>
          </p:cNvCxnSpPr>
          <p:nvPr/>
        </p:nvCxnSpPr>
        <p:spPr>
          <a:xfrm flipV="1">
            <a:off x="5558303" y="4408714"/>
            <a:ext cx="0" cy="809406"/>
          </a:xfrm>
          <a:prstGeom prst="line">
            <a:avLst/>
          </a:prstGeom>
          <a:ln/>
        </p:spPr>
        <p:style>
          <a:lnRef idx="3">
            <a:schemeClr val="accent4"/>
          </a:lnRef>
          <a:fillRef idx="0">
            <a:schemeClr val="accent4"/>
          </a:fillRef>
          <a:effectRef idx="2">
            <a:schemeClr val="accent4"/>
          </a:effectRef>
          <a:fontRef idx="minor">
            <a:schemeClr val="tx1"/>
          </a:fontRef>
        </p:style>
      </p:cxnSp>
      <p:sp>
        <p:nvSpPr>
          <p:cNvPr id="19" name="正方形/長方形 18">
            <a:extLst>
              <a:ext uri="{FF2B5EF4-FFF2-40B4-BE49-F238E27FC236}">
                <a16:creationId xmlns:a16="http://schemas.microsoft.com/office/drawing/2014/main" id="{BA99BFD0-5840-42FE-BEBD-02478E620175}"/>
              </a:ext>
            </a:extLst>
          </p:cNvPr>
          <p:cNvSpPr/>
          <p:nvPr/>
        </p:nvSpPr>
        <p:spPr>
          <a:xfrm>
            <a:off x="4164465" y="2571749"/>
            <a:ext cx="2587399" cy="337576"/>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cxnSp>
        <p:nvCxnSpPr>
          <p:cNvPr id="20" name="直線コネクタ 19">
            <a:extLst>
              <a:ext uri="{FF2B5EF4-FFF2-40B4-BE49-F238E27FC236}">
                <a16:creationId xmlns:a16="http://schemas.microsoft.com/office/drawing/2014/main" id="{EA4E8E48-ED5F-4538-9E3D-BDD01BE1D925}"/>
              </a:ext>
            </a:extLst>
          </p:cNvPr>
          <p:cNvCxnSpPr>
            <a:cxnSpLocks/>
            <a:stCxn id="6" idx="3"/>
            <a:endCxn id="19" idx="1"/>
          </p:cNvCxnSpPr>
          <p:nvPr/>
        </p:nvCxnSpPr>
        <p:spPr>
          <a:xfrm flipV="1">
            <a:off x="3976007" y="2740537"/>
            <a:ext cx="188458" cy="323166"/>
          </a:xfrm>
          <a:prstGeom prst="line">
            <a:avLst/>
          </a:prstGeom>
          <a:ln/>
        </p:spPr>
        <p:style>
          <a:lnRef idx="3">
            <a:schemeClr val="accent4"/>
          </a:lnRef>
          <a:fillRef idx="0">
            <a:schemeClr val="accent4"/>
          </a:fillRef>
          <a:effectRef idx="2">
            <a:schemeClr val="accent4"/>
          </a:effectRef>
          <a:fontRef idx="minor">
            <a:schemeClr val="tx1"/>
          </a:fontRef>
        </p:style>
      </p:cxnSp>
      <p:sp>
        <p:nvSpPr>
          <p:cNvPr id="18" name="テキスト ボックス 17">
            <a:extLst>
              <a:ext uri="{FF2B5EF4-FFF2-40B4-BE49-F238E27FC236}">
                <a16:creationId xmlns:a16="http://schemas.microsoft.com/office/drawing/2014/main" id="{71AA69B4-3015-41C4-A156-ECF09A33A3D1}"/>
              </a:ext>
            </a:extLst>
          </p:cNvPr>
          <p:cNvSpPr txBox="1"/>
          <p:nvPr/>
        </p:nvSpPr>
        <p:spPr>
          <a:xfrm>
            <a:off x="3164497" y="5218120"/>
            <a:ext cx="4787612"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en-US" altLang="ja-JP" dirty="0">
                <a:latin typeface="Meiryo UI" panose="020B0604030504040204" pitchFamily="50" charset="-128"/>
                <a:ea typeface="Meiryo UI" panose="020B0604030504040204" pitchFamily="50" charset="-128"/>
              </a:rPr>
              <a:t>2.</a:t>
            </a:r>
            <a:r>
              <a:rPr kumimoji="1" lang="ja-JP" altLang="en-US" dirty="0">
                <a:latin typeface="Meiryo UI" panose="020B0604030504040204" pitchFamily="50" charset="-128"/>
                <a:ea typeface="Meiryo UI" panose="020B0604030504040204" pitchFamily="50" charset="-128"/>
              </a:rPr>
              <a:t>タイトル、アプリドメイン、リダイレクト先の</a:t>
            </a:r>
            <a:r>
              <a:rPr kumimoji="1" lang="en-US" altLang="ja-JP" dirty="0">
                <a:latin typeface="Meiryo UI" panose="020B0604030504040204" pitchFamily="50" charset="-128"/>
                <a:ea typeface="Meiryo UI" panose="020B0604030504040204" pitchFamily="50" charset="-128"/>
              </a:rPr>
              <a:t>URL</a:t>
            </a:r>
            <a:r>
              <a:rPr kumimoji="1" lang="ja-JP" altLang="en-US" dirty="0">
                <a:latin typeface="Meiryo UI" panose="020B0604030504040204" pitchFamily="50" charset="-128"/>
                <a:ea typeface="Meiryo UI" panose="020B0604030504040204" pitchFamily="50" charset="-128"/>
              </a:rPr>
              <a:t>が</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自動入力されるため、対象の</a:t>
            </a:r>
            <a:r>
              <a:rPr kumimoji="1" lang="en-US" altLang="ja-JP" dirty="0">
                <a:latin typeface="Meiryo UI" panose="020B0604030504040204" pitchFamily="50" charset="-128"/>
                <a:ea typeface="Meiryo UI" panose="020B0604030504040204" pitchFamily="50" charset="-128"/>
              </a:rPr>
              <a:t>ID</a:t>
            </a:r>
            <a:r>
              <a:rPr kumimoji="1" lang="ja-JP" altLang="en-US" dirty="0">
                <a:latin typeface="Meiryo UI" panose="020B0604030504040204" pitchFamily="50" charset="-128"/>
                <a:ea typeface="Meiryo UI" panose="020B0604030504040204" pitchFamily="50" charset="-128"/>
              </a:rPr>
              <a:t>のものか確認する。</a:t>
            </a:r>
            <a:endParaRPr kumimoji="1" lang="en-US" altLang="ja-JP" dirty="0">
              <a:latin typeface="Meiryo UI" panose="020B0604030504040204" pitchFamily="50" charset="-128"/>
              <a:ea typeface="Meiryo UI" panose="020B0604030504040204" pitchFamily="50" charset="-128"/>
            </a:endParaRPr>
          </a:p>
        </p:txBody>
      </p:sp>
      <p:pic>
        <p:nvPicPr>
          <p:cNvPr id="12" name="グラフィックス 11" descr="戻る 単色塗りつぶし">
            <a:hlinkClick r:id="rId5" action="ppaction://hlinksldjump"/>
            <a:extLst>
              <a:ext uri="{FF2B5EF4-FFF2-40B4-BE49-F238E27FC236}">
                <a16:creationId xmlns:a16="http://schemas.microsoft.com/office/drawing/2014/main" id="{DB34AAE5-CF8E-48BC-B682-08B5F515430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68118" y="3362"/>
            <a:ext cx="457200" cy="457200"/>
          </a:xfrm>
          <a:prstGeom prst="rect">
            <a:avLst/>
          </a:prstGeom>
        </p:spPr>
      </p:pic>
    </p:spTree>
    <p:extLst>
      <p:ext uri="{BB962C8B-B14F-4D97-AF65-F5344CB8AC3E}">
        <p14:creationId xmlns:p14="http://schemas.microsoft.com/office/powerpoint/2010/main" val="8671359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AEE1705C-45D7-440F-9A3C-2189CABECE0F}"/>
              </a:ext>
            </a:extLst>
          </p:cNvPr>
          <p:cNvPicPr>
            <a:picLocks noChangeAspect="1"/>
          </p:cNvPicPr>
          <p:nvPr/>
        </p:nvPicPr>
        <p:blipFill>
          <a:blip r:embed="rId2"/>
          <a:stretch>
            <a:fillRect/>
          </a:stretch>
        </p:blipFill>
        <p:spPr>
          <a:xfrm>
            <a:off x="781050" y="2486025"/>
            <a:ext cx="8343900" cy="1885950"/>
          </a:xfrm>
          <a:prstGeom prst="rect">
            <a:avLst/>
          </a:prstGeom>
        </p:spPr>
      </p:pic>
      <p:pic>
        <p:nvPicPr>
          <p:cNvPr id="13" name="図 12">
            <a:extLst>
              <a:ext uri="{FF2B5EF4-FFF2-40B4-BE49-F238E27FC236}">
                <a16:creationId xmlns:a16="http://schemas.microsoft.com/office/drawing/2014/main" id="{D84B9853-A586-4A59-AF1B-538DA235FAD2}"/>
              </a:ext>
            </a:extLst>
          </p:cNvPr>
          <p:cNvPicPr>
            <a:picLocks noChangeAspect="1"/>
          </p:cNvPicPr>
          <p:nvPr/>
        </p:nvPicPr>
        <p:blipFill rotWithShape="1">
          <a:blip r:embed="rId3"/>
          <a:srcRect t="53196"/>
          <a:stretch/>
        </p:blipFill>
        <p:spPr>
          <a:xfrm>
            <a:off x="1014412" y="4669078"/>
            <a:ext cx="8210550" cy="2095315"/>
          </a:xfrm>
          <a:prstGeom prst="rect">
            <a:avLst/>
          </a:prstGeom>
          <a:ln>
            <a:noFill/>
          </a:ln>
          <a:effectLst>
            <a:outerShdw blurRad="292100" dist="139700" dir="2700000" algn="tl" rotWithShape="0">
              <a:srgbClr val="333333">
                <a:alpha val="65000"/>
              </a:srgbClr>
            </a:outerShdw>
          </a:effectLst>
        </p:spPr>
      </p:pic>
      <p:sp>
        <p:nvSpPr>
          <p:cNvPr id="2" name="タイトル 1"/>
          <p:cNvSpPr>
            <a:spLocks noGrp="1"/>
          </p:cNvSpPr>
          <p:nvPr>
            <p:ph type="title"/>
          </p:nvPr>
        </p:nvSpPr>
        <p:spPr/>
        <p:txBody>
          <a:bodyPr>
            <a:normAutofit/>
          </a:bodyPr>
          <a:lstStyle/>
          <a:p>
            <a:r>
              <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2-2.</a:t>
            </a:r>
            <a:r>
              <a:rPr lang="ja-JP" altLang="en-US"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アドインへの権限付与</a:t>
            </a:r>
            <a:endPar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p:txBody>
          <a:bodyPr/>
          <a:lstStyle/>
          <a:p>
            <a:pPr marL="0" indent="0">
              <a:buNone/>
            </a:pPr>
            <a:r>
              <a:rPr lang="ja-JP" altLang="en-US" dirty="0">
                <a:latin typeface="Meiryo UI" panose="020B0604030504040204" pitchFamily="50" charset="-128"/>
                <a:ea typeface="Meiryo UI" panose="020B0604030504040204" pitchFamily="50" charset="-128"/>
              </a:rPr>
              <a:t>②必要情報を入力する　つづき</a:t>
            </a:r>
            <a:endParaRPr lang="en-US" altLang="ja-JP" dirty="0">
              <a:latin typeface="Meiryo UI" panose="020B0604030504040204" pitchFamily="50" charset="-128"/>
              <a:ea typeface="Meiryo UI" panose="020B0604030504040204" pitchFamily="50" charset="-128"/>
            </a:endParaRPr>
          </a:p>
        </p:txBody>
      </p:sp>
      <p:sp>
        <p:nvSpPr>
          <p:cNvPr id="5" name="正方形/長方形 4">
            <a:extLst>
              <a:ext uri="{FF2B5EF4-FFF2-40B4-BE49-F238E27FC236}">
                <a16:creationId xmlns:a16="http://schemas.microsoft.com/office/drawing/2014/main" id="{A4E54F72-50CB-4D33-AD4E-9BD80FA86F42}"/>
              </a:ext>
            </a:extLst>
          </p:cNvPr>
          <p:cNvSpPr/>
          <p:nvPr/>
        </p:nvSpPr>
        <p:spPr>
          <a:xfrm>
            <a:off x="1220792" y="3805197"/>
            <a:ext cx="7904157" cy="541061"/>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311F1041-83DC-4B4B-AEB2-3B681826EDB7}"/>
              </a:ext>
            </a:extLst>
          </p:cNvPr>
          <p:cNvSpPr txBox="1"/>
          <p:nvPr/>
        </p:nvSpPr>
        <p:spPr>
          <a:xfrm>
            <a:off x="1850770" y="2944288"/>
            <a:ext cx="6204458"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en-US" altLang="ja-JP" dirty="0">
                <a:latin typeface="Meiryo UI" panose="020B0604030504040204" pitchFamily="50" charset="-128"/>
                <a:ea typeface="Meiryo UI" panose="020B0604030504040204" pitchFamily="50" charset="-128"/>
              </a:rPr>
              <a:t>3.apl_info.txt</a:t>
            </a:r>
            <a:r>
              <a:rPr kumimoji="1" lang="ja-JP" altLang="en-US" dirty="0">
                <a:latin typeface="Meiryo UI" panose="020B0604030504040204" pitchFamily="50" charset="-128"/>
                <a:ea typeface="Meiryo UI" panose="020B0604030504040204" pitchFamily="50" charset="-128"/>
              </a:rPr>
              <a:t>を開き、権限</a:t>
            </a:r>
            <a:r>
              <a:rPr kumimoji="1" lang="en-US" altLang="ja-JP" dirty="0">
                <a:latin typeface="Meiryo UI" panose="020B0604030504040204" pitchFamily="50" charset="-128"/>
                <a:ea typeface="Meiryo UI" panose="020B0604030504040204" pitchFamily="50" charset="-128"/>
              </a:rPr>
              <a:t>XML</a:t>
            </a:r>
            <a:r>
              <a:rPr kumimoji="1" lang="ja-JP" altLang="en-US" dirty="0">
                <a:latin typeface="Meiryo UI" panose="020B0604030504040204" pitchFamily="50" charset="-128"/>
                <a:ea typeface="Meiryo UI" panose="020B0604030504040204" pitchFamily="50" charset="-128"/>
              </a:rPr>
              <a:t>の箇所にある</a:t>
            </a:r>
            <a:r>
              <a:rPr kumimoji="1" lang="en-US" altLang="ja-JP" dirty="0">
                <a:latin typeface="Meiryo UI" panose="020B0604030504040204" pitchFamily="50" charset="-128"/>
                <a:ea typeface="Meiryo UI" panose="020B0604030504040204" pitchFamily="50" charset="-128"/>
              </a:rPr>
              <a:t>XML</a:t>
            </a:r>
            <a:r>
              <a:rPr kumimoji="1" lang="ja-JP" altLang="en-US" dirty="0">
                <a:latin typeface="Meiryo UI" panose="020B0604030504040204" pitchFamily="50" charset="-128"/>
                <a:ea typeface="Meiryo UI" panose="020B0604030504040204" pitchFamily="50" charset="-128"/>
              </a:rPr>
              <a:t>をコピーする。</a:t>
            </a:r>
            <a:endParaRPr kumimoji="1" lang="en-US" altLang="ja-JP" dirty="0">
              <a:latin typeface="Meiryo UI" panose="020B0604030504040204" pitchFamily="50" charset="-128"/>
              <a:ea typeface="Meiryo UI" panose="020B0604030504040204" pitchFamily="50" charset="-128"/>
            </a:endParaRPr>
          </a:p>
        </p:txBody>
      </p:sp>
      <p:sp>
        <p:nvSpPr>
          <p:cNvPr id="24" name="テキスト ボックス 23">
            <a:extLst>
              <a:ext uri="{FF2B5EF4-FFF2-40B4-BE49-F238E27FC236}">
                <a16:creationId xmlns:a16="http://schemas.microsoft.com/office/drawing/2014/main" id="{6055F669-6DBA-41AC-A468-A956272AB920}"/>
              </a:ext>
            </a:extLst>
          </p:cNvPr>
          <p:cNvSpPr txBox="1"/>
          <p:nvPr/>
        </p:nvSpPr>
        <p:spPr>
          <a:xfrm>
            <a:off x="7054836" y="5717760"/>
            <a:ext cx="2364780"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en-US" altLang="ja-JP" dirty="0">
                <a:latin typeface="Meiryo UI" panose="020B0604030504040204" pitchFamily="50" charset="-128"/>
                <a:ea typeface="Meiryo UI" panose="020B0604030504040204" pitchFamily="50" charset="-128"/>
              </a:rPr>
              <a:t>5.</a:t>
            </a:r>
            <a:r>
              <a:rPr kumimoji="1" lang="ja-JP" altLang="en-US" dirty="0">
                <a:latin typeface="Meiryo UI" panose="020B0604030504040204" pitchFamily="50" charset="-128"/>
                <a:ea typeface="Meiryo UI" panose="020B0604030504040204" pitchFamily="50" charset="-128"/>
              </a:rPr>
              <a:t>「作成」をクリックする。</a:t>
            </a:r>
            <a:endParaRPr kumimoji="1" lang="en-US" altLang="ja-JP" dirty="0">
              <a:latin typeface="Meiryo UI" panose="020B0604030504040204" pitchFamily="50" charset="-128"/>
              <a:ea typeface="Meiryo UI" panose="020B0604030504040204" pitchFamily="50" charset="-128"/>
            </a:endParaRPr>
          </a:p>
        </p:txBody>
      </p:sp>
      <p:sp>
        <p:nvSpPr>
          <p:cNvPr id="39" name="正方形/長方形 38">
            <a:extLst>
              <a:ext uri="{FF2B5EF4-FFF2-40B4-BE49-F238E27FC236}">
                <a16:creationId xmlns:a16="http://schemas.microsoft.com/office/drawing/2014/main" id="{AB400C7D-4C06-4D5D-8F79-2E8FC9AFECAE}"/>
              </a:ext>
            </a:extLst>
          </p:cNvPr>
          <p:cNvSpPr/>
          <p:nvPr/>
        </p:nvSpPr>
        <p:spPr>
          <a:xfrm>
            <a:off x="3693659" y="4776494"/>
            <a:ext cx="3110593" cy="1326681"/>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cxnSp>
        <p:nvCxnSpPr>
          <p:cNvPr id="27" name="直線コネクタ 26">
            <a:extLst>
              <a:ext uri="{FF2B5EF4-FFF2-40B4-BE49-F238E27FC236}">
                <a16:creationId xmlns:a16="http://schemas.microsoft.com/office/drawing/2014/main" id="{6C9A96F9-EDA7-4B0E-85D8-B4E97A58E1AF}"/>
              </a:ext>
            </a:extLst>
          </p:cNvPr>
          <p:cNvCxnSpPr>
            <a:cxnSpLocks/>
            <a:stCxn id="6" idx="2"/>
            <a:endCxn id="5" idx="0"/>
          </p:cNvCxnSpPr>
          <p:nvPr/>
        </p:nvCxnSpPr>
        <p:spPr>
          <a:xfrm>
            <a:off x="4952999" y="3313620"/>
            <a:ext cx="219872" cy="491577"/>
          </a:xfrm>
          <a:prstGeom prst="line">
            <a:avLst/>
          </a:prstGeom>
          <a:ln/>
        </p:spPr>
        <p:style>
          <a:lnRef idx="3">
            <a:schemeClr val="accent4"/>
          </a:lnRef>
          <a:fillRef idx="0">
            <a:schemeClr val="accent4"/>
          </a:fillRef>
          <a:effectRef idx="2">
            <a:schemeClr val="accent4"/>
          </a:effectRef>
          <a:fontRef idx="minor">
            <a:schemeClr val="tx1"/>
          </a:fontRef>
        </p:style>
      </p:cxnSp>
      <p:sp>
        <p:nvSpPr>
          <p:cNvPr id="18" name="テキスト ボックス 17">
            <a:extLst>
              <a:ext uri="{FF2B5EF4-FFF2-40B4-BE49-F238E27FC236}">
                <a16:creationId xmlns:a16="http://schemas.microsoft.com/office/drawing/2014/main" id="{71AA69B4-3015-41C4-A156-ECF09A33A3D1}"/>
              </a:ext>
            </a:extLst>
          </p:cNvPr>
          <p:cNvSpPr txBox="1"/>
          <p:nvPr/>
        </p:nvSpPr>
        <p:spPr>
          <a:xfrm>
            <a:off x="5339948" y="4605423"/>
            <a:ext cx="4523871" cy="92333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en-US" altLang="ja-JP" dirty="0">
                <a:latin typeface="Meiryo UI" panose="020B0604030504040204" pitchFamily="50" charset="-128"/>
                <a:ea typeface="Meiryo UI" panose="020B0604030504040204" pitchFamily="50" charset="-128"/>
              </a:rPr>
              <a:t>4.</a:t>
            </a:r>
            <a:r>
              <a:rPr kumimoji="1" lang="ja-JP" altLang="en-US" dirty="0">
                <a:latin typeface="Meiryo UI" panose="020B0604030504040204" pitchFamily="50" charset="-128"/>
                <a:ea typeface="Meiryo UI" panose="020B0604030504040204" pitchFamily="50" charset="-128"/>
              </a:rPr>
              <a:t>権限の要求</a:t>
            </a:r>
            <a:r>
              <a:rPr kumimoji="1" lang="en-US" altLang="ja-JP" dirty="0">
                <a:latin typeface="Meiryo UI" panose="020B0604030504040204" pitchFamily="50" charset="-128"/>
                <a:ea typeface="Meiryo UI" panose="020B0604030504040204" pitchFamily="50" charset="-128"/>
              </a:rPr>
              <a:t>XML</a:t>
            </a:r>
            <a:r>
              <a:rPr kumimoji="1" lang="ja-JP" altLang="en-US" dirty="0">
                <a:latin typeface="Meiryo UI" panose="020B0604030504040204" pitchFamily="50" charset="-128"/>
                <a:ea typeface="Meiryo UI" panose="020B0604030504040204" pitchFamily="50" charset="-128"/>
              </a:rPr>
              <a:t>の欄に貼り付ける。</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本資料の例ではリストに対するフルコントロールの権限を要求している。</a:t>
            </a:r>
            <a:endParaRPr kumimoji="1" lang="en-US" altLang="ja-JP" dirty="0">
              <a:latin typeface="Meiryo UI" panose="020B0604030504040204" pitchFamily="50" charset="-128"/>
              <a:ea typeface="Meiryo UI" panose="020B0604030504040204" pitchFamily="50" charset="-128"/>
            </a:endParaRPr>
          </a:p>
        </p:txBody>
      </p:sp>
      <p:sp>
        <p:nvSpPr>
          <p:cNvPr id="35" name="正方形/長方形 34">
            <a:extLst>
              <a:ext uri="{FF2B5EF4-FFF2-40B4-BE49-F238E27FC236}">
                <a16:creationId xmlns:a16="http://schemas.microsoft.com/office/drawing/2014/main" id="{725E9EDF-4206-487D-B189-9D0A4341C92F}"/>
              </a:ext>
            </a:extLst>
          </p:cNvPr>
          <p:cNvSpPr/>
          <p:nvPr/>
        </p:nvSpPr>
        <p:spPr>
          <a:xfrm>
            <a:off x="7710488" y="6385097"/>
            <a:ext cx="742951" cy="372592"/>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cxnSp>
        <p:nvCxnSpPr>
          <p:cNvPr id="36" name="直線コネクタ 35">
            <a:extLst>
              <a:ext uri="{FF2B5EF4-FFF2-40B4-BE49-F238E27FC236}">
                <a16:creationId xmlns:a16="http://schemas.microsoft.com/office/drawing/2014/main" id="{1B454028-111E-4C2F-B06F-69B7DC524201}"/>
              </a:ext>
            </a:extLst>
          </p:cNvPr>
          <p:cNvCxnSpPr>
            <a:cxnSpLocks/>
            <a:stCxn id="35" idx="0"/>
            <a:endCxn id="24" idx="2"/>
          </p:cNvCxnSpPr>
          <p:nvPr/>
        </p:nvCxnSpPr>
        <p:spPr>
          <a:xfrm flipV="1">
            <a:off x="8081964" y="6087092"/>
            <a:ext cx="155262" cy="298005"/>
          </a:xfrm>
          <a:prstGeom prst="line">
            <a:avLst/>
          </a:prstGeom>
          <a:ln/>
        </p:spPr>
        <p:style>
          <a:lnRef idx="3">
            <a:schemeClr val="accent4"/>
          </a:lnRef>
          <a:fillRef idx="0">
            <a:schemeClr val="accent4"/>
          </a:fillRef>
          <a:effectRef idx="2">
            <a:schemeClr val="accent4"/>
          </a:effectRef>
          <a:fontRef idx="minor">
            <a:schemeClr val="tx1"/>
          </a:fontRef>
        </p:style>
      </p:cxnSp>
      <p:sp>
        <p:nvSpPr>
          <p:cNvPr id="20" name="テキスト ボックス 19">
            <a:extLst>
              <a:ext uri="{FF2B5EF4-FFF2-40B4-BE49-F238E27FC236}">
                <a16:creationId xmlns:a16="http://schemas.microsoft.com/office/drawing/2014/main" id="{C886451D-3CCB-4121-9E84-4A836738810A}"/>
              </a:ext>
            </a:extLst>
          </p:cNvPr>
          <p:cNvSpPr txBox="1"/>
          <p:nvPr/>
        </p:nvSpPr>
        <p:spPr>
          <a:xfrm>
            <a:off x="42180" y="5161787"/>
            <a:ext cx="7568738" cy="1558142"/>
          </a:xfrm>
          <a:custGeom>
            <a:avLst/>
            <a:gdLst>
              <a:gd name="connsiteX0" fmla="*/ 0 w 7568738"/>
              <a:gd name="connsiteY0" fmla="*/ 0 h 1558142"/>
              <a:gd name="connsiteX1" fmla="*/ 3615419 w 7568738"/>
              <a:gd name="connsiteY1" fmla="*/ 0 h 1558142"/>
              <a:gd name="connsiteX2" fmla="*/ 3615419 w 7568738"/>
              <a:gd name="connsiteY2" fmla="*/ 996662 h 1558142"/>
              <a:gd name="connsiteX3" fmla="*/ 7568738 w 7568738"/>
              <a:gd name="connsiteY3" fmla="*/ 996662 h 1558142"/>
              <a:gd name="connsiteX4" fmla="*/ 7568738 w 7568738"/>
              <a:gd name="connsiteY4" fmla="*/ 1558142 h 1558142"/>
              <a:gd name="connsiteX5" fmla="*/ 1 w 7568738"/>
              <a:gd name="connsiteY5" fmla="*/ 1558142 h 1558142"/>
              <a:gd name="connsiteX6" fmla="*/ 1 w 7568738"/>
              <a:gd name="connsiteY6" fmla="*/ 1323439 h 1558142"/>
              <a:gd name="connsiteX7" fmla="*/ 0 w 7568738"/>
              <a:gd name="connsiteY7" fmla="*/ 1323439 h 1558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68738" h="1558142">
                <a:moveTo>
                  <a:pt x="0" y="0"/>
                </a:moveTo>
                <a:lnTo>
                  <a:pt x="3615419" y="0"/>
                </a:lnTo>
                <a:lnTo>
                  <a:pt x="3615419" y="996662"/>
                </a:lnTo>
                <a:lnTo>
                  <a:pt x="7568738" y="996662"/>
                </a:lnTo>
                <a:lnTo>
                  <a:pt x="7568738" y="1558142"/>
                </a:lnTo>
                <a:lnTo>
                  <a:pt x="1" y="1558142"/>
                </a:lnTo>
                <a:lnTo>
                  <a:pt x="1" y="1323439"/>
                </a:lnTo>
                <a:lnTo>
                  <a:pt x="0" y="1323439"/>
                </a:lnTo>
                <a:close/>
              </a:path>
            </a:pathLst>
          </a:custGeom>
          <a:ln/>
        </p:spPr>
        <p:style>
          <a:lnRef idx="1">
            <a:schemeClr val="accent1"/>
          </a:lnRef>
          <a:fillRef idx="3">
            <a:schemeClr val="accent1"/>
          </a:fillRef>
          <a:effectRef idx="2">
            <a:schemeClr val="accent1"/>
          </a:effectRef>
          <a:fontRef idx="minor">
            <a:schemeClr val="lt1"/>
          </a:fontRef>
        </p:style>
        <p:txBody>
          <a:bodyPr wrap="square" rtlCol="0">
            <a:noAutofit/>
          </a:bodyPr>
          <a:lstStyle/>
          <a:p>
            <a:r>
              <a:rPr kumimoji="1" lang="ja-JP" altLang="en-US" sz="1600" dirty="0">
                <a:latin typeface="Meiryo UI" panose="020B0604030504040204" pitchFamily="50" charset="-128"/>
                <a:ea typeface="Meiryo UI" panose="020B0604030504040204" pitchFamily="50" charset="-128"/>
              </a:rPr>
              <a:t>ヒント：本資料では手順を簡素化するため</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フルコントロールの権限を付与していますが、</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実際には</a:t>
            </a:r>
            <a:r>
              <a:rPr kumimoji="1" lang="ja-JP" altLang="en-US" sz="1600" dirty="0">
                <a:solidFill>
                  <a:srgbClr val="C00000"/>
                </a:solidFill>
                <a:latin typeface="Meiryo UI" panose="020B0604030504040204" pitchFamily="50" charset="-128"/>
                <a:ea typeface="Meiryo UI" panose="020B0604030504040204" pitchFamily="50" charset="-128"/>
              </a:rPr>
              <a:t>必要最低限の権限付与を</a:t>
            </a:r>
            <a:endParaRPr kumimoji="1" lang="en-US" altLang="ja-JP" sz="1600" dirty="0">
              <a:solidFill>
                <a:srgbClr val="C00000"/>
              </a:solidFill>
              <a:latin typeface="Meiryo UI" panose="020B0604030504040204" pitchFamily="50" charset="-128"/>
              <a:ea typeface="Meiryo UI" panose="020B0604030504040204" pitchFamily="50" charset="-128"/>
            </a:endParaRPr>
          </a:p>
          <a:p>
            <a:r>
              <a:rPr kumimoji="1" lang="ja-JP" altLang="en-US" sz="1600" dirty="0">
                <a:solidFill>
                  <a:srgbClr val="C00000"/>
                </a:solidFill>
                <a:latin typeface="Meiryo UI" panose="020B0604030504040204" pitchFamily="50" charset="-128"/>
                <a:ea typeface="Meiryo UI" panose="020B0604030504040204" pitchFamily="50" charset="-128"/>
              </a:rPr>
              <a:t>心掛けてください。</a:t>
            </a:r>
            <a:endParaRPr kumimoji="1" lang="en-US" altLang="ja-JP" sz="1600" dirty="0">
              <a:solidFill>
                <a:srgbClr val="C00000"/>
              </a:solidFill>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その他、権限要求</a:t>
            </a:r>
            <a:r>
              <a:rPr kumimoji="1" lang="en-US" altLang="ja-JP" sz="1600" dirty="0">
                <a:latin typeface="Meiryo UI" panose="020B0604030504040204" pitchFamily="50" charset="-128"/>
                <a:ea typeface="Meiryo UI" panose="020B0604030504040204" pitchFamily="50" charset="-128"/>
              </a:rPr>
              <a:t>XML</a:t>
            </a:r>
            <a:r>
              <a:rPr kumimoji="1" lang="ja-JP" altLang="en-US" sz="1600" dirty="0">
                <a:latin typeface="Meiryo UI" panose="020B0604030504040204" pitchFamily="50" charset="-128"/>
                <a:ea typeface="Meiryo UI" panose="020B0604030504040204" pitchFamily="50" charset="-128"/>
              </a:rPr>
              <a:t>の詳細は下記リンクや</a:t>
            </a:r>
            <a:r>
              <a:rPr kumimoji="1" lang="ja-JP" altLang="en-US" sz="1600" dirty="0">
                <a:solidFill>
                  <a:schemeClr val="bg1"/>
                </a:solidFill>
                <a:latin typeface="Meiryo UI" panose="020B0604030504040204" pitchFamily="50" charset="-128"/>
                <a:ea typeface="Meiryo UI" panose="020B0604030504040204" pitchFamily="50" charset="-128"/>
                <a:hlinkClick r:id="rId4" action="ppaction://hlinksldjump">
                  <a:extLst>
                    <a:ext uri="{A12FA001-AC4F-418D-AE19-62706E023703}">
                      <ahyp:hlinkClr xmlns:ahyp="http://schemas.microsoft.com/office/drawing/2018/hyperlinkcolor" val="tx"/>
                    </a:ext>
                  </a:extLst>
                </a:hlinkClick>
              </a:rPr>
              <a:t>おまけ情報</a:t>
            </a:r>
            <a:r>
              <a:rPr kumimoji="1" lang="en-US" altLang="ja-JP" sz="1600" dirty="0">
                <a:solidFill>
                  <a:schemeClr val="bg1"/>
                </a:solidFill>
                <a:latin typeface="Meiryo UI" panose="020B0604030504040204" pitchFamily="50" charset="-128"/>
                <a:ea typeface="Meiryo UI" panose="020B0604030504040204" pitchFamily="50" charset="-128"/>
                <a:hlinkClick r:id="rId4" action="ppaction://hlinksldjump">
                  <a:extLst>
                    <a:ext uri="{A12FA001-AC4F-418D-AE19-62706E023703}">
                      <ahyp:hlinkClr xmlns:ahyp="http://schemas.microsoft.com/office/drawing/2018/hyperlinkcolor" val="tx"/>
                    </a:ext>
                  </a:extLst>
                </a:hlinkClick>
              </a:rPr>
              <a:t>8-1</a:t>
            </a:r>
            <a:r>
              <a:rPr kumimoji="1" lang="ja-JP" altLang="en-US" sz="1600" dirty="0">
                <a:solidFill>
                  <a:schemeClr val="bg1"/>
                </a:solidFill>
                <a:latin typeface="Meiryo UI" panose="020B0604030504040204" pitchFamily="50" charset="-128"/>
                <a:ea typeface="Meiryo UI" panose="020B0604030504040204" pitchFamily="50" charset="-128"/>
                <a:hlinkClick r:id="rId4" action="ppaction://hlinksldjump">
                  <a:extLst>
                    <a:ext uri="{A12FA001-AC4F-418D-AE19-62706E023703}">
                      <ahyp:hlinkClr xmlns:ahyp="http://schemas.microsoft.com/office/drawing/2018/hyperlinkcolor" val="tx"/>
                    </a:ext>
                  </a:extLst>
                </a:hlinkClick>
              </a:rPr>
              <a:t>項</a:t>
            </a:r>
            <a:r>
              <a:rPr kumimoji="1" lang="ja-JP" altLang="en-US" sz="1600" dirty="0">
                <a:latin typeface="Meiryo UI" panose="020B0604030504040204" pitchFamily="50" charset="-128"/>
                <a:ea typeface="Meiryo UI" panose="020B0604030504040204" pitchFamily="50" charset="-128"/>
              </a:rPr>
              <a:t>を参考にしてください。</a:t>
            </a:r>
            <a:endParaRPr kumimoji="1" lang="en-US" altLang="ja-JP" sz="1600" dirty="0">
              <a:latin typeface="Meiryo UI" panose="020B0604030504040204" pitchFamily="50" charset="-128"/>
              <a:ea typeface="Meiryo UI" panose="020B0604030504040204" pitchFamily="50" charset="-128"/>
            </a:endParaRPr>
          </a:p>
          <a:p>
            <a:r>
              <a:rPr lang="en-US" altLang="ja-JP" sz="1600" dirty="0">
                <a:solidFill>
                  <a:srgbClr val="002060"/>
                </a:solidFill>
                <a:hlinkClick r:id="rId5">
                  <a:extLst>
                    <a:ext uri="{A12FA001-AC4F-418D-AE19-62706E023703}">
                      <ahyp:hlinkClr xmlns:ahyp="http://schemas.microsoft.com/office/drawing/2018/hyperlinkcolor" val="tx"/>
                    </a:ext>
                  </a:extLst>
                </a:hlinkClick>
              </a:rPr>
              <a:t>SharePoint </a:t>
            </a:r>
            <a:r>
              <a:rPr lang="ja-JP" altLang="en-US" sz="1600" dirty="0">
                <a:solidFill>
                  <a:srgbClr val="002060"/>
                </a:solidFill>
                <a:hlinkClick r:id="rId5">
                  <a:extLst>
                    <a:ext uri="{A12FA001-AC4F-418D-AE19-62706E023703}">
                      <ahyp:hlinkClr xmlns:ahyp="http://schemas.microsoft.com/office/drawing/2018/hyperlinkcolor" val="tx"/>
                    </a:ext>
                  </a:extLst>
                </a:hlinkClick>
              </a:rPr>
              <a:t>でのアドインのアクセス許可 </a:t>
            </a:r>
            <a:r>
              <a:rPr lang="en-US" altLang="ja-JP" sz="1600" dirty="0">
                <a:solidFill>
                  <a:srgbClr val="002060"/>
                </a:solidFill>
                <a:hlinkClick r:id="rId5">
                  <a:extLst>
                    <a:ext uri="{A12FA001-AC4F-418D-AE19-62706E023703}">
                      <ahyp:hlinkClr xmlns:ahyp="http://schemas.microsoft.com/office/drawing/2018/hyperlinkcolor" val="tx"/>
                    </a:ext>
                  </a:extLst>
                </a:hlinkClick>
              </a:rPr>
              <a:t>| Microsoft Docs</a:t>
            </a:r>
            <a:endParaRPr kumimoji="1" lang="en-US" altLang="ja-JP" sz="1600" dirty="0">
              <a:latin typeface="Meiryo UI" panose="020B0604030504040204" pitchFamily="50" charset="-128"/>
              <a:ea typeface="Meiryo UI" panose="020B0604030504040204" pitchFamily="50" charset="-128"/>
            </a:endParaRPr>
          </a:p>
        </p:txBody>
      </p:sp>
      <p:cxnSp>
        <p:nvCxnSpPr>
          <p:cNvPr id="21" name="直線コネクタ 20">
            <a:extLst>
              <a:ext uri="{FF2B5EF4-FFF2-40B4-BE49-F238E27FC236}">
                <a16:creationId xmlns:a16="http://schemas.microsoft.com/office/drawing/2014/main" id="{AC39D1FC-AA4A-4F02-9FA4-59DA210E129A}"/>
              </a:ext>
            </a:extLst>
          </p:cNvPr>
          <p:cNvCxnSpPr>
            <a:cxnSpLocks/>
            <a:endCxn id="18" idx="2"/>
          </p:cNvCxnSpPr>
          <p:nvPr/>
        </p:nvCxnSpPr>
        <p:spPr>
          <a:xfrm flipV="1">
            <a:off x="6802213" y="5528753"/>
            <a:ext cx="799671" cy="137298"/>
          </a:xfrm>
          <a:prstGeom prst="line">
            <a:avLst/>
          </a:prstGeom>
          <a:ln/>
        </p:spPr>
        <p:style>
          <a:lnRef idx="3">
            <a:schemeClr val="accent4"/>
          </a:lnRef>
          <a:fillRef idx="0">
            <a:schemeClr val="accent4"/>
          </a:fillRef>
          <a:effectRef idx="2">
            <a:schemeClr val="accent4"/>
          </a:effectRef>
          <a:fontRef idx="minor">
            <a:schemeClr val="tx1"/>
          </a:fontRef>
        </p:style>
      </p:cxnSp>
      <p:graphicFrame>
        <p:nvGraphicFramePr>
          <p:cNvPr id="17" name="オブジェクト 16">
            <a:extLst>
              <a:ext uri="{FF2B5EF4-FFF2-40B4-BE49-F238E27FC236}">
                <a16:creationId xmlns:a16="http://schemas.microsoft.com/office/drawing/2014/main" id="{BB2CFFDA-4005-4E74-8658-D76D60170364}"/>
              </a:ext>
            </a:extLst>
          </p:cNvPr>
          <p:cNvGraphicFramePr>
            <a:graphicFrameLocks noChangeAspect="1"/>
          </p:cNvGraphicFramePr>
          <p:nvPr>
            <p:extLst>
              <p:ext uri="{D42A27DB-BD31-4B8C-83A1-F6EECF244321}">
                <p14:modId xmlns:p14="http://schemas.microsoft.com/office/powerpoint/2010/main" val="588828003"/>
              </p:ext>
            </p:extLst>
          </p:nvPr>
        </p:nvGraphicFramePr>
        <p:xfrm>
          <a:off x="0" y="0"/>
          <a:ext cx="742950" cy="495300"/>
        </p:xfrm>
        <a:graphic>
          <a:graphicData uri="http://schemas.openxmlformats.org/presentationml/2006/ole">
            <mc:AlternateContent xmlns:mc="http://schemas.openxmlformats.org/markup-compatibility/2006">
              <mc:Choice xmlns:v="urn:schemas-microsoft-com:vml" Requires="v">
                <p:oleObj r:id="rId6" imgW="1228571" imgH="819048" progId="MSPhotoEd.3">
                  <p:embed/>
                </p:oleObj>
              </mc:Choice>
              <mc:Fallback>
                <p:oleObj r:id="rId6" imgW="1228571" imgH="819048" progId="MSPhotoEd.3">
                  <p:embed/>
                  <p:pic>
                    <p:nvPicPr>
                      <p:cNvPr id="17" name="オブジェクト 16">
                        <a:extLst>
                          <a:ext uri="{FF2B5EF4-FFF2-40B4-BE49-F238E27FC236}">
                            <a16:creationId xmlns:a16="http://schemas.microsoft.com/office/drawing/2014/main" id="{BB2CFFDA-4005-4E74-8658-D76D6017036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742950" cy="495300"/>
                      </a:xfrm>
                      <a:prstGeom prst="rect">
                        <a:avLst/>
                      </a:prstGeom>
                      <a:noFill/>
                    </p:spPr>
                  </p:pic>
                </p:oleObj>
              </mc:Fallback>
            </mc:AlternateContent>
          </a:graphicData>
        </a:graphic>
      </p:graphicFrame>
      <p:pic>
        <p:nvPicPr>
          <p:cNvPr id="19" name="グラフィックス 18" descr="戻る 単色塗りつぶし">
            <a:hlinkClick r:id="rId8" action="ppaction://hlinksldjump"/>
            <a:extLst>
              <a:ext uri="{FF2B5EF4-FFF2-40B4-BE49-F238E27FC236}">
                <a16:creationId xmlns:a16="http://schemas.microsoft.com/office/drawing/2014/main" id="{C7F9C7A0-F402-4561-988A-16F4A9706D7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368118" y="3362"/>
            <a:ext cx="457200" cy="457200"/>
          </a:xfrm>
          <a:prstGeom prst="rect">
            <a:avLst/>
          </a:prstGeom>
        </p:spPr>
      </p:pic>
    </p:spTree>
    <p:extLst>
      <p:ext uri="{BB962C8B-B14F-4D97-AF65-F5344CB8AC3E}">
        <p14:creationId xmlns:p14="http://schemas.microsoft.com/office/powerpoint/2010/main" val="16375749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2AB2BE31-A4DA-400E-8179-64F9CA55BDBA}"/>
              </a:ext>
            </a:extLst>
          </p:cNvPr>
          <p:cNvPicPr>
            <a:picLocks noChangeAspect="1"/>
          </p:cNvPicPr>
          <p:nvPr/>
        </p:nvPicPr>
        <p:blipFill>
          <a:blip r:embed="rId2"/>
          <a:stretch>
            <a:fillRect/>
          </a:stretch>
        </p:blipFill>
        <p:spPr>
          <a:xfrm>
            <a:off x="2300286" y="2576909"/>
            <a:ext cx="5305425" cy="4162425"/>
          </a:xfrm>
          <a:prstGeom prst="rect">
            <a:avLst/>
          </a:prstGeom>
          <a:ln>
            <a:noFill/>
          </a:ln>
          <a:effectLst>
            <a:outerShdw blurRad="292100" dist="139700" dir="2700000" algn="tl" rotWithShape="0">
              <a:srgbClr val="333333">
                <a:alpha val="65000"/>
              </a:srgbClr>
            </a:outerShdw>
          </a:effectLst>
        </p:spPr>
      </p:pic>
      <p:sp>
        <p:nvSpPr>
          <p:cNvPr id="2" name="タイトル 1"/>
          <p:cNvSpPr>
            <a:spLocks noGrp="1"/>
          </p:cNvSpPr>
          <p:nvPr>
            <p:ph type="title"/>
          </p:nvPr>
        </p:nvSpPr>
        <p:spPr/>
        <p:txBody>
          <a:bodyPr>
            <a:normAutofit/>
          </a:bodyPr>
          <a:lstStyle/>
          <a:p>
            <a:r>
              <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2-2.</a:t>
            </a:r>
            <a:r>
              <a:rPr lang="ja-JP" altLang="en-US"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アドインへの権限付与</a:t>
            </a:r>
            <a:endPar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p:txBody>
          <a:bodyPr/>
          <a:lstStyle/>
          <a:p>
            <a:pPr marL="0" indent="0">
              <a:buNone/>
            </a:pPr>
            <a:r>
              <a:rPr lang="ja-JP" altLang="en-US" dirty="0">
                <a:latin typeface="Meiryo UI" panose="020B0604030504040204" pitchFamily="50" charset="-128"/>
                <a:ea typeface="Meiryo UI" panose="020B0604030504040204" pitchFamily="50" charset="-128"/>
              </a:rPr>
              <a:t>③対象のリストを選択する</a:t>
            </a:r>
            <a:endParaRPr lang="en-US" altLang="ja-JP" dirty="0">
              <a:latin typeface="Meiryo UI" panose="020B0604030504040204" pitchFamily="50" charset="-128"/>
              <a:ea typeface="Meiryo UI" panose="020B0604030504040204" pitchFamily="50" charset="-128"/>
            </a:endParaRPr>
          </a:p>
        </p:txBody>
      </p:sp>
      <p:sp>
        <p:nvSpPr>
          <p:cNvPr id="5" name="正方形/長方形 4">
            <a:extLst>
              <a:ext uri="{FF2B5EF4-FFF2-40B4-BE49-F238E27FC236}">
                <a16:creationId xmlns:a16="http://schemas.microsoft.com/office/drawing/2014/main" id="{A4E54F72-50CB-4D33-AD4E-9BD80FA86F42}"/>
              </a:ext>
            </a:extLst>
          </p:cNvPr>
          <p:cNvSpPr/>
          <p:nvPr/>
        </p:nvSpPr>
        <p:spPr>
          <a:xfrm>
            <a:off x="2300287" y="3265715"/>
            <a:ext cx="1536928" cy="240721"/>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311F1041-83DC-4B4B-AEB2-3B681826EDB7}"/>
              </a:ext>
            </a:extLst>
          </p:cNvPr>
          <p:cNvSpPr txBox="1"/>
          <p:nvPr/>
        </p:nvSpPr>
        <p:spPr>
          <a:xfrm>
            <a:off x="1355670" y="2409660"/>
            <a:ext cx="7869292"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en-US" altLang="ja-JP" dirty="0">
                <a:latin typeface="Meiryo UI" panose="020B0604030504040204" pitchFamily="50" charset="-128"/>
                <a:ea typeface="Meiryo UI" panose="020B0604030504040204" pitchFamily="50" charset="-128"/>
              </a:rPr>
              <a:t>1.</a:t>
            </a:r>
            <a:r>
              <a:rPr kumimoji="1" lang="ja-JP" altLang="en-US" dirty="0">
                <a:latin typeface="Meiryo UI" panose="020B0604030504040204" pitchFamily="50" charset="-128"/>
                <a:ea typeface="Meiryo UI" panose="020B0604030504040204" pitchFamily="50" charset="-128"/>
              </a:rPr>
              <a:t>セレクトボックスの中から操作対象のリストを選択する。</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本資料の例では</a:t>
            </a:r>
            <a:r>
              <a:rPr kumimoji="1" lang="ja-JP" altLang="en-US" dirty="0">
                <a:solidFill>
                  <a:schemeClr val="tx1"/>
                </a:solidFill>
                <a:latin typeface="Meiryo UI" panose="020B0604030504040204" pitchFamily="50" charset="-128"/>
                <a:ea typeface="Meiryo UI" panose="020B0604030504040204" pitchFamily="50" charset="-128"/>
                <a:hlinkClick r:id="rId3" action="ppaction://hlinksldjump">
                  <a:extLst>
                    <a:ext uri="{A12FA001-AC4F-418D-AE19-62706E023703}">
                      <ahyp:hlinkClr xmlns:ahyp="http://schemas.microsoft.com/office/drawing/2018/hyperlinkcolor" val="tx"/>
                    </a:ext>
                  </a:extLst>
                </a:hlinkClick>
              </a:rPr>
              <a:t>前項</a:t>
            </a:r>
            <a:r>
              <a:rPr kumimoji="1" lang="ja-JP" altLang="en-US" dirty="0">
                <a:latin typeface="Meiryo UI" panose="020B0604030504040204" pitchFamily="50" charset="-128"/>
                <a:ea typeface="Meiryo UI" panose="020B0604030504040204" pitchFamily="50" charset="-128"/>
              </a:rPr>
              <a:t>で</a:t>
            </a:r>
            <a:r>
              <a:rPr kumimoji="1" lang="en-US" altLang="ja-JP" dirty="0">
                <a:latin typeface="Meiryo UI" panose="020B0604030504040204" pitchFamily="50" charset="-128"/>
                <a:ea typeface="Meiryo UI" panose="020B0604030504040204" pitchFamily="50" charset="-128"/>
              </a:rPr>
              <a:t>RESTAPI_TEST</a:t>
            </a:r>
            <a:r>
              <a:rPr kumimoji="1" lang="ja-JP" altLang="en-US" dirty="0">
                <a:latin typeface="Meiryo UI" panose="020B0604030504040204" pitchFamily="50" charset="-128"/>
                <a:ea typeface="Meiryo UI" panose="020B0604030504040204" pitchFamily="50" charset="-128"/>
              </a:rPr>
              <a:t>のリスト名で作成したため、これを選択する。</a:t>
            </a:r>
            <a:endParaRPr kumimoji="1" lang="en-US" altLang="ja-JP" dirty="0">
              <a:latin typeface="Meiryo UI" panose="020B0604030504040204" pitchFamily="50" charset="-128"/>
              <a:ea typeface="Meiryo UI" panose="020B0604030504040204" pitchFamily="50" charset="-128"/>
            </a:endParaRPr>
          </a:p>
        </p:txBody>
      </p:sp>
      <p:sp>
        <p:nvSpPr>
          <p:cNvPr id="24" name="テキスト ボックス 23">
            <a:extLst>
              <a:ext uri="{FF2B5EF4-FFF2-40B4-BE49-F238E27FC236}">
                <a16:creationId xmlns:a16="http://schemas.microsoft.com/office/drawing/2014/main" id="{6055F669-6DBA-41AC-A468-A956272AB920}"/>
              </a:ext>
            </a:extLst>
          </p:cNvPr>
          <p:cNvSpPr txBox="1"/>
          <p:nvPr/>
        </p:nvSpPr>
        <p:spPr>
          <a:xfrm>
            <a:off x="5505450" y="5334782"/>
            <a:ext cx="2672443"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en-US" altLang="ja-JP" dirty="0">
                <a:latin typeface="Meiryo UI" panose="020B0604030504040204" pitchFamily="50" charset="-128"/>
                <a:ea typeface="Meiryo UI" panose="020B0604030504040204" pitchFamily="50" charset="-128"/>
              </a:rPr>
              <a:t>2.</a:t>
            </a:r>
            <a:r>
              <a:rPr kumimoji="1" lang="ja-JP" altLang="en-US" dirty="0">
                <a:latin typeface="Meiryo UI" panose="020B0604030504040204" pitchFamily="50" charset="-128"/>
                <a:ea typeface="Meiryo UI" panose="020B0604030504040204" pitchFamily="50" charset="-128"/>
              </a:rPr>
              <a:t>「信頼する」をクリックする。</a:t>
            </a:r>
            <a:endParaRPr kumimoji="1" lang="en-US" altLang="ja-JP" dirty="0">
              <a:latin typeface="Meiryo UI" panose="020B0604030504040204" pitchFamily="50" charset="-128"/>
              <a:ea typeface="Meiryo UI" panose="020B0604030504040204" pitchFamily="50" charset="-128"/>
            </a:endParaRPr>
          </a:p>
        </p:txBody>
      </p:sp>
      <p:cxnSp>
        <p:nvCxnSpPr>
          <p:cNvPr id="27" name="直線コネクタ 26">
            <a:extLst>
              <a:ext uri="{FF2B5EF4-FFF2-40B4-BE49-F238E27FC236}">
                <a16:creationId xmlns:a16="http://schemas.microsoft.com/office/drawing/2014/main" id="{6C9A96F9-EDA7-4B0E-85D8-B4E97A58E1AF}"/>
              </a:ext>
            </a:extLst>
          </p:cNvPr>
          <p:cNvCxnSpPr>
            <a:cxnSpLocks/>
            <a:stCxn id="6" idx="2"/>
            <a:endCxn id="5" idx="3"/>
          </p:cNvCxnSpPr>
          <p:nvPr/>
        </p:nvCxnSpPr>
        <p:spPr>
          <a:xfrm flipH="1">
            <a:off x="3837215" y="3055991"/>
            <a:ext cx="1453101" cy="330085"/>
          </a:xfrm>
          <a:prstGeom prst="line">
            <a:avLst/>
          </a:prstGeom>
          <a:ln/>
        </p:spPr>
        <p:style>
          <a:lnRef idx="3">
            <a:schemeClr val="accent4"/>
          </a:lnRef>
          <a:fillRef idx="0">
            <a:schemeClr val="accent4"/>
          </a:fillRef>
          <a:effectRef idx="2">
            <a:schemeClr val="accent4"/>
          </a:effectRef>
          <a:fontRef idx="minor">
            <a:schemeClr val="tx1"/>
          </a:fontRef>
        </p:style>
      </p:cxnSp>
      <p:sp>
        <p:nvSpPr>
          <p:cNvPr id="35" name="正方形/長方形 34">
            <a:extLst>
              <a:ext uri="{FF2B5EF4-FFF2-40B4-BE49-F238E27FC236}">
                <a16:creationId xmlns:a16="http://schemas.microsoft.com/office/drawing/2014/main" id="{725E9EDF-4206-487D-B189-9D0A4341C92F}"/>
              </a:ext>
            </a:extLst>
          </p:cNvPr>
          <p:cNvSpPr/>
          <p:nvPr/>
        </p:nvSpPr>
        <p:spPr>
          <a:xfrm>
            <a:off x="6119131" y="4658121"/>
            <a:ext cx="722540" cy="316103"/>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cxnSp>
        <p:nvCxnSpPr>
          <p:cNvPr id="36" name="直線コネクタ 35">
            <a:extLst>
              <a:ext uri="{FF2B5EF4-FFF2-40B4-BE49-F238E27FC236}">
                <a16:creationId xmlns:a16="http://schemas.microsoft.com/office/drawing/2014/main" id="{1B454028-111E-4C2F-B06F-69B7DC524201}"/>
              </a:ext>
            </a:extLst>
          </p:cNvPr>
          <p:cNvCxnSpPr>
            <a:cxnSpLocks/>
            <a:stCxn id="35" idx="2"/>
            <a:endCxn id="24" idx="0"/>
          </p:cNvCxnSpPr>
          <p:nvPr/>
        </p:nvCxnSpPr>
        <p:spPr>
          <a:xfrm>
            <a:off x="6480401" y="4974224"/>
            <a:ext cx="361271" cy="360558"/>
          </a:xfrm>
          <a:prstGeom prst="line">
            <a:avLst/>
          </a:prstGeom>
          <a:ln/>
        </p:spPr>
        <p:style>
          <a:lnRef idx="3">
            <a:schemeClr val="accent4"/>
          </a:lnRef>
          <a:fillRef idx="0">
            <a:schemeClr val="accent4"/>
          </a:fillRef>
          <a:effectRef idx="2">
            <a:schemeClr val="accent4"/>
          </a:effectRef>
          <a:fontRef idx="minor">
            <a:schemeClr val="tx1"/>
          </a:fontRef>
        </p:style>
      </p:cxnSp>
      <p:sp>
        <p:nvSpPr>
          <p:cNvPr id="41" name="テキスト ボックス 40">
            <a:extLst>
              <a:ext uri="{FF2B5EF4-FFF2-40B4-BE49-F238E27FC236}">
                <a16:creationId xmlns:a16="http://schemas.microsoft.com/office/drawing/2014/main" id="{9E281AF8-B853-45C4-A55B-B16C12F42891}"/>
              </a:ext>
            </a:extLst>
          </p:cNvPr>
          <p:cNvSpPr txBox="1"/>
          <p:nvPr/>
        </p:nvSpPr>
        <p:spPr>
          <a:xfrm>
            <a:off x="1642973" y="6140843"/>
            <a:ext cx="6620049" cy="584775"/>
          </a:xfrm>
          <a:prstGeom prst="rect">
            <a:avLst/>
          </a:prstGeom>
          <a:ln/>
        </p:spPr>
        <p:style>
          <a:lnRef idx="1">
            <a:schemeClr val="accent1"/>
          </a:lnRef>
          <a:fillRef idx="3">
            <a:schemeClr val="accent1"/>
          </a:fillRef>
          <a:effectRef idx="2">
            <a:schemeClr val="accent1"/>
          </a:effectRef>
          <a:fontRef idx="minor">
            <a:schemeClr val="lt1"/>
          </a:fontRef>
        </p:style>
        <p:txBody>
          <a:bodyPr wrap="square" rtlCol="0">
            <a:spAutoFit/>
          </a:bodyPr>
          <a:lstStyle/>
          <a:p>
            <a:r>
              <a:rPr kumimoji="1" lang="ja-JP" altLang="en-US" sz="1600" dirty="0">
                <a:latin typeface="Meiryo UI" panose="020B0604030504040204" pitchFamily="50" charset="-128"/>
                <a:ea typeface="Meiryo UI" panose="020B0604030504040204" pitchFamily="50" charset="-128"/>
              </a:rPr>
              <a:t>ヒント：他の権限も付与したい場合は、</a:t>
            </a:r>
            <a:r>
              <a:rPr kumimoji="1" lang="en-US" altLang="ja-JP" sz="1600" dirty="0">
                <a:solidFill>
                  <a:schemeClr val="bg1"/>
                </a:solidFill>
                <a:latin typeface="Meiryo UI" panose="020B0604030504040204" pitchFamily="50" charset="-128"/>
                <a:ea typeface="Meiryo UI" panose="020B0604030504040204" pitchFamily="50" charset="-128"/>
                <a:hlinkClick r:id="rId4" action="ppaction://hlinksldjump">
                  <a:extLst>
                    <a:ext uri="{A12FA001-AC4F-418D-AE19-62706E023703}">
                      <ahyp:hlinkClr xmlns:ahyp="http://schemas.microsoft.com/office/drawing/2018/hyperlinkcolor" val="tx"/>
                    </a:ext>
                  </a:extLst>
                </a:hlinkClick>
              </a:rPr>
              <a:t>2-2</a:t>
            </a:r>
            <a:r>
              <a:rPr kumimoji="1" lang="ja-JP" altLang="en-US" sz="1600" dirty="0">
                <a:solidFill>
                  <a:schemeClr val="bg1"/>
                </a:solidFill>
                <a:latin typeface="Meiryo UI" panose="020B0604030504040204" pitchFamily="50" charset="-128"/>
                <a:ea typeface="Meiryo UI" panose="020B0604030504040204" pitchFamily="50" charset="-128"/>
                <a:hlinkClick r:id="rId4" action="ppaction://hlinksldjump">
                  <a:extLst>
                    <a:ext uri="{A12FA001-AC4F-418D-AE19-62706E023703}">
                      <ahyp:hlinkClr xmlns:ahyp="http://schemas.microsoft.com/office/drawing/2018/hyperlinkcolor" val="tx"/>
                    </a:ext>
                  </a:extLst>
                </a:hlinkClick>
              </a:rPr>
              <a:t>①項</a:t>
            </a:r>
            <a:r>
              <a:rPr kumimoji="1" lang="ja-JP" altLang="en-US" sz="1600" dirty="0">
                <a:latin typeface="Meiryo UI" panose="020B0604030504040204" pitchFamily="50" charset="-128"/>
                <a:ea typeface="Meiryo UI" panose="020B0604030504040204" pitchFamily="50" charset="-128"/>
              </a:rPr>
              <a:t>から作業を繰り返してください。</a:t>
            </a:r>
            <a:endParaRPr kumimoji="1" lang="en-US" altLang="ja-JP" sz="1600" dirty="0">
              <a:latin typeface="Meiryo UI" panose="020B0604030504040204" pitchFamily="50" charset="-128"/>
              <a:ea typeface="Meiryo UI" panose="020B0604030504040204" pitchFamily="50" charset="-128"/>
            </a:endParaRPr>
          </a:p>
          <a:p>
            <a:r>
              <a:rPr kumimoji="1" lang="en-US" altLang="ja-JP" sz="1600" dirty="0">
                <a:solidFill>
                  <a:srgbClr val="C00000"/>
                </a:solidFill>
                <a:latin typeface="Meiryo UI" panose="020B0604030504040204" pitchFamily="50" charset="-128"/>
                <a:ea typeface="Meiryo UI" panose="020B0604030504040204" pitchFamily="50" charset="-128"/>
              </a:rPr>
              <a:t>※</a:t>
            </a:r>
            <a:r>
              <a:rPr kumimoji="1" lang="ja-JP" altLang="en-US" sz="1600" dirty="0">
                <a:solidFill>
                  <a:srgbClr val="C00000"/>
                </a:solidFill>
                <a:latin typeface="Meiryo UI" panose="020B0604030504040204" pitchFamily="50" charset="-128"/>
                <a:ea typeface="Meiryo UI" panose="020B0604030504040204" pitchFamily="50" charset="-128"/>
              </a:rPr>
              <a:t>セキュリティ対策として必要最低限の権限付与を心掛けてください。</a:t>
            </a:r>
            <a:endParaRPr kumimoji="1" lang="en-US" altLang="ja-JP" sz="1600" dirty="0">
              <a:solidFill>
                <a:srgbClr val="C00000"/>
              </a:solidFill>
              <a:latin typeface="Meiryo UI" panose="020B0604030504040204" pitchFamily="50" charset="-128"/>
              <a:ea typeface="Meiryo UI" panose="020B0604030504040204" pitchFamily="50" charset="-128"/>
            </a:endParaRPr>
          </a:p>
        </p:txBody>
      </p:sp>
      <p:sp>
        <p:nvSpPr>
          <p:cNvPr id="37" name="正方形/長方形 36">
            <a:extLst>
              <a:ext uri="{FF2B5EF4-FFF2-40B4-BE49-F238E27FC236}">
                <a16:creationId xmlns:a16="http://schemas.microsoft.com/office/drawing/2014/main" id="{4D2D364A-5D19-4BFA-B49D-3E925F3ECAE9}"/>
              </a:ext>
            </a:extLst>
          </p:cNvPr>
          <p:cNvSpPr/>
          <p:nvPr/>
        </p:nvSpPr>
        <p:spPr>
          <a:xfrm>
            <a:off x="2300287" y="4018971"/>
            <a:ext cx="1536928" cy="240721"/>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cxnSp>
        <p:nvCxnSpPr>
          <p:cNvPr id="38" name="直線コネクタ 37">
            <a:extLst>
              <a:ext uri="{FF2B5EF4-FFF2-40B4-BE49-F238E27FC236}">
                <a16:creationId xmlns:a16="http://schemas.microsoft.com/office/drawing/2014/main" id="{C60E2D05-690A-4EFB-BAAC-559BC78ED1B9}"/>
              </a:ext>
            </a:extLst>
          </p:cNvPr>
          <p:cNvCxnSpPr>
            <a:cxnSpLocks/>
            <a:stCxn id="6" idx="2"/>
            <a:endCxn id="37" idx="3"/>
          </p:cNvCxnSpPr>
          <p:nvPr/>
        </p:nvCxnSpPr>
        <p:spPr>
          <a:xfrm flipH="1">
            <a:off x="3837215" y="3055991"/>
            <a:ext cx="1453101" cy="1083341"/>
          </a:xfrm>
          <a:prstGeom prst="line">
            <a:avLst/>
          </a:prstGeom>
          <a:ln/>
        </p:spPr>
        <p:style>
          <a:lnRef idx="3">
            <a:schemeClr val="accent4"/>
          </a:lnRef>
          <a:fillRef idx="0">
            <a:schemeClr val="accent4"/>
          </a:fillRef>
          <a:effectRef idx="2">
            <a:schemeClr val="accent4"/>
          </a:effectRef>
          <a:fontRef idx="minor">
            <a:schemeClr val="tx1"/>
          </a:fontRef>
        </p:style>
      </p:cxnSp>
      <p:graphicFrame>
        <p:nvGraphicFramePr>
          <p:cNvPr id="15" name="オブジェクト 14">
            <a:extLst>
              <a:ext uri="{FF2B5EF4-FFF2-40B4-BE49-F238E27FC236}">
                <a16:creationId xmlns:a16="http://schemas.microsoft.com/office/drawing/2014/main" id="{CB2267F5-3E86-4E9D-B99D-1CEB90478DAA}"/>
              </a:ext>
            </a:extLst>
          </p:cNvPr>
          <p:cNvGraphicFramePr>
            <a:graphicFrameLocks noChangeAspect="1"/>
          </p:cNvGraphicFramePr>
          <p:nvPr>
            <p:extLst>
              <p:ext uri="{D42A27DB-BD31-4B8C-83A1-F6EECF244321}">
                <p14:modId xmlns:p14="http://schemas.microsoft.com/office/powerpoint/2010/main" val="588828003"/>
              </p:ext>
            </p:extLst>
          </p:nvPr>
        </p:nvGraphicFramePr>
        <p:xfrm>
          <a:off x="0" y="0"/>
          <a:ext cx="742950" cy="495300"/>
        </p:xfrm>
        <a:graphic>
          <a:graphicData uri="http://schemas.openxmlformats.org/presentationml/2006/ole">
            <mc:AlternateContent xmlns:mc="http://schemas.openxmlformats.org/markup-compatibility/2006">
              <mc:Choice xmlns:v="urn:schemas-microsoft-com:vml" Requires="v">
                <p:oleObj r:id="rId5" imgW="1228571" imgH="819048" progId="MSPhotoEd.3">
                  <p:embed/>
                </p:oleObj>
              </mc:Choice>
              <mc:Fallback>
                <p:oleObj r:id="rId5" imgW="1228571" imgH="819048" progId="MSPhotoEd.3">
                  <p:embed/>
                  <p:pic>
                    <p:nvPicPr>
                      <p:cNvPr id="15" name="オブジェクト 14">
                        <a:extLst>
                          <a:ext uri="{FF2B5EF4-FFF2-40B4-BE49-F238E27FC236}">
                            <a16:creationId xmlns:a16="http://schemas.microsoft.com/office/drawing/2014/main" id="{CB2267F5-3E86-4E9D-B99D-1CEB90478DA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742950" cy="495300"/>
                      </a:xfrm>
                      <a:prstGeom prst="rect">
                        <a:avLst/>
                      </a:prstGeom>
                      <a:noFill/>
                    </p:spPr>
                  </p:pic>
                </p:oleObj>
              </mc:Fallback>
            </mc:AlternateContent>
          </a:graphicData>
        </a:graphic>
      </p:graphicFrame>
      <p:pic>
        <p:nvPicPr>
          <p:cNvPr id="16" name="グラフィックス 15" descr="戻る 単色塗りつぶし">
            <a:hlinkClick r:id="rId7" action="ppaction://hlinksldjump"/>
            <a:extLst>
              <a:ext uri="{FF2B5EF4-FFF2-40B4-BE49-F238E27FC236}">
                <a16:creationId xmlns:a16="http://schemas.microsoft.com/office/drawing/2014/main" id="{A5D479CD-707D-4F7E-AE50-803C36F7478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368118" y="3362"/>
            <a:ext cx="457200" cy="457200"/>
          </a:xfrm>
          <a:prstGeom prst="rect">
            <a:avLst/>
          </a:prstGeom>
        </p:spPr>
      </p:pic>
    </p:spTree>
    <p:extLst>
      <p:ext uri="{BB962C8B-B14F-4D97-AF65-F5344CB8AC3E}">
        <p14:creationId xmlns:p14="http://schemas.microsoft.com/office/powerpoint/2010/main" val="41103430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87335056-8438-4B38-B733-D5EBCD9A5ACE}"/>
              </a:ext>
            </a:extLst>
          </p:cNvPr>
          <p:cNvPicPr>
            <a:picLocks noChangeAspect="1"/>
          </p:cNvPicPr>
          <p:nvPr/>
        </p:nvPicPr>
        <p:blipFill>
          <a:blip r:embed="rId2"/>
          <a:stretch>
            <a:fillRect/>
          </a:stretch>
        </p:blipFill>
        <p:spPr>
          <a:xfrm>
            <a:off x="762000" y="2300416"/>
            <a:ext cx="8382000" cy="3905250"/>
          </a:xfrm>
          <a:prstGeom prst="rect">
            <a:avLst/>
          </a:prstGeom>
        </p:spPr>
      </p:pic>
      <p:sp>
        <p:nvSpPr>
          <p:cNvPr id="2" name="タイトル 1"/>
          <p:cNvSpPr>
            <a:spLocks noGrp="1"/>
          </p:cNvSpPr>
          <p:nvPr>
            <p:ph type="title"/>
          </p:nvPr>
        </p:nvSpPr>
        <p:spPr/>
        <p:txBody>
          <a:bodyPr>
            <a:normAutofit/>
          </a:bodyPr>
          <a:lstStyle/>
          <a:p>
            <a:r>
              <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2-3.</a:t>
            </a:r>
            <a:r>
              <a:rPr lang="ja-JP" altLang="en-US"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権限付与状況の確認</a:t>
            </a:r>
            <a:endPar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p:txBody>
          <a:bodyPr/>
          <a:lstStyle/>
          <a:p>
            <a:pPr marL="0" indent="0">
              <a:buNone/>
            </a:pPr>
            <a:r>
              <a:rPr lang="ja-JP" altLang="en-US" dirty="0">
                <a:latin typeface="Meiryo UI" panose="020B0604030504040204" pitchFamily="50" charset="-128"/>
                <a:ea typeface="Meiryo UI" panose="020B0604030504040204" pitchFamily="50" charset="-128"/>
              </a:rPr>
              <a:t>①権限確認ページを開く</a:t>
            </a:r>
            <a:endParaRPr lang="en-US" altLang="ja-JP" dirty="0">
              <a:latin typeface="Meiryo UI" panose="020B0604030504040204" pitchFamily="50" charset="-128"/>
              <a:ea typeface="Meiryo UI" panose="020B0604030504040204" pitchFamily="50" charset="-128"/>
            </a:endParaRPr>
          </a:p>
        </p:txBody>
      </p:sp>
      <p:sp>
        <p:nvSpPr>
          <p:cNvPr id="5" name="正方形/長方形 4">
            <a:extLst>
              <a:ext uri="{FF2B5EF4-FFF2-40B4-BE49-F238E27FC236}">
                <a16:creationId xmlns:a16="http://schemas.microsoft.com/office/drawing/2014/main" id="{A4E54F72-50CB-4D33-AD4E-9BD80FA86F42}"/>
              </a:ext>
            </a:extLst>
          </p:cNvPr>
          <p:cNvSpPr/>
          <p:nvPr/>
        </p:nvSpPr>
        <p:spPr>
          <a:xfrm>
            <a:off x="1280773" y="5849526"/>
            <a:ext cx="5781333" cy="192047"/>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311F1041-83DC-4B4B-AEB2-3B681826EDB7}"/>
              </a:ext>
            </a:extLst>
          </p:cNvPr>
          <p:cNvSpPr txBox="1"/>
          <p:nvPr/>
        </p:nvSpPr>
        <p:spPr>
          <a:xfrm>
            <a:off x="1509883" y="4678614"/>
            <a:ext cx="5323114"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en-US" altLang="ja-JP" dirty="0">
                <a:latin typeface="Meiryo UI" panose="020B0604030504040204" pitchFamily="50" charset="-128"/>
                <a:ea typeface="Meiryo UI" panose="020B0604030504040204" pitchFamily="50" charset="-128"/>
              </a:rPr>
              <a:t>apl_info.txt</a:t>
            </a:r>
            <a:r>
              <a:rPr kumimoji="1" lang="ja-JP" altLang="en-US" dirty="0">
                <a:latin typeface="Meiryo UI" panose="020B0604030504040204" pitchFamily="50" charset="-128"/>
                <a:ea typeface="Meiryo UI" panose="020B0604030504040204" pitchFamily="50" charset="-128"/>
              </a:rPr>
              <a:t>の権限確認ページの</a:t>
            </a:r>
            <a:r>
              <a:rPr kumimoji="1" lang="en-US" altLang="ja-JP" dirty="0">
                <a:latin typeface="Meiryo UI" panose="020B0604030504040204" pitchFamily="50" charset="-128"/>
                <a:ea typeface="Meiryo UI" panose="020B0604030504040204" pitchFamily="50" charset="-128"/>
              </a:rPr>
              <a:t>URL</a:t>
            </a:r>
            <a:r>
              <a:rPr kumimoji="1" lang="ja-JP" altLang="en-US" dirty="0">
                <a:latin typeface="Meiryo UI" panose="020B0604030504040204" pitchFamily="50" charset="-128"/>
                <a:ea typeface="Meiryo UI" panose="020B0604030504040204" pitchFamily="50" charset="-128"/>
              </a:rPr>
              <a:t>をブラウザで開く。</a:t>
            </a:r>
            <a:endParaRPr kumimoji="1" lang="en-US" altLang="ja-JP" dirty="0">
              <a:latin typeface="Meiryo UI" panose="020B0604030504040204" pitchFamily="50" charset="-128"/>
              <a:ea typeface="Meiryo UI" panose="020B0604030504040204" pitchFamily="50" charset="-128"/>
            </a:endParaRPr>
          </a:p>
        </p:txBody>
      </p:sp>
      <p:cxnSp>
        <p:nvCxnSpPr>
          <p:cNvPr id="7" name="直線コネクタ 6">
            <a:extLst>
              <a:ext uri="{FF2B5EF4-FFF2-40B4-BE49-F238E27FC236}">
                <a16:creationId xmlns:a16="http://schemas.microsoft.com/office/drawing/2014/main" id="{1B7878CF-5EE8-465B-BFF6-7BB5B59217FF}"/>
              </a:ext>
            </a:extLst>
          </p:cNvPr>
          <p:cNvCxnSpPr>
            <a:cxnSpLocks/>
            <a:stCxn id="6" idx="2"/>
            <a:endCxn id="5" idx="0"/>
          </p:cNvCxnSpPr>
          <p:nvPr/>
        </p:nvCxnSpPr>
        <p:spPr>
          <a:xfrm>
            <a:off x="4171440" y="5047946"/>
            <a:ext cx="0" cy="801580"/>
          </a:xfrm>
          <a:prstGeom prst="line">
            <a:avLst/>
          </a:prstGeom>
          <a:ln/>
        </p:spPr>
        <p:style>
          <a:lnRef idx="3">
            <a:schemeClr val="accent4"/>
          </a:lnRef>
          <a:fillRef idx="0">
            <a:schemeClr val="accent4"/>
          </a:fillRef>
          <a:effectRef idx="2">
            <a:schemeClr val="accent4"/>
          </a:effectRef>
          <a:fontRef idx="minor">
            <a:schemeClr val="tx1"/>
          </a:fontRef>
        </p:style>
      </p:cxnSp>
      <p:sp>
        <p:nvSpPr>
          <p:cNvPr id="27" name="テキスト ボックス 26">
            <a:extLst>
              <a:ext uri="{FF2B5EF4-FFF2-40B4-BE49-F238E27FC236}">
                <a16:creationId xmlns:a16="http://schemas.microsoft.com/office/drawing/2014/main" id="{C54B2CC7-8051-4461-8E1C-FC691EB574A4}"/>
              </a:ext>
            </a:extLst>
          </p:cNvPr>
          <p:cNvSpPr txBox="1"/>
          <p:nvPr/>
        </p:nvSpPr>
        <p:spPr>
          <a:xfrm>
            <a:off x="970919" y="6218041"/>
            <a:ext cx="7964162" cy="584775"/>
          </a:xfrm>
          <a:prstGeom prst="rect">
            <a:avLst/>
          </a:prstGeom>
          <a:ln/>
        </p:spPr>
        <p:style>
          <a:lnRef idx="1">
            <a:schemeClr val="accent1"/>
          </a:lnRef>
          <a:fillRef idx="3">
            <a:schemeClr val="accent1"/>
          </a:fillRef>
          <a:effectRef idx="2">
            <a:schemeClr val="accent1"/>
          </a:effectRef>
          <a:fontRef idx="minor">
            <a:schemeClr val="lt1"/>
          </a:fontRef>
        </p:style>
        <p:txBody>
          <a:bodyPr wrap="square" rtlCol="0">
            <a:spAutoFit/>
          </a:bodyPr>
          <a:lstStyle/>
          <a:p>
            <a:r>
              <a:rPr kumimoji="1" lang="ja-JP" altLang="en-US" sz="1600" dirty="0">
                <a:latin typeface="Meiryo UI" panose="020B0604030504040204" pitchFamily="50" charset="-128"/>
                <a:ea typeface="Meiryo UI" panose="020B0604030504040204" pitchFamily="50" charset="-128"/>
              </a:rPr>
              <a:t>ヒント：リンク先のページで</a:t>
            </a:r>
            <a:r>
              <a:rPr kumimoji="1" lang="en-US" altLang="ja-JP" sz="1600" dirty="0">
                <a:latin typeface="Meiryo UI" panose="020B0604030504040204" pitchFamily="50" charset="-128"/>
                <a:ea typeface="Meiryo UI" panose="020B0604030504040204" pitchFamily="50" charset="-128"/>
              </a:rPr>
              <a:t>REST API</a:t>
            </a:r>
            <a:r>
              <a:rPr kumimoji="1" lang="ja-JP" altLang="en-US" sz="1600" dirty="0">
                <a:latin typeface="Meiryo UI" panose="020B0604030504040204" pitchFamily="50" charset="-128"/>
                <a:ea typeface="Meiryo UI" panose="020B0604030504040204" pitchFamily="50" charset="-128"/>
              </a:rPr>
              <a:t>用の</a:t>
            </a:r>
            <a:r>
              <a:rPr kumimoji="1" lang="en-US" altLang="ja-JP" sz="1600" dirty="0">
                <a:latin typeface="Meiryo UI" panose="020B0604030504040204" pitchFamily="50" charset="-128"/>
                <a:ea typeface="Meiryo UI" panose="020B0604030504040204" pitchFamily="50" charset="-128"/>
              </a:rPr>
              <a:t>ID</a:t>
            </a:r>
            <a:r>
              <a:rPr kumimoji="1" lang="ja-JP" altLang="en-US" sz="1600" dirty="0">
                <a:latin typeface="Meiryo UI" panose="020B0604030504040204" pitchFamily="50" charset="-128"/>
                <a:ea typeface="Meiryo UI" panose="020B0604030504040204" pitchFamily="50" charset="-128"/>
              </a:rPr>
              <a:t>に対する権限付与の状況を確認することができます。</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具体的にどのような権限が付与されているかまでは確認できません。</a:t>
            </a:r>
            <a:endParaRPr kumimoji="1" lang="en-US" altLang="ja-JP" sz="1600" dirty="0">
              <a:latin typeface="Meiryo UI" panose="020B0604030504040204" pitchFamily="50" charset="-128"/>
              <a:ea typeface="Meiryo UI" panose="020B0604030504040204" pitchFamily="50" charset="-128"/>
            </a:endParaRPr>
          </a:p>
        </p:txBody>
      </p:sp>
      <p:graphicFrame>
        <p:nvGraphicFramePr>
          <p:cNvPr id="11" name="オブジェクト 10">
            <a:extLst>
              <a:ext uri="{FF2B5EF4-FFF2-40B4-BE49-F238E27FC236}">
                <a16:creationId xmlns:a16="http://schemas.microsoft.com/office/drawing/2014/main" id="{2538D75C-5142-43CA-8A46-575E6F330D14}"/>
              </a:ext>
            </a:extLst>
          </p:cNvPr>
          <p:cNvGraphicFramePr>
            <a:graphicFrameLocks noChangeAspect="1"/>
          </p:cNvGraphicFramePr>
          <p:nvPr>
            <p:extLst>
              <p:ext uri="{D42A27DB-BD31-4B8C-83A1-F6EECF244321}">
                <p14:modId xmlns:p14="http://schemas.microsoft.com/office/powerpoint/2010/main" val="588828003"/>
              </p:ext>
            </p:extLst>
          </p:nvPr>
        </p:nvGraphicFramePr>
        <p:xfrm>
          <a:off x="0" y="0"/>
          <a:ext cx="742950" cy="495300"/>
        </p:xfrm>
        <a:graphic>
          <a:graphicData uri="http://schemas.openxmlformats.org/presentationml/2006/ole">
            <mc:AlternateContent xmlns:mc="http://schemas.openxmlformats.org/markup-compatibility/2006">
              <mc:Choice xmlns:v="urn:schemas-microsoft-com:vml" Requires="v">
                <p:oleObj r:id="rId3" imgW="1228571" imgH="819048" progId="MSPhotoEd.3">
                  <p:embed/>
                </p:oleObj>
              </mc:Choice>
              <mc:Fallback>
                <p:oleObj r:id="rId3" imgW="1228571" imgH="819048" progId="MSPhotoEd.3">
                  <p:embed/>
                  <p:pic>
                    <p:nvPicPr>
                      <p:cNvPr id="11" name="オブジェクト 10">
                        <a:extLst>
                          <a:ext uri="{FF2B5EF4-FFF2-40B4-BE49-F238E27FC236}">
                            <a16:creationId xmlns:a16="http://schemas.microsoft.com/office/drawing/2014/main" id="{2538D75C-5142-43CA-8A46-575E6F330D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42950" cy="495300"/>
                      </a:xfrm>
                      <a:prstGeom prst="rect">
                        <a:avLst/>
                      </a:prstGeom>
                      <a:noFill/>
                    </p:spPr>
                  </p:pic>
                </p:oleObj>
              </mc:Fallback>
            </mc:AlternateContent>
          </a:graphicData>
        </a:graphic>
      </p:graphicFrame>
      <p:pic>
        <p:nvPicPr>
          <p:cNvPr id="12" name="グラフィックス 11" descr="戻る 単色塗りつぶし">
            <a:hlinkClick r:id="rId5" action="ppaction://hlinksldjump"/>
            <a:extLst>
              <a:ext uri="{FF2B5EF4-FFF2-40B4-BE49-F238E27FC236}">
                <a16:creationId xmlns:a16="http://schemas.microsoft.com/office/drawing/2014/main" id="{8223353D-26E2-4A3D-BC38-F1DBECA6C09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68118" y="3362"/>
            <a:ext cx="457200" cy="457200"/>
          </a:xfrm>
          <a:prstGeom prst="rect">
            <a:avLst/>
          </a:prstGeom>
        </p:spPr>
      </p:pic>
    </p:spTree>
    <p:extLst>
      <p:ext uri="{BB962C8B-B14F-4D97-AF65-F5344CB8AC3E}">
        <p14:creationId xmlns:p14="http://schemas.microsoft.com/office/powerpoint/2010/main" val="34690416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a:extLst>
              <a:ext uri="{FF2B5EF4-FFF2-40B4-BE49-F238E27FC236}">
                <a16:creationId xmlns:a16="http://schemas.microsoft.com/office/drawing/2014/main" id="{BB6F7BD4-E1AA-40E2-A200-2321FBDAA548}"/>
              </a:ext>
            </a:extLst>
          </p:cNvPr>
          <p:cNvPicPr>
            <a:picLocks noChangeAspect="1"/>
          </p:cNvPicPr>
          <p:nvPr/>
        </p:nvPicPr>
        <p:blipFill>
          <a:blip r:embed="rId2"/>
          <a:stretch>
            <a:fillRect/>
          </a:stretch>
        </p:blipFill>
        <p:spPr>
          <a:xfrm>
            <a:off x="1519237" y="2477599"/>
            <a:ext cx="6867525" cy="2343150"/>
          </a:xfrm>
          <a:prstGeom prst="rect">
            <a:avLst/>
          </a:prstGeom>
          <a:ln>
            <a:noFill/>
          </a:ln>
          <a:effectLst>
            <a:outerShdw blurRad="292100" dist="139700" dir="2700000" algn="tl" rotWithShape="0">
              <a:srgbClr val="333333">
                <a:alpha val="65000"/>
              </a:srgbClr>
            </a:outerShdw>
          </a:effectLst>
        </p:spPr>
      </p:pic>
      <p:sp>
        <p:nvSpPr>
          <p:cNvPr id="2" name="タイトル 1"/>
          <p:cNvSpPr>
            <a:spLocks noGrp="1"/>
          </p:cNvSpPr>
          <p:nvPr>
            <p:ph type="title"/>
          </p:nvPr>
        </p:nvSpPr>
        <p:spPr/>
        <p:txBody>
          <a:bodyPr>
            <a:normAutofit/>
          </a:bodyPr>
          <a:lstStyle/>
          <a:p>
            <a:r>
              <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2-3.</a:t>
            </a:r>
            <a:r>
              <a:rPr lang="ja-JP" altLang="en-US"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権限付与状況の確認</a:t>
            </a:r>
            <a:endPar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p:txBody>
          <a:bodyPr/>
          <a:lstStyle/>
          <a:p>
            <a:pPr marL="0" indent="0">
              <a:buNone/>
            </a:pPr>
            <a:r>
              <a:rPr lang="ja-JP" altLang="en-US" dirty="0">
                <a:latin typeface="Meiryo UI" panose="020B0604030504040204" pitchFamily="50" charset="-128"/>
                <a:ea typeface="Meiryo UI" panose="020B0604030504040204" pitchFamily="50" charset="-128"/>
              </a:rPr>
              <a:t>②権限付与状況を確認する</a:t>
            </a:r>
            <a:endParaRPr lang="en-US" altLang="ja-JP" dirty="0">
              <a:latin typeface="Meiryo UI" panose="020B0604030504040204" pitchFamily="50" charset="-128"/>
              <a:ea typeface="Meiryo UI" panose="020B0604030504040204" pitchFamily="50" charset="-128"/>
            </a:endParaRPr>
          </a:p>
        </p:txBody>
      </p:sp>
      <p:sp>
        <p:nvSpPr>
          <p:cNvPr id="5" name="正方形/長方形 4">
            <a:extLst>
              <a:ext uri="{FF2B5EF4-FFF2-40B4-BE49-F238E27FC236}">
                <a16:creationId xmlns:a16="http://schemas.microsoft.com/office/drawing/2014/main" id="{A4E54F72-50CB-4D33-AD4E-9BD80FA86F42}"/>
              </a:ext>
            </a:extLst>
          </p:cNvPr>
          <p:cNvSpPr/>
          <p:nvPr/>
        </p:nvSpPr>
        <p:spPr>
          <a:xfrm>
            <a:off x="1927281" y="4139373"/>
            <a:ext cx="815919" cy="269341"/>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311F1041-83DC-4B4B-AEB2-3B681826EDB7}"/>
              </a:ext>
            </a:extLst>
          </p:cNvPr>
          <p:cNvSpPr txBox="1"/>
          <p:nvPr/>
        </p:nvSpPr>
        <p:spPr>
          <a:xfrm>
            <a:off x="1414460" y="5078664"/>
            <a:ext cx="6806976"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ja-JP" altLang="en-US" dirty="0">
                <a:latin typeface="Meiryo UI" panose="020B0604030504040204" pitchFamily="50" charset="-128"/>
                <a:ea typeface="Meiryo UI" panose="020B0604030504040204" pitchFamily="50" charset="-128"/>
              </a:rPr>
              <a:t>前項で登録したアドインアプリの名前や</a:t>
            </a:r>
            <a:r>
              <a:rPr kumimoji="1" lang="en-US" altLang="ja-JP" dirty="0">
                <a:latin typeface="Meiryo UI" panose="020B0604030504040204" pitchFamily="50" charset="-128"/>
                <a:ea typeface="Meiryo UI" panose="020B0604030504040204" pitchFamily="50" charset="-128"/>
              </a:rPr>
              <a:t>ID</a:t>
            </a:r>
            <a:r>
              <a:rPr kumimoji="1" lang="ja-JP" altLang="en-US" dirty="0">
                <a:latin typeface="Meiryo UI" panose="020B0604030504040204" pitchFamily="50" charset="-128"/>
                <a:ea typeface="Meiryo UI" panose="020B0604030504040204" pitchFamily="50" charset="-128"/>
              </a:rPr>
              <a:t>が表示されていることを確認する。</a:t>
            </a:r>
            <a:endParaRPr kumimoji="1" lang="en-US" altLang="ja-JP" dirty="0">
              <a:latin typeface="Meiryo UI" panose="020B0604030504040204" pitchFamily="50" charset="-128"/>
              <a:ea typeface="Meiryo UI" panose="020B0604030504040204" pitchFamily="50" charset="-128"/>
            </a:endParaRPr>
          </a:p>
        </p:txBody>
      </p:sp>
      <p:cxnSp>
        <p:nvCxnSpPr>
          <p:cNvPr id="7" name="直線コネクタ 6">
            <a:extLst>
              <a:ext uri="{FF2B5EF4-FFF2-40B4-BE49-F238E27FC236}">
                <a16:creationId xmlns:a16="http://schemas.microsoft.com/office/drawing/2014/main" id="{1B7878CF-5EE8-465B-BFF6-7BB5B59217FF}"/>
              </a:ext>
            </a:extLst>
          </p:cNvPr>
          <p:cNvCxnSpPr>
            <a:cxnSpLocks/>
            <a:stCxn id="6" idx="0"/>
            <a:endCxn id="5" idx="2"/>
          </p:cNvCxnSpPr>
          <p:nvPr/>
        </p:nvCxnSpPr>
        <p:spPr>
          <a:xfrm flipH="1" flipV="1">
            <a:off x="2335241" y="4408714"/>
            <a:ext cx="2482707" cy="669950"/>
          </a:xfrm>
          <a:prstGeom prst="line">
            <a:avLst/>
          </a:prstGeom>
          <a:ln/>
        </p:spPr>
        <p:style>
          <a:lnRef idx="3">
            <a:schemeClr val="accent4"/>
          </a:lnRef>
          <a:fillRef idx="0">
            <a:schemeClr val="accent4"/>
          </a:fillRef>
          <a:effectRef idx="2">
            <a:schemeClr val="accent4"/>
          </a:effectRef>
          <a:fontRef idx="minor">
            <a:schemeClr val="tx1"/>
          </a:fontRef>
        </p:style>
      </p:cxnSp>
      <p:sp>
        <p:nvSpPr>
          <p:cNvPr id="27" name="テキスト ボックス 26">
            <a:extLst>
              <a:ext uri="{FF2B5EF4-FFF2-40B4-BE49-F238E27FC236}">
                <a16:creationId xmlns:a16="http://schemas.microsoft.com/office/drawing/2014/main" id="{C54B2CC7-8051-4461-8E1C-FC691EB574A4}"/>
              </a:ext>
            </a:extLst>
          </p:cNvPr>
          <p:cNvSpPr txBox="1"/>
          <p:nvPr/>
        </p:nvSpPr>
        <p:spPr>
          <a:xfrm>
            <a:off x="1292082" y="5835445"/>
            <a:ext cx="7321836" cy="584775"/>
          </a:xfrm>
          <a:prstGeom prst="rect">
            <a:avLst/>
          </a:prstGeom>
          <a:ln/>
        </p:spPr>
        <p:style>
          <a:lnRef idx="1">
            <a:schemeClr val="accent1"/>
          </a:lnRef>
          <a:fillRef idx="3">
            <a:schemeClr val="accent1"/>
          </a:fillRef>
          <a:effectRef idx="2">
            <a:schemeClr val="accent1"/>
          </a:effectRef>
          <a:fontRef idx="minor">
            <a:schemeClr val="lt1"/>
          </a:fontRef>
        </p:style>
        <p:txBody>
          <a:bodyPr wrap="square" rtlCol="0">
            <a:spAutoFit/>
          </a:bodyPr>
          <a:lstStyle/>
          <a:p>
            <a:r>
              <a:rPr kumimoji="1" lang="ja-JP" altLang="en-US" sz="1600" dirty="0">
                <a:latin typeface="Meiryo UI" panose="020B0604030504040204" pitchFamily="50" charset="-128"/>
                <a:ea typeface="Meiryo UI" panose="020B0604030504040204" pitchFamily="50" charset="-128"/>
              </a:rPr>
              <a:t>ヒント：各「アプリの表示名」の左側にある「</a:t>
            </a:r>
            <a:r>
              <a:rPr kumimoji="1" lang="en-US" altLang="ja-JP" sz="1600" dirty="0">
                <a:latin typeface="Meiryo UI" panose="020B0604030504040204" pitchFamily="50" charset="-128"/>
                <a:ea typeface="Meiryo UI" panose="020B0604030504040204" pitchFamily="50" charset="-128"/>
              </a:rPr>
              <a:t>×</a:t>
            </a:r>
            <a:r>
              <a:rPr kumimoji="1" lang="ja-JP" altLang="en-US" sz="1600" dirty="0">
                <a:latin typeface="Meiryo UI" panose="020B0604030504040204" pitchFamily="50" charset="-128"/>
                <a:ea typeface="Meiryo UI" panose="020B0604030504040204" pitchFamily="50" charset="-128"/>
              </a:rPr>
              <a:t>」ボタンをクリックすると、権限を削除することが</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できます。セキュリティや情報漏洩対策として不要なアドインの権限は削除しましょう。</a:t>
            </a:r>
            <a:endParaRPr kumimoji="1" lang="en-US" altLang="ja-JP" sz="1600" dirty="0">
              <a:latin typeface="Meiryo UI" panose="020B0604030504040204" pitchFamily="50" charset="-128"/>
              <a:ea typeface="Meiryo UI" panose="020B0604030504040204" pitchFamily="50" charset="-128"/>
            </a:endParaRPr>
          </a:p>
        </p:txBody>
      </p:sp>
      <p:sp>
        <p:nvSpPr>
          <p:cNvPr id="19" name="正方形/長方形 18">
            <a:extLst>
              <a:ext uri="{FF2B5EF4-FFF2-40B4-BE49-F238E27FC236}">
                <a16:creationId xmlns:a16="http://schemas.microsoft.com/office/drawing/2014/main" id="{CFEE04E5-3DB6-4C44-9E26-7C2495C48BCD}"/>
              </a:ext>
            </a:extLst>
          </p:cNvPr>
          <p:cNvSpPr/>
          <p:nvPr/>
        </p:nvSpPr>
        <p:spPr>
          <a:xfrm>
            <a:off x="5330769" y="4139373"/>
            <a:ext cx="2800860" cy="555091"/>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cxnSp>
        <p:nvCxnSpPr>
          <p:cNvPr id="21" name="直線コネクタ 20">
            <a:extLst>
              <a:ext uri="{FF2B5EF4-FFF2-40B4-BE49-F238E27FC236}">
                <a16:creationId xmlns:a16="http://schemas.microsoft.com/office/drawing/2014/main" id="{5A7691EE-233A-4A38-B060-109CEF226387}"/>
              </a:ext>
            </a:extLst>
          </p:cNvPr>
          <p:cNvCxnSpPr>
            <a:cxnSpLocks/>
            <a:stCxn id="6" idx="0"/>
            <a:endCxn id="19" idx="2"/>
          </p:cNvCxnSpPr>
          <p:nvPr/>
        </p:nvCxnSpPr>
        <p:spPr>
          <a:xfrm flipV="1">
            <a:off x="4817948" y="4694464"/>
            <a:ext cx="1913251" cy="384200"/>
          </a:xfrm>
          <a:prstGeom prst="line">
            <a:avLst/>
          </a:prstGeom>
          <a:ln/>
        </p:spPr>
        <p:style>
          <a:lnRef idx="3">
            <a:schemeClr val="accent4"/>
          </a:lnRef>
          <a:fillRef idx="0">
            <a:schemeClr val="accent4"/>
          </a:fillRef>
          <a:effectRef idx="2">
            <a:schemeClr val="accent4"/>
          </a:effectRef>
          <a:fontRef idx="minor">
            <a:schemeClr val="tx1"/>
          </a:fontRef>
        </p:style>
      </p:cxnSp>
      <p:graphicFrame>
        <p:nvGraphicFramePr>
          <p:cNvPr id="13" name="オブジェクト 12">
            <a:extLst>
              <a:ext uri="{FF2B5EF4-FFF2-40B4-BE49-F238E27FC236}">
                <a16:creationId xmlns:a16="http://schemas.microsoft.com/office/drawing/2014/main" id="{CE9A142C-F9C0-43EF-BA12-80E6783F54F8}"/>
              </a:ext>
            </a:extLst>
          </p:cNvPr>
          <p:cNvGraphicFramePr>
            <a:graphicFrameLocks noChangeAspect="1"/>
          </p:cNvGraphicFramePr>
          <p:nvPr>
            <p:extLst>
              <p:ext uri="{D42A27DB-BD31-4B8C-83A1-F6EECF244321}">
                <p14:modId xmlns:p14="http://schemas.microsoft.com/office/powerpoint/2010/main" val="588828003"/>
              </p:ext>
            </p:extLst>
          </p:nvPr>
        </p:nvGraphicFramePr>
        <p:xfrm>
          <a:off x="0" y="0"/>
          <a:ext cx="742950" cy="495300"/>
        </p:xfrm>
        <a:graphic>
          <a:graphicData uri="http://schemas.openxmlformats.org/presentationml/2006/ole">
            <mc:AlternateContent xmlns:mc="http://schemas.openxmlformats.org/markup-compatibility/2006">
              <mc:Choice xmlns:v="urn:schemas-microsoft-com:vml" Requires="v">
                <p:oleObj r:id="rId3" imgW="1228571" imgH="819048" progId="MSPhotoEd.3">
                  <p:embed/>
                </p:oleObj>
              </mc:Choice>
              <mc:Fallback>
                <p:oleObj r:id="rId3" imgW="1228571" imgH="819048" progId="MSPhotoEd.3">
                  <p:embed/>
                  <p:pic>
                    <p:nvPicPr>
                      <p:cNvPr id="13" name="オブジェクト 12">
                        <a:extLst>
                          <a:ext uri="{FF2B5EF4-FFF2-40B4-BE49-F238E27FC236}">
                            <a16:creationId xmlns:a16="http://schemas.microsoft.com/office/drawing/2014/main" id="{CE9A142C-F9C0-43EF-BA12-80E6783F54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42950" cy="495300"/>
                      </a:xfrm>
                      <a:prstGeom prst="rect">
                        <a:avLst/>
                      </a:prstGeom>
                      <a:noFill/>
                    </p:spPr>
                  </p:pic>
                </p:oleObj>
              </mc:Fallback>
            </mc:AlternateContent>
          </a:graphicData>
        </a:graphic>
      </p:graphicFrame>
      <p:pic>
        <p:nvPicPr>
          <p:cNvPr id="14" name="グラフィックス 13" descr="戻る 単色塗りつぶし">
            <a:hlinkClick r:id="rId5" action="ppaction://hlinksldjump"/>
            <a:extLst>
              <a:ext uri="{FF2B5EF4-FFF2-40B4-BE49-F238E27FC236}">
                <a16:creationId xmlns:a16="http://schemas.microsoft.com/office/drawing/2014/main" id="{389542AA-56BB-4713-B747-2C8A3B2E2B1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68118" y="3362"/>
            <a:ext cx="457200" cy="457200"/>
          </a:xfrm>
          <a:prstGeom prst="rect">
            <a:avLst/>
          </a:prstGeom>
        </p:spPr>
      </p:pic>
    </p:spTree>
    <p:extLst>
      <p:ext uri="{BB962C8B-B14F-4D97-AF65-F5344CB8AC3E}">
        <p14:creationId xmlns:p14="http://schemas.microsoft.com/office/powerpoint/2010/main" val="15899954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u="sng" dirty="0">
                <a:uFill>
                  <a:solidFill>
                    <a:schemeClr val="accent6">
                      <a:lumMod val="40000"/>
                      <a:lumOff val="60000"/>
                    </a:schemeClr>
                  </a:solidFill>
                </a:uFill>
                <a:latin typeface="Meiryo UI" panose="020B0604030504040204" pitchFamily="50" charset="-128"/>
                <a:ea typeface="Meiryo UI" panose="020B0604030504040204" pitchFamily="50" charset="-128"/>
              </a:rPr>
              <a:t>3.</a:t>
            </a:r>
            <a:r>
              <a:rPr lang="ja-JP" altLang="en-US" u="sng" dirty="0">
                <a:uFill>
                  <a:solidFill>
                    <a:schemeClr val="accent6">
                      <a:lumMod val="40000"/>
                      <a:lumOff val="60000"/>
                    </a:schemeClr>
                  </a:solidFill>
                </a:uFill>
                <a:latin typeface="Meiryo UI" panose="020B0604030504040204" pitchFamily="50" charset="-128"/>
                <a:ea typeface="Meiryo UI" panose="020B0604030504040204" pitchFamily="50" charset="-128"/>
              </a:rPr>
              <a:t>リストアイテムの取得</a:t>
            </a:r>
            <a:endParaRPr lang="en-US" altLang="ja-JP" u="sng" dirty="0">
              <a:uFill>
                <a:solidFill>
                  <a:schemeClr val="accent6">
                    <a:lumMod val="40000"/>
                    <a:lumOff val="60000"/>
                  </a:schemeClr>
                </a:solidFill>
              </a:uFill>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p:txBody>
          <a:bodyPr/>
          <a:lstStyle/>
          <a:p>
            <a:pPr marL="0" indent="0">
              <a:buNone/>
            </a:pPr>
            <a:r>
              <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2" action="ppaction://hlinksldjump">
                  <a:extLst>
                    <a:ext uri="{A12FA001-AC4F-418D-AE19-62706E023703}">
                      <ahyp:hlinkClr xmlns:ahyp="http://schemas.microsoft.com/office/drawing/2018/hyperlinkcolor" val="tx"/>
                    </a:ext>
                  </a:extLst>
                </a:hlinkClick>
              </a:rPr>
              <a:t>3-1.</a:t>
            </a:r>
            <a:r>
              <a:rPr lang="ja-JP" altLang="en-US"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2" action="ppaction://hlinksldjump">
                  <a:extLst>
                    <a:ext uri="{A12FA001-AC4F-418D-AE19-62706E023703}">
                      <ahyp:hlinkClr xmlns:ahyp="http://schemas.microsoft.com/office/drawing/2018/hyperlinkcolor" val="tx"/>
                    </a:ext>
                  </a:extLst>
                </a:hlinkClick>
              </a:rPr>
              <a:t>リストアイテムの取得</a:t>
            </a:r>
            <a:endPar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a:p>
            <a:pPr marL="0" indent="0">
              <a:buNone/>
            </a:pPr>
            <a:r>
              <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3" action="ppaction://hlinksldjump">
                  <a:extLst>
                    <a:ext uri="{A12FA001-AC4F-418D-AE19-62706E023703}">
                      <ahyp:hlinkClr xmlns:ahyp="http://schemas.microsoft.com/office/drawing/2018/hyperlinkcolor" val="tx"/>
                    </a:ext>
                  </a:extLst>
                </a:hlinkClick>
              </a:rPr>
              <a:t>3-2.</a:t>
            </a:r>
            <a:r>
              <a:rPr lang="ja-JP" altLang="en-US"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3" action="ppaction://hlinksldjump">
                  <a:extLst>
                    <a:ext uri="{A12FA001-AC4F-418D-AE19-62706E023703}">
                      <ahyp:hlinkClr xmlns:ahyp="http://schemas.microsoft.com/office/drawing/2018/hyperlinkcolor" val="tx"/>
                    </a:ext>
                  </a:extLst>
                </a:hlinkClick>
              </a:rPr>
              <a:t>内容解説</a:t>
            </a:r>
            <a:endPar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a:p>
            <a:pPr marL="0" indent="0">
              <a:buNone/>
            </a:pPr>
            <a:r>
              <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4" action="ppaction://hlinksldjump">
                  <a:extLst>
                    <a:ext uri="{A12FA001-AC4F-418D-AE19-62706E023703}">
                      <ahyp:hlinkClr xmlns:ahyp="http://schemas.microsoft.com/office/drawing/2018/hyperlinkcolor" val="tx"/>
                    </a:ext>
                  </a:extLst>
                </a:hlinkClick>
              </a:rPr>
              <a:t>3-3.</a:t>
            </a:r>
            <a:r>
              <a:rPr lang="ja-JP" altLang="en-US"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4" action="ppaction://hlinksldjump">
                  <a:extLst>
                    <a:ext uri="{A12FA001-AC4F-418D-AE19-62706E023703}">
                      <ahyp:hlinkClr xmlns:ahyp="http://schemas.microsoft.com/office/drawing/2018/hyperlinkcolor" val="tx"/>
                    </a:ext>
                  </a:extLst>
                </a:hlinkClick>
              </a:rPr>
              <a:t>クエリを用いたリストアイテムの取得</a:t>
            </a:r>
            <a:endPar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p:txBody>
      </p:sp>
      <p:graphicFrame>
        <p:nvGraphicFramePr>
          <p:cNvPr id="5" name="オブジェクト 4">
            <a:extLst>
              <a:ext uri="{FF2B5EF4-FFF2-40B4-BE49-F238E27FC236}">
                <a16:creationId xmlns:a16="http://schemas.microsoft.com/office/drawing/2014/main" id="{00602314-03F8-4710-A84A-DD2B5B46F187}"/>
              </a:ext>
            </a:extLst>
          </p:cNvPr>
          <p:cNvGraphicFramePr>
            <a:graphicFrameLocks noChangeAspect="1"/>
          </p:cNvGraphicFramePr>
          <p:nvPr>
            <p:extLst>
              <p:ext uri="{D42A27DB-BD31-4B8C-83A1-F6EECF244321}">
                <p14:modId xmlns:p14="http://schemas.microsoft.com/office/powerpoint/2010/main" val="588828003"/>
              </p:ext>
            </p:extLst>
          </p:nvPr>
        </p:nvGraphicFramePr>
        <p:xfrm>
          <a:off x="0" y="0"/>
          <a:ext cx="742950" cy="495300"/>
        </p:xfrm>
        <a:graphic>
          <a:graphicData uri="http://schemas.openxmlformats.org/presentationml/2006/ole">
            <mc:AlternateContent xmlns:mc="http://schemas.openxmlformats.org/markup-compatibility/2006">
              <mc:Choice xmlns:v="urn:schemas-microsoft-com:vml" Requires="v">
                <p:oleObj r:id="rId5" imgW="1228571" imgH="819048" progId="MSPhotoEd.3">
                  <p:embed/>
                </p:oleObj>
              </mc:Choice>
              <mc:Fallback>
                <p:oleObj r:id="rId5" imgW="1228571" imgH="819048" progId="MSPhotoEd.3">
                  <p:embed/>
                  <p:pic>
                    <p:nvPicPr>
                      <p:cNvPr id="5" name="オブジェクト 4">
                        <a:extLst>
                          <a:ext uri="{FF2B5EF4-FFF2-40B4-BE49-F238E27FC236}">
                            <a16:creationId xmlns:a16="http://schemas.microsoft.com/office/drawing/2014/main" id="{00602314-03F8-4710-A84A-DD2B5B46F18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742950" cy="495300"/>
                      </a:xfrm>
                      <a:prstGeom prst="rect">
                        <a:avLst/>
                      </a:prstGeom>
                      <a:noFill/>
                    </p:spPr>
                  </p:pic>
                </p:oleObj>
              </mc:Fallback>
            </mc:AlternateContent>
          </a:graphicData>
        </a:graphic>
      </p:graphicFrame>
      <p:pic>
        <p:nvPicPr>
          <p:cNvPr id="6" name="グラフィックス 5" descr="戻る 単色塗りつぶし">
            <a:hlinkClick r:id="rId7" action="ppaction://hlinksldjump"/>
            <a:extLst>
              <a:ext uri="{FF2B5EF4-FFF2-40B4-BE49-F238E27FC236}">
                <a16:creationId xmlns:a16="http://schemas.microsoft.com/office/drawing/2014/main" id="{670EED21-DA75-48B4-9759-D1851FB7EC9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368118" y="3362"/>
            <a:ext cx="457200" cy="457200"/>
          </a:xfrm>
          <a:prstGeom prst="rect">
            <a:avLst/>
          </a:prstGeom>
        </p:spPr>
      </p:pic>
    </p:spTree>
    <p:extLst>
      <p:ext uri="{BB962C8B-B14F-4D97-AF65-F5344CB8AC3E}">
        <p14:creationId xmlns:p14="http://schemas.microsoft.com/office/powerpoint/2010/main" val="973599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Meiryo UI" panose="020B0604030504040204" pitchFamily="50" charset="-128"/>
                <a:ea typeface="Meiryo UI" panose="020B0604030504040204" pitchFamily="50" charset="-128"/>
              </a:rPr>
              <a:t>まえがき</a:t>
            </a:r>
            <a:endParaRPr kumimoji="1" lang="ja-JP" altLang="en-US"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a:xfrm>
            <a:off x="681038" y="1825625"/>
            <a:ext cx="8543925" cy="4828268"/>
          </a:xfrm>
        </p:spPr>
        <p:txBody>
          <a:bodyPr>
            <a:normAutofit/>
          </a:bodyPr>
          <a:lstStyle/>
          <a:p>
            <a:pPr marL="0" indent="0">
              <a:buNone/>
            </a:pPr>
            <a:r>
              <a:rPr lang="ja-JP" altLang="en-US" dirty="0">
                <a:latin typeface="Meiryo UI" panose="020B0604030504040204" pitchFamily="50" charset="-128"/>
                <a:ea typeface="Meiryo UI" panose="020B0604030504040204" pitchFamily="50" charset="-128"/>
              </a:rPr>
              <a:t>●</a:t>
            </a:r>
            <a:r>
              <a:rPr lang="en-US" altLang="ja-JP" dirty="0">
                <a:latin typeface="Meiryo UI" panose="020B0604030504040204" pitchFamily="50" charset="-128"/>
                <a:ea typeface="Meiryo UI" panose="020B0604030504040204" pitchFamily="50" charset="-128"/>
              </a:rPr>
              <a:t>REST API</a:t>
            </a:r>
            <a:r>
              <a:rPr lang="ja-JP" altLang="en-US" dirty="0">
                <a:latin typeface="Meiryo UI" panose="020B0604030504040204" pitchFamily="50" charset="-128"/>
                <a:ea typeface="Meiryo UI" panose="020B0604030504040204" pitchFamily="50" charset="-128"/>
              </a:rPr>
              <a:t>の嬉しさ・できること</a:t>
            </a:r>
            <a:endParaRPr lang="en-US" altLang="ja-JP" dirty="0">
              <a:latin typeface="Meiryo UI" panose="020B0604030504040204" pitchFamily="50" charset="-128"/>
              <a:ea typeface="Meiryo UI" panose="020B0604030504040204" pitchFamily="50" charset="-128"/>
            </a:endParaRPr>
          </a:p>
          <a:p>
            <a:pPr marL="0" indent="0">
              <a:buNone/>
            </a:pPr>
            <a:r>
              <a:rPr lang="ja-JP" altLang="en-US" sz="2400" dirty="0">
                <a:latin typeface="Meiryo UI" panose="020B0604030504040204" pitchFamily="50" charset="-128"/>
                <a:ea typeface="Meiryo UI" panose="020B0604030504040204" pitchFamily="50" charset="-128"/>
              </a:rPr>
              <a:t>・ユーザー依存なしに</a:t>
            </a:r>
            <a:r>
              <a:rPr lang="en-US" altLang="ja-JP" sz="2400" dirty="0">
                <a:latin typeface="Meiryo UI" panose="020B0604030504040204" pitchFamily="50" charset="-128"/>
                <a:ea typeface="Meiryo UI" panose="020B0604030504040204" pitchFamily="50" charset="-128"/>
              </a:rPr>
              <a:t>SPO</a:t>
            </a:r>
            <a:r>
              <a:rPr lang="ja-JP" altLang="en-US" sz="2400" dirty="0">
                <a:latin typeface="Meiryo UI" panose="020B0604030504040204" pitchFamily="50" charset="-128"/>
                <a:ea typeface="Meiryo UI" panose="020B0604030504040204" pitchFamily="50" charset="-128"/>
              </a:rPr>
              <a:t>とデータをやり取りすることができる。</a:t>
            </a:r>
            <a:endParaRPr lang="en-US" altLang="ja-JP" sz="2400" dirty="0">
              <a:latin typeface="Meiryo UI" panose="020B0604030504040204" pitchFamily="50" charset="-128"/>
              <a:ea typeface="Meiryo UI" panose="020B0604030504040204" pitchFamily="50" charset="-128"/>
            </a:endParaRPr>
          </a:p>
          <a:p>
            <a:pPr marL="0" indent="0">
              <a:buNone/>
            </a:pPr>
            <a:r>
              <a:rPr lang="ja-JP" altLang="en-US" sz="2400" dirty="0">
                <a:latin typeface="Meiryo UI" panose="020B0604030504040204" pitchFamily="50" charset="-128"/>
                <a:ea typeface="Meiryo UI" panose="020B0604030504040204" pitchFamily="50" charset="-128"/>
              </a:rPr>
              <a:t>・任意のプログラムから</a:t>
            </a:r>
            <a:r>
              <a:rPr lang="en-US" altLang="ja-JP" sz="2400" dirty="0">
                <a:latin typeface="Meiryo UI" panose="020B0604030504040204" pitchFamily="50" charset="-128"/>
                <a:ea typeface="Meiryo UI" panose="020B0604030504040204" pitchFamily="50" charset="-128"/>
              </a:rPr>
              <a:t>SPO</a:t>
            </a:r>
            <a:r>
              <a:rPr lang="ja-JP" altLang="en-US" sz="2400" dirty="0">
                <a:latin typeface="Meiryo UI" panose="020B0604030504040204" pitchFamily="50" charset="-128"/>
                <a:ea typeface="Meiryo UI" panose="020B0604030504040204" pitchFamily="50" charset="-128"/>
              </a:rPr>
              <a:t>とデータをやり取りすることができる。</a:t>
            </a:r>
            <a:endParaRPr lang="en-US" altLang="ja-JP" sz="2400" dirty="0">
              <a:latin typeface="Meiryo UI" panose="020B0604030504040204" pitchFamily="50" charset="-128"/>
              <a:ea typeface="Meiryo UI" panose="020B0604030504040204" pitchFamily="50" charset="-128"/>
            </a:endParaRPr>
          </a:p>
          <a:p>
            <a:pPr marL="0" indent="0">
              <a:buNone/>
            </a:pPr>
            <a:r>
              <a:rPr lang="ja-JP" altLang="en-US" sz="2400" dirty="0">
                <a:latin typeface="Meiryo UI" panose="020B0604030504040204" pitchFamily="50" charset="-128"/>
                <a:ea typeface="Meiryo UI" panose="020B0604030504040204" pitchFamily="50" charset="-128"/>
              </a:rPr>
              <a:t>・</a:t>
            </a:r>
            <a:r>
              <a:rPr lang="en-US" altLang="ja-JP" sz="2400" dirty="0" err="1">
                <a:latin typeface="Meiryo UI" panose="020B0604030504040204" pitchFamily="50" charset="-128"/>
                <a:ea typeface="Meiryo UI" panose="020B0604030504040204" pitchFamily="50" charset="-128"/>
              </a:rPr>
              <a:t>PowerAutomate</a:t>
            </a:r>
            <a:r>
              <a:rPr lang="ja-JP" altLang="en-US" sz="2400" dirty="0">
                <a:latin typeface="Meiryo UI" panose="020B0604030504040204" pitchFamily="50" charset="-128"/>
                <a:ea typeface="Meiryo UI" panose="020B0604030504040204" pitchFamily="50" charset="-128"/>
              </a:rPr>
              <a:t>ではプレミアムコネクタとなっている機能や</a:t>
            </a:r>
            <a:endParaRPr lang="en-US" altLang="ja-JP" sz="2400" dirty="0">
              <a:latin typeface="Meiryo UI" panose="020B0604030504040204" pitchFamily="50" charset="-128"/>
              <a:ea typeface="Meiryo UI" panose="020B0604030504040204" pitchFamily="50" charset="-128"/>
            </a:endParaRPr>
          </a:p>
          <a:p>
            <a:pPr marL="0" indent="0">
              <a:buNone/>
            </a:pPr>
            <a:r>
              <a:rPr lang="ja-JP" altLang="en-US" sz="2400" dirty="0">
                <a:latin typeface="Meiryo UI" panose="020B0604030504040204" pitchFamily="50" charset="-128"/>
                <a:ea typeface="Meiryo UI" panose="020B0604030504040204" pitchFamily="50" charset="-128"/>
              </a:rPr>
              <a:t>　</a:t>
            </a:r>
            <a:r>
              <a:rPr lang="en-US" altLang="ja-JP" sz="2400" dirty="0" err="1">
                <a:latin typeface="Meiryo UI" panose="020B0604030504040204" pitchFamily="50" charset="-128"/>
                <a:ea typeface="Meiryo UI" panose="020B0604030504040204" pitchFamily="50" charset="-128"/>
              </a:rPr>
              <a:t>PowerPlatform</a:t>
            </a:r>
            <a:r>
              <a:rPr lang="ja-JP" altLang="en-US" sz="2400" dirty="0">
                <a:latin typeface="Meiryo UI" panose="020B0604030504040204" pitchFamily="50" charset="-128"/>
                <a:ea typeface="Meiryo UI" panose="020B0604030504040204" pitchFamily="50" charset="-128"/>
              </a:rPr>
              <a:t>アプリ群だけでは実現できない機能を</a:t>
            </a:r>
            <a:endParaRPr lang="en-US" altLang="ja-JP" sz="2400" dirty="0">
              <a:latin typeface="Meiryo UI" panose="020B0604030504040204" pitchFamily="50" charset="-128"/>
              <a:ea typeface="Meiryo UI" panose="020B0604030504040204" pitchFamily="50" charset="-128"/>
            </a:endParaRPr>
          </a:p>
          <a:p>
            <a:pPr marL="0" indent="0">
              <a:buNone/>
            </a:pPr>
            <a:r>
              <a:rPr lang="ja-JP" altLang="en-US" sz="2400" dirty="0">
                <a:latin typeface="Meiryo UI" panose="020B0604030504040204" pitchFamily="50" charset="-128"/>
                <a:ea typeface="Meiryo UI" panose="020B0604030504040204" pitchFamily="50" charset="-128"/>
              </a:rPr>
              <a:t>　外部プログラム</a:t>
            </a:r>
            <a:r>
              <a:rPr lang="en-US" altLang="ja-JP" sz="2400" dirty="0">
                <a:latin typeface="Meiryo UI" panose="020B0604030504040204" pitchFamily="50" charset="-128"/>
                <a:ea typeface="Meiryo UI" panose="020B0604030504040204" pitchFamily="50" charset="-128"/>
              </a:rPr>
              <a:t>(</a:t>
            </a:r>
            <a:r>
              <a:rPr lang="ja-JP" altLang="en-US" sz="2400" dirty="0">
                <a:latin typeface="Meiryo UI" panose="020B0604030504040204" pitchFamily="50" charset="-128"/>
                <a:ea typeface="Meiryo UI" panose="020B0604030504040204" pitchFamily="50" charset="-128"/>
              </a:rPr>
              <a:t>本資料では</a:t>
            </a:r>
            <a:r>
              <a:rPr lang="en-US" altLang="ja-JP" sz="2400" dirty="0">
                <a:latin typeface="Meiryo UI" panose="020B0604030504040204" pitchFamily="50" charset="-128"/>
                <a:ea typeface="Meiryo UI" panose="020B0604030504040204" pitchFamily="50" charset="-128"/>
              </a:rPr>
              <a:t>Python)</a:t>
            </a:r>
            <a:r>
              <a:rPr lang="ja-JP" altLang="en-US" sz="2400" dirty="0">
                <a:latin typeface="Meiryo UI" panose="020B0604030504040204" pitchFamily="50" charset="-128"/>
                <a:ea typeface="Meiryo UI" panose="020B0604030504040204" pitchFamily="50" charset="-128"/>
              </a:rPr>
              <a:t>で補完することで実現する</a:t>
            </a:r>
            <a:endParaRPr lang="en-US" altLang="ja-JP" sz="2400" dirty="0">
              <a:latin typeface="Meiryo UI" panose="020B0604030504040204" pitchFamily="50" charset="-128"/>
              <a:ea typeface="Meiryo UI" panose="020B0604030504040204" pitchFamily="50" charset="-128"/>
            </a:endParaRPr>
          </a:p>
          <a:p>
            <a:pPr marL="0" indent="0">
              <a:buNone/>
            </a:pPr>
            <a:r>
              <a:rPr lang="ja-JP" altLang="en-US" sz="2400" dirty="0">
                <a:latin typeface="Meiryo UI" panose="020B0604030504040204" pitchFamily="50" charset="-128"/>
                <a:ea typeface="Meiryo UI" panose="020B0604030504040204" pitchFamily="50" charset="-128"/>
              </a:rPr>
              <a:t>　ことができる。</a:t>
            </a:r>
            <a:endParaRPr lang="en-US" altLang="ja-JP" sz="2400" dirty="0">
              <a:latin typeface="Meiryo UI" panose="020B0604030504040204" pitchFamily="50" charset="-128"/>
              <a:ea typeface="Meiryo UI" panose="020B0604030504040204" pitchFamily="50" charset="-128"/>
            </a:endParaRPr>
          </a:p>
          <a:p>
            <a:pPr marL="0" indent="0">
              <a:buNone/>
            </a:pPr>
            <a:r>
              <a:rPr lang="ja-JP" altLang="en-US" sz="2400" dirty="0">
                <a:latin typeface="Meiryo UI" panose="020B0604030504040204" pitchFamily="50" charset="-128"/>
                <a:ea typeface="Meiryo UI" panose="020B0604030504040204" pitchFamily="50" charset="-128"/>
              </a:rPr>
              <a:t>・活用例</a:t>
            </a:r>
            <a:r>
              <a:rPr lang="en-US" altLang="ja-JP" sz="2400" dirty="0">
                <a:latin typeface="Meiryo UI" panose="020B0604030504040204" pitchFamily="50" charset="-128"/>
                <a:ea typeface="Meiryo UI" panose="020B0604030504040204" pitchFamily="50" charset="-128"/>
              </a:rPr>
              <a:t>:</a:t>
            </a:r>
            <a:r>
              <a:rPr lang="ja-JP" altLang="en-US" sz="2400" dirty="0">
                <a:latin typeface="Meiryo UI" panose="020B0604030504040204" pitchFamily="50" charset="-128"/>
                <a:ea typeface="Meiryo UI" panose="020B0604030504040204" pitchFamily="50" charset="-128"/>
              </a:rPr>
              <a:t>社内</a:t>
            </a:r>
            <a:r>
              <a:rPr lang="en-US" altLang="ja-JP" sz="2400" dirty="0">
                <a:latin typeface="Meiryo UI" panose="020B0604030504040204" pitchFamily="50" charset="-128"/>
                <a:ea typeface="Meiryo UI" panose="020B0604030504040204" pitchFamily="50" charset="-128"/>
              </a:rPr>
              <a:t>LAN</a:t>
            </a:r>
            <a:r>
              <a:rPr lang="ja-JP" altLang="en-US" sz="2400" dirty="0">
                <a:latin typeface="Meiryo UI" panose="020B0604030504040204" pitchFamily="50" charset="-128"/>
                <a:ea typeface="Meiryo UI" panose="020B0604030504040204" pitchFamily="50" charset="-128"/>
              </a:rPr>
              <a:t>サーバにあるファイル又はそれを元に加工した</a:t>
            </a:r>
            <a:endParaRPr lang="en-US" altLang="ja-JP" sz="2400" dirty="0">
              <a:latin typeface="Meiryo UI" panose="020B0604030504040204" pitchFamily="50" charset="-128"/>
              <a:ea typeface="Meiryo UI" panose="020B0604030504040204" pitchFamily="50" charset="-128"/>
            </a:endParaRPr>
          </a:p>
          <a:p>
            <a:pPr marL="0" indent="0">
              <a:buNone/>
            </a:pPr>
            <a:r>
              <a:rPr lang="ja-JP" altLang="en-US" sz="2400" dirty="0">
                <a:latin typeface="Meiryo UI" panose="020B0604030504040204" pitchFamily="50" charset="-128"/>
                <a:ea typeface="Meiryo UI" panose="020B0604030504040204" pitchFamily="50" charset="-128"/>
              </a:rPr>
              <a:t>　データを</a:t>
            </a:r>
            <a:r>
              <a:rPr lang="en-US" altLang="ja-JP" sz="2400" dirty="0">
                <a:latin typeface="Meiryo UI" panose="020B0604030504040204" pitchFamily="50" charset="-128"/>
                <a:ea typeface="Meiryo UI" panose="020B0604030504040204" pitchFamily="50" charset="-128"/>
              </a:rPr>
              <a:t>SPO</a:t>
            </a:r>
            <a:r>
              <a:rPr lang="ja-JP" altLang="en-US" sz="2400" dirty="0">
                <a:latin typeface="Meiryo UI" panose="020B0604030504040204" pitchFamily="50" charset="-128"/>
                <a:ea typeface="Meiryo UI" panose="020B0604030504040204" pitchFamily="50" charset="-128"/>
              </a:rPr>
              <a:t>へ自動的にアップロードする、ログ収集システム、</a:t>
            </a:r>
            <a:endParaRPr lang="en-US" altLang="ja-JP" sz="2400" dirty="0">
              <a:latin typeface="Meiryo UI" panose="020B0604030504040204" pitchFamily="50" charset="-128"/>
              <a:ea typeface="Meiryo UI" panose="020B0604030504040204" pitchFamily="50" charset="-128"/>
            </a:endParaRPr>
          </a:p>
          <a:p>
            <a:pPr marL="0" indent="0">
              <a:buNone/>
            </a:pPr>
            <a:r>
              <a:rPr lang="ja-JP" altLang="en-US" sz="2400" dirty="0">
                <a:latin typeface="Meiryo UI" panose="020B0604030504040204" pitchFamily="50" charset="-128"/>
                <a:ea typeface="Meiryo UI" panose="020B0604030504040204" pitchFamily="50" charset="-128"/>
              </a:rPr>
              <a:t>　データ拠点としての柔軟なアクセスサービス、等。</a:t>
            </a:r>
            <a:endParaRPr lang="en-US" altLang="ja-JP" sz="2400" dirty="0">
              <a:latin typeface="Meiryo UI" panose="020B0604030504040204" pitchFamily="50" charset="-128"/>
              <a:ea typeface="Meiryo UI" panose="020B0604030504040204" pitchFamily="50" charset="-128"/>
            </a:endParaRPr>
          </a:p>
        </p:txBody>
      </p:sp>
      <p:graphicFrame>
        <p:nvGraphicFramePr>
          <p:cNvPr id="5" name="オブジェクト 4">
            <a:extLst>
              <a:ext uri="{FF2B5EF4-FFF2-40B4-BE49-F238E27FC236}">
                <a16:creationId xmlns:a16="http://schemas.microsoft.com/office/drawing/2014/main" id="{43AC3BD1-6A0F-4DEA-A8EC-09B64DD409A3}"/>
              </a:ext>
            </a:extLst>
          </p:cNvPr>
          <p:cNvGraphicFramePr>
            <a:graphicFrameLocks noChangeAspect="1"/>
          </p:cNvGraphicFramePr>
          <p:nvPr>
            <p:extLst>
              <p:ext uri="{D42A27DB-BD31-4B8C-83A1-F6EECF244321}">
                <p14:modId xmlns:p14="http://schemas.microsoft.com/office/powerpoint/2010/main" val="588828003"/>
              </p:ext>
            </p:extLst>
          </p:nvPr>
        </p:nvGraphicFramePr>
        <p:xfrm>
          <a:off x="0" y="0"/>
          <a:ext cx="742950" cy="495300"/>
        </p:xfrm>
        <a:graphic>
          <a:graphicData uri="http://schemas.openxmlformats.org/presentationml/2006/ole">
            <mc:AlternateContent xmlns:mc="http://schemas.openxmlformats.org/markup-compatibility/2006">
              <mc:Choice xmlns:v="urn:schemas-microsoft-com:vml" Requires="v">
                <p:oleObj r:id="rId2" imgW="1228571" imgH="819048" progId="MSPhotoEd.3">
                  <p:embed/>
                </p:oleObj>
              </mc:Choice>
              <mc:Fallback>
                <p:oleObj r:id="rId2" imgW="1228571" imgH="819048" progId="MSPhotoEd.3">
                  <p:embed/>
                  <p:pic>
                    <p:nvPicPr>
                      <p:cNvPr id="5" name="オブジェクト 4">
                        <a:extLst>
                          <a:ext uri="{FF2B5EF4-FFF2-40B4-BE49-F238E27FC236}">
                            <a16:creationId xmlns:a16="http://schemas.microsoft.com/office/drawing/2014/main" id="{43AC3BD1-6A0F-4DEA-A8EC-09B64DD409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42950" cy="495300"/>
                      </a:xfrm>
                      <a:prstGeom prst="rect">
                        <a:avLst/>
                      </a:prstGeom>
                      <a:noFill/>
                    </p:spPr>
                  </p:pic>
                </p:oleObj>
              </mc:Fallback>
            </mc:AlternateContent>
          </a:graphicData>
        </a:graphic>
      </p:graphicFrame>
    </p:spTree>
    <p:extLst>
      <p:ext uri="{BB962C8B-B14F-4D97-AF65-F5344CB8AC3E}">
        <p14:creationId xmlns:p14="http://schemas.microsoft.com/office/powerpoint/2010/main" val="28461376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図 15">
            <a:extLst>
              <a:ext uri="{FF2B5EF4-FFF2-40B4-BE49-F238E27FC236}">
                <a16:creationId xmlns:a16="http://schemas.microsoft.com/office/drawing/2014/main" id="{824B5AA5-F6EB-486B-BABB-35C743F172A6}"/>
              </a:ext>
            </a:extLst>
          </p:cNvPr>
          <p:cNvPicPr>
            <a:picLocks noChangeAspect="1"/>
          </p:cNvPicPr>
          <p:nvPr/>
        </p:nvPicPr>
        <p:blipFill rotWithShape="1">
          <a:blip r:embed="rId2"/>
          <a:srcRect b="5733"/>
          <a:stretch/>
        </p:blipFill>
        <p:spPr>
          <a:xfrm>
            <a:off x="614362" y="2381005"/>
            <a:ext cx="8677275" cy="4408671"/>
          </a:xfrm>
          <a:prstGeom prst="rect">
            <a:avLst/>
          </a:prstGeom>
        </p:spPr>
      </p:pic>
      <p:sp>
        <p:nvSpPr>
          <p:cNvPr id="2" name="タイトル 1"/>
          <p:cNvSpPr>
            <a:spLocks noGrp="1"/>
          </p:cNvSpPr>
          <p:nvPr>
            <p:ph type="title"/>
          </p:nvPr>
        </p:nvSpPr>
        <p:spPr/>
        <p:txBody>
          <a:bodyPr>
            <a:normAutofit/>
          </a:bodyPr>
          <a:lstStyle/>
          <a:p>
            <a:r>
              <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3-1.</a:t>
            </a:r>
            <a:r>
              <a:rPr lang="ja-JP" altLang="en-US"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リストアイテムの取得</a:t>
            </a:r>
            <a:endPar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p:txBody>
          <a:bodyPr/>
          <a:lstStyle/>
          <a:p>
            <a:pPr marL="0" indent="0">
              <a:buNone/>
            </a:pPr>
            <a:r>
              <a:rPr lang="ja-JP" altLang="en-US" dirty="0">
                <a:latin typeface="Meiryo UI" panose="020B0604030504040204" pitchFamily="50" charset="-128"/>
                <a:ea typeface="Meiryo UI" panose="020B0604030504040204" pitchFamily="50" charset="-128"/>
              </a:rPr>
              <a:t>①プログラムを実行する</a:t>
            </a:r>
            <a:endParaRPr lang="en-US" altLang="ja-JP" dirty="0">
              <a:latin typeface="Meiryo UI" panose="020B0604030504040204" pitchFamily="50" charset="-128"/>
              <a:ea typeface="Meiryo UI" panose="020B0604030504040204" pitchFamily="50" charset="-128"/>
            </a:endParaRPr>
          </a:p>
        </p:txBody>
      </p:sp>
      <p:sp>
        <p:nvSpPr>
          <p:cNvPr id="5" name="正方形/長方形 4">
            <a:extLst>
              <a:ext uri="{FF2B5EF4-FFF2-40B4-BE49-F238E27FC236}">
                <a16:creationId xmlns:a16="http://schemas.microsoft.com/office/drawing/2014/main" id="{A4E54F72-50CB-4D33-AD4E-9BD80FA86F42}"/>
              </a:ext>
            </a:extLst>
          </p:cNvPr>
          <p:cNvSpPr/>
          <p:nvPr/>
        </p:nvSpPr>
        <p:spPr>
          <a:xfrm>
            <a:off x="1730829" y="2341951"/>
            <a:ext cx="1763485" cy="360428"/>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1B7878CF-5EE8-465B-BFF6-7BB5B59217FF}"/>
              </a:ext>
            </a:extLst>
          </p:cNvPr>
          <p:cNvCxnSpPr>
            <a:cxnSpLocks/>
            <a:stCxn id="6" idx="0"/>
            <a:endCxn id="5" idx="2"/>
          </p:cNvCxnSpPr>
          <p:nvPr/>
        </p:nvCxnSpPr>
        <p:spPr>
          <a:xfrm flipH="1" flipV="1">
            <a:off x="2612572" y="2702379"/>
            <a:ext cx="2340427" cy="1083911"/>
          </a:xfrm>
          <a:prstGeom prst="line">
            <a:avLst/>
          </a:prstGeom>
          <a:ln/>
        </p:spPr>
        <p:style>
          <a:lnRef idx="3">
            <a:schemeClr val="accent4"/>
          </a:lnRef>
          <a:fillRef idx="0">
            <a:schemeClr val="accent4"/>
          </a:fillRef>
          <a:effectRef idx="2">
            <a:schemeClr val="accent4"/>
          </a:effectRef>
          <a:fontRef idx="minor">
            <a:schemeClr val="tx1"/>
          </a:fontRef>
        </p:style>
      </p:cxnSp>
      <p:sp>
        <p:nvSpPr>
          <p:cNvPr id="39" name="正方形/長方形 38">
            <a:extLst>
              <a:ext uri="{FF2B5EF4-FFF2-40B4-BE49-F238E27FC236}">
                <a16:creationId xmlns:a16="http://schemas.microsoft.com/office/drawing/2014/main" id="{AB400C7D-4C06-4D5D-8F79-2E8FC9AFECAE}"/>
              </a:ext>
            </a:extLst>
          </p:cNvPr>
          <p:cNvSpPr/>
          <p:nvPr/>
        </p:nvSpPr>
        <p:spPr>
          <a:xfrm>
            <a:off x="8335736" y="2381005"/>
            <a:ext cx="261258" cy="281664"/>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cxnSp>
        <p:nvCxnSpPr>
          <p:cNvPr id="40" name="直線コネクタ 39">
            <a:extLst>
              <a:ext uri="{FF2B5EF4-FFF2-40B4-BE49-F238E27FC236}">
                <a16:creationId xmlns:a16="http://schemas.microsoft.com/office/drawing/2014/main" id="{6EF2EF7B-6B7B-4768-8FB1-785D257E4F61}"/>
              </a:ext>
            </a:extLst>
          </p:cNvPr>
          <p:cNvCxnSpPr>
            <a:cxnSpLocks/>
            <a:stCxn id="6" idx="0"/>
            <a:endCxn id="39" idx="1"/>
          </p:cNvCxnSpPr>
          <p:nvPr/>
        </p:nvCxnSpPr>
        <p:spPr>
          <a:xfrm flipV="1">
            <a:off x="4952999" y="2521837"/>
            <a:ext cx="3382737" cy="1264453"/>
          </a:xfrm>
          <a:prstGeom prst="line">
            <a:avLst/>
          </a:prstGeom>
          <a:ln/>
        </p:spPr>
        <p:style>
          <a:lnRef idx="3">
            <a:schemeClr val="accent4"/>
          </a:lnRef>
          <a:fillRef idx="0">
            <a:schemeClr val="accent4"/>
          </a:fillRef>
          <a:effectRef idx="2">
            <a:schemeClr val="accent4"/>
          </a:effectRef>
          <a:fontRef idx="minor">
            <a:schemeClr val="tx1"/>
          </a:fontRef>
        </p:style>
      </p:cxnSp>
      <p:grpSp>
        <p:nvGrpSpPr>
          <p:cNvPr id="4" name="グループ化 3">
            <a:extLst>
              <a:ext uri="{FF2B5EF4-FFF2-40B4-BE49-F238E27FC236}">
                <a16:creationId xmlns:a16="http://schemas.microsoft.com/office/drawing/2014/main" id="{DE019702-C25A-4646-8FDF-6C6E22C2CB1C}"/>
              </a:ext>
            </a:extLst>
          </p:cNvPr>
          <p:cNvGrpSpPr/>
          <p:nvPr/>
        </p:nvGrpSpPr>
        <p:grpSpPr>
          <a:xfrm>
            <a:off x="1161091" y="3786290"/>
            <a:ext cx="7583816" cy="369332"/>
            <a:chOff x="1356077" y="3786290"/>
            <a:chExt cx="7583816" cy="369332"/>
          </a:xfrm>
        </p:grpSpPr>
        <p:sp>
          <p:nvSpPr>
            <p:cNvPr id="6" name="テキスト ボックス 5">
              <a:extLst>
                <a:ext uri="{FF2B5EF4-FFF2-40B4-BE49-F238E27FC236}">
                  <a16:creationId xmlns:a16="http://schemas.microsoft.com/office/drawing/2014/main" id="{311F1041-83DC-4B4B-AEB2-3B681826EDB7}"/>
                </a:ext>
              </a:extLst>
            </p:cNvPr>
            <p:cNvSpPr txBox="1"/>
            <p:nvPr/>
          </p:nvSpPr>
          <p:spPr>
            <a:xfrm>
              <a:off x="1356077" y="3786290"/>
              <a:ext cx="7583816"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en-US" altLang="ja-JP" dirty="0">
                  <a:latin typeface="Meiryo UI" panose="020B0604030504040204" pitchFamily="50" charset="-128"/>
                  <a:ea typeface="Meiryo UI" panose="020B0604030504040204" pitchFamily="50" charset="-128"/>
                </a:rPr>
                <a:t>1.SPO_RESTAPI_Basic.py</a:t>
              </a:r>
              <a:r>
                <a:rPr kumimoji="1" lang="ja-JP" altLang="en-US" dirty="0">
                  <a:latin typeface="Meiryo UI" panose="020B0604030504040204" pitchFamily="50" charset="-128"/>
                  <a:ea typeface="Meiryo UI" panose="020B0604030504040204" pitchFamily="50" charset="-128"/>
                </a:rPr>
                <a:t>を開き、　マークをクリックしてプログラムを実行する。</a:t>
              </a:r>
              <a:endParaRPr kumimoji="1" lang="en-US" altLang="ja-JP" dirty="0">
                <a:latin typeface="Meiryo UI" panose="020B0604030504040204" pitchFamily="50" charset="-128"/>
                <a:ea typeface="Meiryo UI" panose="020B0604030504040204" pitchFamily="50" charset="-128"/>
              </a:endParaRPr>
            </a:p>
          </p:txBody>
        </p:sp>
        <p:pic>
          <p:nvPicPr>
            <p:cNvPr id="13" name="グラフィックス 12" descr="再生 枠線">
              <a:extLst>
                <a:ext uri="{FF2B5EF4-FFF2-40B4-BE49-F238E27FC236}">
                  <a16:creationId xmlns:a16="http://schemas.microsoft.com/office/drawing/2014/main" id="{FF53DED4-8AF3-48C8-847B-82240211069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36671" y="3854562"/>
              <a:ext cx="250466" cy="239141"/>
            </a:xfrm>
            <a:prstGeom prst="rect">
              <a:avLst/>
            </a:prstGeom>
          </p:spPr>
        </p:pic>
      </p:grpSp>
      <p:sp>
        <p:nvSpPr>
          <p:cNvPr id="44" name="テキスト ボックス 43">
            <a:extLst>
              <a:ext uri="{FF2B5EF4-FFF2-40B4-BE49-F238E27FC236}">
                <a16:creationId xmlns:a16="http://schemas.microsoft.com/office/drawing/2014/main" id="{AA626775-F2A0-4F06-B776-124E58AE859B}"/>
              </a:ext>
            </a:extLst>
          </p:cNvPr>
          <p:cNvSpPr txBox="1"/>
          <p:nvPr/>
        </p:nvSpPr>
        <p:spPr>
          <a:xfrm>
            <a:off x="1550699" y="4526581"/>
            <a:ext cx="6603163" cy="584775"/>
          </a:xfrm>
          <a:prstGeom prst="rect">
            <a:avLst/>
          </a:prstGeom>
          <a:ln/>
        </p:spPr>
        <p:style>
          <a:lnRef idx="1">
            <a:schemeClr val="accent1"/>
          </a:lnRef>
          <a:fillRef idx="3">
            <a:schemeClr val="accent1"/>
          </a:fillRef>
          <a:effectRef idx="2">
            <a:schemeClr val="accent1"/>
          </a:effectRef>
          <a:fontRef idx="minor">
            <a:schemeClr val="lt1"/>
          </a:fontRef>
        </p:style>
        <p:txBody>
          <a:bodyPr wrap="square" rtlCol="0">
            <a:spAutoFit/>
          </a:bodyPr>
          <a:lstStyle/>
          <a:p>
            <a:r>
              <a:rPr kumimoji="1" lang="ja-JP" altLang="en-US" sz="1600" dirty="0">
                <a:latin typeface="Meiryo UI" panose="020B0604030504040204" pitchFamily="50" charset="-128"/>
                <a:ea typeface="Meiryo UI" panose="020B0604030504040204" pitchFamily="50" charset="-128"/>
              </a:rPr>
              <a:t>ヒント：</a:t>
            </a:r>
            <a:r>
              <a:rPr kumimoji="1" lang="en-US" altLang="ja-JP" sz="1600" dirty="0">
                <a:latin typeface="Meiryo UI" panose="020B0604030504040204" pitchFamily="50" charset="-128"/>
                <a:ea typeface="Meiryo UI" panose="020B0604030504040204" pitchFamily="50" charset="-128"/>
              </a:rPr>
              <a:t>Python</a:t>
            </a:r>
            <a:r>
              <a:rPr kumimoji="1" lang="ja-JP" altLang="en-US" sz="1600" dirty="0">
                <a:latin typeface="Meiryo UI" panose="020B0604030504040204" pitchFamily="50" charset="-128"/>
                <a:ea typeface="Meiryo UI" panose="020B0604030504040204" pitchFamily="50" charset="-128"/>
              </a:rPr>
              <a:t>ライブラリの「</a:t>
            </a:r>
            <a:r>
              <a:rPr kumimoji="1" lang="en-US" altLang="ja-JP" sz="1600" dirty="0">
                <a:latin typeface="Meiryo UI" panose="020B0604030504040204" pitchFamily="50" charset="-128"/>
                <a:ea typeface="Meiryo UI" panose="020B0604030504040204" pitchFamily="50" charset="-128"/>
              </a:rPr>
              <a:t>requests</a:t>
            </a:r>
            <a:r>
              <a:rPr kumimoji="1" lang="ja-JP" altLang="en-US" sz="1600" dirty="0">
                <a:latin typeface="Meiryo UI" panose="020B0604030504040204" pitchFamily="50" charset="-128"/>
                <a:ea typeface="Meiryo UI" panose="020B0604030504040204" pitchFamily="50" charset="-128"/>
              </a:rPr>
              <a:t>」と</a:t>
            </a:r>
            <a:r>
              <a:rPr kumimoji="1" lang="en-US" altLang="ja-JP" sz="1600" dirty="0">
                <a:latin typeface="Meiryo UI" panose="020B0604030504040204" pitchFamily="50" charset="-128"/>
                <a:ea typeface="Meiryo UI" panose="020B0604030504040204" pitchFamily="50" charset="-128"/>
              </a:rPr>
              <a:t>Visual Studio Code</a:t>
            </a:r>
            <a:r>
              <a:rPr kumimoji="1" lang="ja-JP" altLang="en-US" sz="1600" dirty="0">
                <a:latin typeface="Meiryo UI" panose="020B0604030504040204" pitchFamily="50" charset="-128"/>
                <a:ea typeface="Meiryo UI" panose="020B0604030504040204" pitchFamily="50" charset="-128"/>
              </a:rPr>
              <a:t>の</a:t>
            </a:r>
            <a:endParaRPr kumimoji="1" lang="en-US" altLang="ja-JP" sz="1600" dirty="0">
              <a:latin typeface="Meiryo UI" panose="020B0604030504040204" pitchFamily="50" charset="-128"/>
              <a:ea typeface="Meiryo UI" panose="020B0604030504040204" pitchFamily="50" charset="-128"/>
            </a:endParaRPr>
          </a:p>
          <a:p>
            <a:r>
              <a:rPr kumimoji="1" lang="en-US" altLang="ja-JP" sz="1600" dirty="0">
                <a:latin typeface="Meiryo UI" panose="020B0604030504040204" pitchFamily="50" charset="-128"/>
                <a:ea typeface="Meiryo UI" panose="020B0604030504040204" pitchFamily="50" charset="-128"/>
              </a:rPr>
              <a:t>Python</a:t>
            </a:r>
            <a:r>
              <a:rPr kumimoji="1" lang="ja-JP" altLang="en-US" sz="1600" dirty="0">
                <a:latin typeface="Meiryo UI" panose="020B0604030504040204" pitchFamily="50" charset="-128"/>
                <a:ea typeface="Meiryo UI" panose="020B0604030504040204" pitchFamily="50" charset="-128"/>
              </a:rPr>
              <a:t>拡張機能を利用しています。実行前にインストールしておいてください。</a:t>
            </a:r>
            <a:endParaRPr kumimoji="1" lang="en-US" altLang="ja-JP" sz="1600" dirty="0">
              <a:latin typeface="Meiryo UI" panose="020B0604030504040204" pitchFamily="50" charset="-128"/>
              <a:ea typeface="Meiryo UI" panose="020B0604030504040204" pitchFamily="50" charset="-128"/>
            </a:endParaRPr>
          </a:p>
        </p:txBody>
      </p:sp>
      <p:sp>
        <p:nvSpPr>
          <p:cNvPr id="45" name="テキスト ボックス 44">
            <a:extLst>
              <a:ext uri="{FF2B5EF4-FFF2-40B4-BE49-F238E27FC236}">
                <a16:creationId xmlns:a16="http://schemas.microsoft.com/office/drawing/2014/main" id="{76F80C64-83D7-45E5-A53A-B26A0389D1A5}"/>
              </a:ext>
            </a:extLst>
          </p:cNvPr>
          <p:cNvSpPr txBox="1"/>
          <p:nvPr/>
        </p:nvSpPr>
        <p:spPr>
          <a:xfrm>
            <a:off x="1550699" y="5420075"/>
            <a:ext cx="6603163" cy="584775"/>
          </a:xfrm>
          <a:prstGeom prst="rect">
            <a:avLst/>
          </a:prstGeom>
          <a:ln/>
        </p:spPr>
        <p:style>
          <a:lnRef idx="1">
            <a:schemeClr val="accent1"/>
          </a:lnRef>
          <a:fillRef idx="3">
            <a:schemeClr val="accent1"/>
          </a:fillRef>
          <a:effectRef idx="2">
            <a:schemeClr val="accent1"/>
          </a:effectRef>
          <a:fontRef idx="minor">
            <a:schemeClr val="lt1"/>
          </a:fontRef>
        </p:style>
        <p:txBody>
          <a:bodyPr wrap="square" rtlCol="0">
            <a:spAutoFit/>
          </a:bodyPr>
          <a:lstStyle/>
          <a:p>
            <a:r>
              <a:rPr kumimoji="1" lang="ja-JP" altLang="en-US" sz="1600" dirty="0">
                <a:latin typeface="Meiryo UI" panose="020B0604030504040204" pitchFamily="50" charset="-128"/>
                <a:ea typeface="Meiryo UI" panose="020B0604030504040204" pitchFamily="50" charset="-128"/>
              </a:rPr>
              <a:t>ヒント：プログラムの実行やライブラリのインストールでプロキシサーバのエラーが出る場合は次ページや</a:t>
            </a:r>
            <a:r>
              <a:rPr kumimoji="1" lang="ja-JP" altLang="en-US" sz="1600" dirty="0">
                <a:solidFill>
                  <a:schemeClr val="bg1"/>
                </a:solidFill>
                <a:latin typeface="Meiryo UI" panose="020B0604030504040204" pitchFamily="50" charset="-128"/>
                <a:ea typeface="Meiryo UI" panose="020B0604030504040204" pitchFamily="50" charset="-128"/>
                <a:hlinkClick r:id="rId5" action="ppaction://hlinksldjump">
                  <a:extLst>
                    <a:ext uri="{A12FA001-AC4F-418D-AE19-62706E023703}">
                      <ahyp:hlinkClr xmlns:ahyp="http://schemas.microsoft.com/office/drawing/2018/hyperlinkcolor" val="tx"/>
                    </a:ext>
                  </a:extLst>
                </a:hlinkClick>
              </a:rPr>
              <a:t>おまけ情報</a:t>
            </a:r>
            <a:r>
              <a:rPr kumimoji="1" lang="en-US" altLang="ja-JP" sz="1600" dirty="0">
                <a:solidFill>
                  <a:schemeClr val="bg1"/>
                </a:solidFill>
                <a:latin typeface="Meiryo UI" panose="020B0604030504040204" pitchFamily="50" charset="-128"/>
                <a:ea typeface="Meiryo UI" panose="020B0604030504040204" pitchFamily="50" charset="-128"/>
                <a:hlinkClick r:id="rId5" action="ppaction://hlinksldjump">
                  <a:extLst>
                    <a:ext uri="{A12FA001-AC4F-418D-AE19-62706E023703}">
                      <ahyp:hlinkClr xmlns:ahyp="http://schemas.microsoft.com/office/drawing/2018/hyperlinkcolor" val="tx"/>
                    </a:ext>
                  </a:extLst>
                </a:hlinkClick>
              </a:rPr>
              <a:t>8-2</a:t>
            </a:r>
            <a:r>
              <a:rPr kumimoji="1" lang="ja-JP" altLang="en-US" sz="1600" dirty="0">
                <a:solidFill>
                  <a:schemeClr val="bg1"/>
                </a:solidFill>
                <a:latin typeface="Meiryo UI" panose="020B0604030504040204" pitchFamily="50" charset="-128"/>
                <a:ea typeface="Meiryo UI" panose="020B0604030504040204" pitchFamily="50" charset="-128"/>
                <a:hlinkClick r:id="rId5" action="ppaction://hlinksldjump">
                  <a:extLst>
                    <a:ext uri="{A12FA001-AC4F-418D-AE19-62706E023703}">
                      <ahyp:hlinkClr xmlns:ahyp="http://schemas.microsoft.com/office/drawing/2018/hyperlinkcolor" val="tx"/>
                    </a:ext>
                  </a:extLst>
                </a:hlinkClick>
              </a:rPr>
              <a:t>項</a:t>
            </a:r>
            <a:r>
              <a:rPr kumimoji="1" lang="ja-JP" altLang="en-US" sz="1600" dirty="0">
                <a:latin typeface="Meiryo UI" panose="020B0604030504040204" pitchFamily="50" charset="-128"/>
                <a:ea typeface="Meiryo UI" panose="020B0604030504040204" pitchFamily="50" charset="-128"/>
              </a:rPr>
              <a:t>のページを参考にしてください。</a:t>
            </a:r>
            <a:endParaRPr kumimoji="1" lang="en-US" altLang="ja-JP" sz="1600" dirty="0">
              <a:latin typeface="Meiryo UI" panose="020B0604030504040204" pitchFamily="50" charset="-128"/>
              <a:ea typeface="Meiryo UI" panose="020B0604030504040204" pitchFamily="50" charset="-128"/>
            </a:endParaRPr>
          </a:p>
        </p:txBody>
      </p:sp>
      <p:graphicFrame>
        <p:nvGraphicFramePr>
          <p:cNvPr id="15" name="オブジェクト 14">
            <a:extLst>
              <a:ext uri="{FF2B5EF4-FFF2-40B4-BE49-F238E27FC236}">
                <a16:creationId xmlns:a16="http://schemas.microsoft.com/office/drawing/2014/main" id="{FF2A4357-7FFA-4802-BB7F-04AC9AD0E0C0}"/>
              </a:ext>
            </a:extLst>
          </p:cNvPr>
          <p:cNvGraphicFramePr>
            <a:graphicFrameLocks noChangeAspect="1"/>
          </p:cNvGraphicFramePr>
          <p:nvPr>
            <p:extLst>
              <p:ext uri="{D42A27DB-BD31-4B8C-83A1-F6EECF244321}">
                <p14:modId xmlns:p14="http://schemas.microsoft.com/office/powerpoint/2010/main" val="588828003"/>
              </p:ext>
            </p:extLst>
          </p:nvPr>
        </p:nvGraphicFramePr>
        <p:xfrm>
          <a:off x="0" y="0"/>
          <a:ext cx="742950" cy="495300"/>
        </p:xfrm>
        <a:graphic>
          <a:graphicData uri="http://schemas.openxmlformats.org/presentationml/2006/ole">
            <mc:AlternateContent xmlns:mc="http://schemas.openxmlformats.org/markup-compatibility/2006">
              <mc:Choice xmlns:v="urn:schemas-microsoft-com:vml" Requires="v">
                <p:oleObj r:id="rId6" imgW="1228571" imgH="819048" progId="MSPhotoEd.3">
                  <p:embed/>
                </p:oleObj>
              </mc:Choice>
              <mc:Fallback>
                <p:oleObj r:id="rId6" imgW="1228571" imgH="819048" progId="MSPhotoEd.3">
                  <p:embed/>
                  <p:pic>
                    <p:nvPicPr>
                      <p:cNvPr id="15" name="オブジェクト 14">
                        <a:extLst>
                          <a:ext uri="{FF2B5EF4-FFF2-40B4-BE49-F238E27FC236}">
                            <a16:creationId xmlns:a16="http://schemas.microsoft.com/office/drawing/2014/main" id="{FF2A4357-7FFA-4802-BB7F-04AC9AD0E0C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742950" cy="495300"/>
                      </a:xfrm>
                      <a:prstGeom prst="rect">
                        <a:avLst/>
                      </a:prstGeom>
                      <a:noFill/>
                    </p:spPr>
                  </p:pic>
                </p:oleObj>
              </mc:Fallback>
            </mc:AlternateContent>
          </a:graphicData>
        </a:graphic>
      </p:graphicFrame>
      <p:pic>
        <p:nvPicPr>
          <p:cNvPr id="17" name="グラフィックス 16" descr="戻る 単色塗りつぶし">
            <a:hlinkClick r:id="rId8" action="ppaction://hlinksldjump"/>
            <a:extLst>
              <a:ext uri="{FF2B5EF4-FFF2-40B4-BE49-F238E27FC236}">
                <a16:creationId xmlns:a16="http://schemas.microsoft.com/office/drawing/2014/main" id="{23B379DD-1A76-4B9C-B386-613A0010DE8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368118" y="3362"/>
            <a:ext cx="457200" cy="457200"/>
          </a:xfrm>
          <a:prstGeom prst="rect">
            <a:avLst/>
          </a:prstGeom>
        </p:spPr>
      </p:pic>
    </p:spTree>
    <p:extLst>
      <p:ext uri="{BB962C8B-B14F-4D97-AF65-F5344CB8AC3E}">
        <p14:creationId xmlns:p14="http://schemas.microsoft.com/office/powerpoint/2010/main" val="13400744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図 18">
            <a:extLst>
              <a:ext uri="{FF2B5EF4-FFF2-40B4-BE49-F238E27FC236}">
                <a16:creationId xmlns:a16="http://schemas.microsoft.com/office/drawing/2014/main" id="{2A8E9FA5-8A54-4A62-BECC-581B8D431BA2}"/>
              </a:ext>
            </a:extLst>
          </p:cNvPr>
          <p:cNvPicPr>
            <a:picLocks noChangeAspect="1"/>
          </p:cNvPicPr>
          <p:nvPr/>
        </p:nvPicPr>
        <p:blipFill>
          <a:blip r:embed="rId2"/>
          <a:stretch>
            <a:fillRect/>
          </a:stretch>
        </p:blipFill>
        <p:spPr>
          <a:xfrm>
            <a:off x="115536" y="4909310"/>
            <a:ext cx="7467600" cy="1847850"/>
          </a:xfrm>
          <a:prstGeom prst="rect">
            <a:avLst/>
          </a:prstGeom>
        </p:spPr>
      </p:pic>
      <p:pic>
        <p:nvPicPr>
          <p:cNvPr id="8" name="図 7">
            <a:extLst>
              <a:ext uri="{FF2B5EF4-FFF2-40B4-BE49-F238E27FC236}">
                <a16:creationId xmlns:a16="http://schemas.microsoft.com/office/drawing/2014/main" id="{096AA1B4-8124-4772-A15E-529C912AD297}"/>
              </a:ext>
            </a:extLst>
          </p:cNvPr>
          <p:cNvPicPr>
            <a:picLocks noChangeAspect="1"/>
          </p:cNvPicPr>
          <p:nvPr/>
        </p:nvPicPr>
        <p:blipFill>
          <a:blip r:embed="rId3"/>
          <a:stretch>
            <a:fillRect/>
          </a:stretch>
        </p:blipFill>
        <p:spPr>
          <a:xfrm>
            <a:off x="115536" y="2325457"/>
            <a:ext cx="7477125" cy="2419350"/>
          </a:xfrm>
          <a:prstGeom prst="rect">
            <a:avLst/>
          </a:prstGeom>
        </p:spPr>
      </p:pic>
      <p:sp>
        <p:nvSpPr>
          <p:cNvPr id="2" name="タイトル 1"/>
          <p:cNvSpPr>
            <a:spLocks noGrp="1"/>
          </p:cNvSpPr>
          <p:nvPr>
            <p:ph type="title"/>
          </p:nvPr>
        </p:nvSpPr>
        <p:spPr/>
        <p:txBody>
          <a:bodyPr>
            <a:normAutofit/>
          </a:bodyPr>
          <a:lstStyle/>
          <a:p>
            <a:r>
              <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3-1.</a:t>
            </a:r>
            <a:r>
              <a:rPr lang="ja-JP" altLang="en-US"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リストアイテムの取得</a:t>
            </a:r>
            <a:endPar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p:txBody>
          <a:bodyPr/>
          <a:lstStyle/>
          <a:p>
            <a:pPr marL="0" indent="0">
              <a:buNone/>
            </a:pPr>
            <a:r>
              <a:rPr lang="ja-JP" altLang="en-US" dirty="0">
                <a:latin typeface="Meiryo UI" panose="020B0604030504040204" pitchFamily="50" charset="-128"/>
                <a:ea typeface="Meiryo UI" panose="020B0604030504040204" pitchFamily="50" charset="-128"/>
              </a:rPr>
              <a:t>①プログラムを実行する　つづき</a:t>
            </a:r>
            <a:endParaRPr lang="en-US" altLang="ja-JP"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311F1041-83DC-4B4B-AEB2-3B681826EDB7}"/>
              </a:ext>
            </a:extLst>
          </p:cNvPr>
          <p:cNvSpPr txBox="1"/>
          <p:nvPr/>
        </p:nvSpPr>
        <p:spPr>
          <a:xfrm>
            <a:off x="2092618" y="4673277"/>
            <a:ext cx="7657294" cy="120032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en-US" altLang="ja-JP" dirty="0">
                <a:latin typeface="Meiryo UI" panose="020B0604030504040204" pitchFamily="50" charset="-128"/>
                <a:ea typeface="Meiryo UI" panose="020B0604030504040204" pitchFamily="50" charset="-128"/>
              </a:rPr>
              <a:t>2.</a:t>
            </a:r>
            <a:r>
              <a:rPr kumimoji="1" lang="ja-JP" altLang="en-US" dirty="0">
                <a:latin typeface="Meiryo UI" panose="020B0604030504040204" pitchFamily="50" charset="-128"/>
                <a:ea typeface="Meiryo UI" panose="020B0604030504040204" pitchFamily="50" charset="-128"/>
              </a:rPr>
              <a:t>図のようなプロキシサーバ関係のエラーが出る場合は、</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下記のコマンド</a:t>
            </a:r>
            <a:r>
              <a:rPr kumimoji="1" lang="en-US" altLang="ja-JP" dirty="0">
                <a:latin typeface="Meiryo UI" panose="020B0604030504040204" pitchFamily="50" charset="-128"/>
                <a:ea typeface="Meiryo UI" panose="020B0604030504040204" pitchFamily="50" charset="-128"/>
              </a:rPr>
              <a:t>2</a:t>
            </a:r>
            <a:r>
              <a:rPr kumimoji="1" lang="ja-JP" altLang="en-US" dirty="0">
                <a:latin typeface="Meiryo UI" panose="020B0604030504040204" pitchFamily="50" charset="-128"/>
                <a:ea typeface="Meiryo UI" panose="020B0604030504040204" pitchFamily="50" charset="-128"/>
              </a:rPr>
              <a:t>つをターミナル上にコピペして再度実行する。</a:t>
            </a:r>
            <a:endParaRPr kumimoji="1" lang="en-US" altLang="ja-JP" dirty="0">
              <a:latin typeface="Meiryo UI" panose="020B0604030504040204" pitchFamily="50" charset="-128"/>
              <a:ea typeface="Meiryo UI" panose="020B0604030504040204" pitchFamily="50" charset="-128"/>
            </a:endParaRPr>
          </a:p>
          <a:p>
            <a:r>
              <a:rPr kumimoji="1" lang="en-US" altLang="ja-JP" dirty="0">
                <a:solidFill>
                  <a:srgbClr val="002060"/>
                </a:solidFill>
                <a:latin typeface="Meiryo UI" panose="020B0604030504040204" pitchFamily="50" charset="-128"/>
                <a:ea typeface="Meiryo UI" panose="020B0604030504040204" pitchFamily="50" charset="-128"/>
              </a:rPr>
              <a:t>$</a:t>
            </a:r>
            <a:r>
              <a:rPr kumimoji="1" lang="en-US" altLang="ja-JP" dirty="0" err="1">
                <a:solidFill>
                  <a:srgbClr val="002060"/>
                </a:solidFill>
                <a:latin typeface="Meiryo UI" panose="020B0604030504040204" pitchFamily="50" charset="-128"/>
                <a:ea typeface="Meiryo UI" panose="020B0604030504040204" pitchFamily="50" charset="-128"/>
              </a:rPr>
              <a:t>env:HTTP_PROXY</a:t>
            </a:r>
            <a:r>
              <a:rPr kumimoji="1" lang="en-US" altLang="ja-JP" dirty="0">
                <a:solidFill>
                  <a:srgbClr val="002060"/>
                </a:solidFill>
                <a:latin typeface="Meiryo UI" panose="020B0604030504040204" pitchFamily="50" charset="-128"/>
                <a:ea typeface="Meiryo UI" panose="020B0604030504040204" pitchFamily="50" charset="-128"/>
              </a:rPr>
              <a:t>=“http://proxy1000.adm.toyota.co.jp:15520”</a:t>
            </a:r>
          </a:p>
          <a:p>
            <a:r>
              <a:rPr kumimoji="1" lang="en-US" altLang="ja-JP" dirty="0">
                <a:solidFill>
                  <a:srgbClr val="002060"/>
                </a:solidFill>
                <a:latin typeface="Meiryo UI" panose="020B0604030504040204" pitchFamily="50" charset="-128"/>
                <a:ea typeface="Meiryo UI" panose="020B0604030504040204" pitchFamily="50" charset="-128"/>
              </a:rPr>
              <a:t>$</a:t>
            </a:r>
            <a:r>
              <a:rPr kumimoji="1" lang="en-US" altLang="ja-JP" dirty="0" err="1">
                <a:solidFill>
                  <a:srgbClr val="002060"/>
                </a:solidFill>
                <a:latin typeface="Meiryo UI" panose="020B0604030504040204" pitchFamily="50" charset="-128"/>
                <a:ea typeface="Meiryo UI" panose="020B0604030504040204" pitchFamily="50" charset="-128"/>
              </a:rPr>
              <a:t>env:HTTPS_PROXY</a:t>
            </a:r>
            <a:r>
              <a:rPr kumimoji="1" lang="en-US" altLang="ja-JP" dirty="0">
                <a:solidFill>
                  <a:srgbClr val="002060"/>
                </a:solidFill>
                <a:latin typeface="Meiryo UI" panose="020B0604030504040204" pitchFamily="50" charset="-128"/>
                <a:ea typeface="Meiryo UI" panose="020B0604030504040204" pitchFamily="50" charset="-128"/>
              </a:rPr>
              <a:t>=“http://proxy1000.adm.toyota.co.jp:15520”</a:t>
            </a:r>
          </a:p>
        </p:txBody>
      </p:sp>
      <p:sp>
        <p:nvSpPr>
          <p:cNvPr id="27" name="正方形/長方形 26">
            <a:extLst>
              <a:ext uri="{FF2B5EF4-FFF2-40B4-BE49-F238E27FC236}">
                <a16:creationId xmlns:a16="http://schemas.microsoft.com/office/drawing/2014/main" id="{6217E9AE-3729-44D9-B47B-EB4EA0CD6780}"/>
              </a:ext>
            </a:extLst>
          </p:cNvPr>
          <p:cNvSpPr/>
          <p:nvPr/>
        </p:nvSpPr>
        <p:spPr>
          <a:xfrm>
            <a:off x="2903840" y="6266767"/>
            <a:ext cx="3954160" cy="315910"/>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cxnSp>
        <p:nvCxnSpPr>
          <p:cNvPr id="28" name="直線コネクタ 27">
            <a:extLst>
              <a:ext uri="{FF2B5EF4-FFF2-40B4-BE49-F238E27FC236}">
                <a16:creationId xmlns:a16="http://schemas.microsoft.com/office/drawing/2014/main" id="{B7037DDB-B899-4916-A35F-5C1C11488988}"/>
              </a:ext>
            </a:extLst>
          </p:cNvPr>
          <p:cNvCxnSpPr>
            <a:cxnSpLocks/>
            <a:stCxn id="6" idx="2"/>
            <a:endCxn id="27" idx="0"/>
          </p:cNvCxnSpPr>
          <p:nvPr/>
        </p:nvCxnSpPr>
        <p:spPr>
          <a:xfrm flipH="1">
            <a:off x="4880920" y="5873606"/>
            <a:ext cx="1040345" cy="393161"/>
          </a:xfrm>
          <a:prstGeom prst="line">
            <a:avLst/>
          </a:prstGeom>
          <a:ln/>
        </p:spPr>
        <p:style>
          <a:lnRef idx="3">
            <a:schemeClr val="accent4"/>
          </a:lnRef>
          <a:fillRef idx="0">
            <a:schemeClr val="accent4"/>
          </a:fillRef>
          <a:effectRef idx="2">
            <a:schemeClr val="accent4"/>
          </a:effectRef>
          <a:fontRef idx="minor">
            <a:schemeClr val="tx1"/>
          </a:fontRef>
        </p:style>
      </p:cxnSp>
      <p:sp>
        <p:nvSpPr>
          <p:cNvPr id="30" name="正方形/長方形 29">
            <a:extLst>
              <a:ext uri="{FF2B5EF4-FFF2-40B4-BE49-F238E27FC236}">
                <a16:creationId xmlns:a16="http://schemas.microsoft.com/office/drawing/2014/main" id="{0C35DF3F-4B72-484D-A9CF-CD9703E77074}"/>
              </a:ext>
            </a:extLst>
          </p:cNvPr>
          <p:cNvSpPr/>
          <p:nvPr/>
        </p:nvSpPr>
        <p:spPr>
          <a:xfrm>
            <a:off x="156089" y="2666619"/>
            <a:ext cx="7355053" cy="1801281"/>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cxnSp>
        <p:nvCxnSpPr>
          <p:cNvPr id="31" name="直線コネクタ 30">
            <a:extLst>
              <a:ext uri="{FF2B5EF4-FFF2-40B4-BE49-F238E27FC236}">
                <a16:creationId xmlns:a16="http://schemas.microsoft.com/office/drawing/2014/main" id="{FBFA4477-A910-45C8-B978-8DB73734FE9F}"/>
              </a:ext>
            </a:extLst>
          </p:cNvPr>
          <p:cNvCxnSpPr>
            <a:cxnSpLocks/>
            <a:stCxn id="30" idx="2"/>
            <a:endCxn id="6" idx="0"/>
          </p:cNvCxnSpPr>
          <p:nvPr/>
        </p:nvCxnSpPr>
        <p:spPr>
          <a:xfrm>
            <a:off x="3833616" y="4467900"/>
            <a:ext cx="2087649" cy="205377"/>
          </a:xfrm>
          <a:prstGeom prst="line">
            <a:avLst/>
          </a:prstGeom>
          <a:ln/>
        </p:spPr>
        <p:style>
          <a:lnRef idx="3">
            <a:schemeClr val="accent4"/>
          </a:lnRef>
          <a:fillRef idx="0">
            <a:schemeClr val="accent4"/>
          </a:fillRef>
          <a:effectRef idx="2">
            <a:schemeClr val="accent4"/>
          </a:effectRef>
          <a:fontRef idx="minor">
            <a:schemeClr val="tx1"/>
          </a:fontRef>
        </p:style>
      </p:cxnSp>
      <p:sp>
        <p:nvSpPr>
          <p:cNvPr id="44" name="テキスト ボックス 43">
            <a:extLst>
              <a:ext uri="{FF2B5EF4-FFF2-40B4-BE49-F238E27FC236}">
                <a16:creationId xmlns:a16="http://schemas.microsoft.com/office/drawing/2014/main" id="{AA626775-F2A0-4F06-B776-124E58AE859B}"/>
              </a:ext>
            </a:extLst>
          </p:cNvPr>
          <p:cNvSpPr txBox="1"/>
          <p:nvPr/>
        </p:nvSpPr>
        <p:spPr>
          <a:xfrm>
            <a:off x="4780574" y="3108590"/>
            <a:ext cx="4902270" cy="584775"/>
          </a:xfrm>
          <a:prstGeom prst="rect">
            <a:avLst/>
          </a:prstGeom>
          <a:ln/>
        </p:spPr>
        <p:style>
          <a:lnRef idx="1">
            <a:schemeClr val="accent1"/>
          </a:lnRef>
          <a:fillRef idx="3">
            <a:schemeClr val="accent1"/>
          </a:fillRef>
          <a:effectRef idx="2">
            <a:schemeClr val="accent1"/>
          </a:effectRef>
          <a:fontRef idx="minor">
            <a:schemeClr val="lt1"/>
          </a:fontRef>
        </p:style>
        <p:txBody>
          <a:bodyPr wrap="square" rtlCol="0">
            <a:spAutoFit/>
          </a:bodyPr>
          <a:lstStyle/>
          <a:p>
            <a:r>
              <a:rPr kumimoji="1" lang="ja-JP" altLang="en-US" sz="1600" dirty="0">
                <a:latin typeface="Meiryo UI" panose="020B0604030504040204" pitchFamily="50" charset="-128"/>
                <a:ea typeface="Meiryo UI" panose="020B0604030504040204" pitchFamily="50" charset="-128"/>
              </a:rPr>
              <a:t>ヒント：使用環境によりプロキシサーバのエラー解消方法は</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異なる場合があります。ここであげた対策は一例です。</a:t>
            </a:r>
            <a:endParaRPr kumimoji="1" lang="en-US" altLang="ja-JP" sz="1600" dirty="0">
              <a:latin typeface="Meiryo UI" panose="020B0604030504040204" pitchFamily="50" charset="-128"/>
              <a:ea typeface="Meiryo UI" panose="020B0604030504040204" pitchFamily="50" charset="-128"/>
            </a:endParaRPr>
          </a:p>
        </p:txBody>
      </p:sp>
      <p:graphicFrame>
        <p:nvGraphicFramePr>
          <p:cNvPr id="13" name="オブジェクト 12">
            <a:extLst>
              <a:ext uri="{FF2B5EF4-FFF2-40B4-BE49-F238E27FC236}">
                <a16:creationId xmlns:a16="http://schemas.microsoft.com/office/drawing/2014/main" id="{1BF88ADF-8BD7-4C18-BE83-D7ABF16E59DA}"/>
              </a:ext>
            </a:extLst>
          </p:cNvPr>
          <p:cNvGraphicFramePr>
            <a:graphicFrameLocks noChangeAspect="1"/>
          </p:cNvGraphicFramePr>
          <p:nvPr>
            <p:extLst>
              <p:ext uri="{D42A27DB-BD31-4B8C-83A1-F6EECF244321}">
                <p14:modId xmlns:p14="http://schemas.microsoft.com/office/powerpoint/2010/main" val="588828003"/>
              </p:ext>
            </p:extLst>
          </p:nvPr>
        </p:nvGraphicFramePr>
        <p:xfrm>
          <a:off x="0" y="0"/>
          <a:ext cx="742950" cy="495300"/>
        </p:xfrm>
        <a:graphic>
          <a:graphicData uri="http://schemas.openxmlformats.org/presentationml/2006/ole">
            <mc:AlternateContent xmlns:mc="http://schemas.openxmlformats.org/markup-compatibility/2006">
              <mc:Choice xmlns:v="urn:schemas-microsoft-com:vml" Requires="v">
                <p:oleObj r:id="rId4" imgW="1228571" imgH="819048" progId="MSPhotoEd.3">
                  <p:embed/>
                </p:oleObj>
              </mc:Choice>
              <mc:Fallback>
                <p:oleObj r:id="rId4" imgW="1228571" imgH="819048" progId="MSPhotoEd.3">
                  <p:embed/>
                  <p:pic>
                    <p:nvPicPr>
                      <p:cNvPr id="13" name="オブジェクト 12">
                        <a:extLst>
                          <a:ext uri="{FF2B5EF4-FFF2-40B4-BE49-F238E27FC236}">
                            <a16:creationId xmlns:a16="http://schemas.microsoft.com/office/drawing/2014/main" id="{1BF88ADF-8BD7-4C18-BE83-D7ABF16E59D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42950" cy="495300"/>
                      </a:xfrm>
                      <a:prstGeom prst="rect">
                        <a:avLst/>
                      </a:prstGeom>
                      <a:noFill/>
                    </p:spPr>
                  </p:pic>
                </p:oleObj>
              </mc:Fallback>
            </mc:AlternateContent>
          </a:graphicData>
        </a:graphic>
      </p:graphicFrame>
      <p:pic>
        <p:nvPicPr>
          <p:cNvPr id="14" name="グラフィックス 13" descr="戻る 単色塗りつぶし">
            <a:hlinkClick r:id="rId6" action="ppaction://hlinksldjump"/>
            <a:extLst>
              <a:ext uri="{FF2B5EF4-FFF2-40B4-BE49-F238E27FC236}">
                <a16:creationId xmlns:a16="http://schemas.microsoft.com/office/drawing/2014/main" id="{83794312-E0DD-49B4-A42F-50CD4711D5D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368118" y="3362"/>
            <a:ext cx="457200" cy="457200"/>
          </a:xfrm>
          <a:prstGeom prst="rect">
            <a:avLst/>
          </a:prstGeom>
        </p:spPr>
      </p:pic>
    </p:spTree>
    <p:extLst>
      <p:ext uri="{BB962C8B-B14F-4D97-AF65-F5344CB8AC3E}">
        <p14:creationId xmlns:p14="http://schemas.microsoft.com/office/powerpoint/2010/main" val="38283158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E1EE28CB-83D5-48C3-BA80-6820D394AC58}"/>
              </a:ext>
            </a:extLst>
          </p:cNvPr>
          <p:cNvPicPr>
            <a:picLocks noChangeAspect="1"/>
          </p:cNvPicPr>
          <p:nvPr/>
        </p:nvPicPr>
        <p:blipFill rotWithShape="1">
          <a:blip r:embed="rId2"/>
          <a:srcRect b="13480"/>
          <a:stretch/>
        </p:blipFill>
        <p:spPr>
          <a:xfrm>
            <a:off x="751222" y="4251669"/>
            <a:ext cx="8403551" cy="2494195"/>
          </a:xfrm>
          <a:prstGeom prst="rect">
            <a:avLst/>
          </a:prstGeom>
        </p:spPr>
      </p:pic>
      <p:pic>
        <p:nvPicPr>
          <p:cNvPr id="8" name="図 7">
            <a:extLst>
              <a:ext uri="{FF2B5EF4-FFF2-40B4-BE49-F238E27FC236}">
                <a16:creationId xmlns:a16="http://schemas.microsoft.com/office/drawing/2014/main" id="{05F93BF5-529A-4FD4-A91D-A4B2A7852DC7}"/>
              </a:ext>
            </a:extLst>
          </p:cNvPr>
          <p:cNvPicPr>
            <a:picLocks noChangeAspect="1"/>
          </p:cNvPicPr>
          <p:nvPr/>
        </p:nvPicPr>
        <p:blipFill rotWithShape="1">
          <a:blip r:embed="rId3"/>
          <a:srcRect b="32786"/>
          <a:stretch/>
        </p:blipFill>
        <p:spPr>
          <a:xfrm>
            <a:off x="751223" y="2341951"/>
            <a:ext cx="8403551" cy="1774783"/>
          </a:xfrm>
          <a:prstGeom prst="rect">
            <a:avLst/>
          </a:prstGeom>
        </p:spPr>
      </p:pic>
      <p:sp>
        <p:nvSpPr>
          <p:cNvPr id="2" name="タイトル 1"/>
          <p:cNvSpPr>
            <a:spLocks noGrp="1"/>
          </p:cNvSpPr>
          <p:nvPr>
            <p:ph type="title"/>
          </p:nvPr>
        </p:nvSpPr>
        <p:spPr/>
        <p:txBody>
          <a:bodyPr>
            <a:normAutofit/>
          </a:bodyPr>
          <a:lstStyle/>
          <a:p>
            <a:r>
              <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3-1.</a:t>
            </a:r>
            <a:r>
              <a:rPr lang="ja-JP" altLang="en-US"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リストアイテムの取得</a:t>
            </a:r>
            <a:endPar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p:txBody>
          <a:bodyPr/>
          <a:lstStyle/>
          <a:p>
            <a:pPr marL="0" indent="0">
              <a:buNone/>
            </a:pPr>
            <a:r>
              <a:rPr lang="ja-JP" altLang="en-US" dirty="0">
                <a:latin typeface="Meiryo UI" panose="020B0604030504040204" pitchFamily="50" charset="-128"/>
                <a:ea typeface="Meiryo UI" panose="020B0604030504040204" pitchFamily="50" charset="-128"/>
              </a:rPr>
              <a:t>②実行結果を確認する</a:t>
            </a:r>
            <a:endParaRPr lang="en-US" altLang="ja-JP" dirty="0">
              <a:latin typeface="Meiryo UI" panose="020B0604030504040204" pitchFamily="50" charset="-128"/>
              <a:ea typeface="Meiryo UI" panose="020B0604030504040204" pitchFamily="50" charset="-128"/>
            </a:endParaRPr>
          </a:p>
        </p:txBody>
      </p:sp>
      <p:sp>
        <p:nvSpPr>
          <p:cNvPr id="39" name="正方形/長方形 38">
            <a:extLst>
              <a:ext uri="{FF2B5EF4-FFF2-40B4-BE49-F238E27FC236}">
                <a16:creationId xmlns:a16="http://schemas.microsoft.com/office/drawing/2014/main" id="{AB400C7D-4C06-4D5D-8F79-2E8FC9AFECAE}"/>
              </a:ext>
            </a:extLst>
          </p:cNvPr>
          <p:cNvSpPr/>
          <p:nvPr/>
        </p:nvSpPr>
        <p:spPr>
          <a:xfrm>
            <a:off x="777958" y="3288168"/>
            <a:ext cx="8376815" cy="820878"/>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cxnSp>
        <p:nvCxnSpPr>
          <p:cNvPr id="40" name="直線コネクタ 39">
            <a:extLst>
              <a:ext uri="{FF2B5EF4-FFF2-40B4-BE49-F238E27FC236}">
                <a16:creationId xmlns:a16="http://schemas.microsoft.com/office/drawing/2014/main" id="{6EF2EF7B-6B7B-4768-8FB1-785D257E4F61}"/>
              </a:ext>
            </a:extLst>
          </p:cNvPr>
          <p:cNvCxnSpPr>
            <a:cxnSpLocks/>
            <a:stCxn id="6" idx="2"/>
            <a:endCxn id="39" idx="0"/>
          </p:cNvCxnSpPr>
          <p:nvPr/>
        </p:nvCxnSpPr>
        <p:spPr>
          <a:xfrm flipH="1">
            <a:off x="4966366" y="2965520"/>
            <a:ext cx="1123615" cy="322648"/>
          </a:xfrm>
          <a:prstGeom prst="line">
            <a:avLst/>
          </a:prstGeom>
          <a:ln/>
        </p:spPr>
        <p:style>
          <a:lnRef idx="3">
            <a:schemeClr val="accent4"/>
          </a:lnRef>
          <a:fillRef idx="0">
            <a:schemeClr val="accent4"/>
          </a:fillRef>
          <a:effectRef idx="2">
            <a:schemeClr val="accent4"/>
          </a:effectRef>
          <a:fontRef idx="minor">
            <a:schemeClr val="tx1"/>
          </a:fontRef>
        </p:style>
      </p:cxnSp>
      <p:sp>
        <p:nvSpPr>
          <p:cNvPr id="6" name="テキスト ボックス 5">
            <a:extLst>
              <a:ext uri="{FF2B5EF4-FFF2-40B4-BE49-F238E27FC236}">
                <a16:creationId xmlns:a16="http://schemas.microsoft.com/office/drawing/2014/main" id="{311F1041-83DC-4B4B-AEB2-3B681826EDB7}"/>
              </a:ext>
            </a:extLst>
          </p:cNvPr>
          <p:cNvSpPr txBox="1"/>
          <p:nvPr/>
        </p:nvSpPr>
        <p:spPr>
          <a:xfrm>
            <a:off x="3212855" y="2596188"/>
            <a:ext cx="5754252"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en-US" altLang="ja-JP" dirty="0">
                <a:latin typeface="Meiryo UI" panose="020B0604030504040204" pitchFamily="50" charset="-128"/>
                <a:ea typeface="Meiryo UI" panose="020B0604030504040204" pitchFamily="50" charset="-128"/>
              </a:rPr>
              <a:t>1.</a:t>
            </a:r>
            <a:r>
              <a:rPr kumimoji="1" lang="ja-JP" altLang="en-US" dirty="0">
                <a:latin typeface="Meiryo UI" panose="020B0604030504040204" pitchFamily="50" charset="-128"/>
                <a:ea typeface="Meiryo UI" panose="020B0604030504040204" pitchFamily="50" charset="-128"/>
              </a:rPr>
              <a:t>実行が上手くいくと結果が図のように</a:t>
            </a:r>
            <a:r>
              <a:rPr kumimoji="1" lang="en-US" altLang="ja-JP" dirty="0">
                <a:latin typeface="Meiryo UI" panose="020B0604030504040204" pitchFamily="50" charset="-128"/>
                <a:ea typeface="Meiryo UI" panose="020B0604030504040204" pitchFamily="50" charset="-128"/>
              </a:rPr>
              <a:t>json</a:t>
            </a:r>
            <a:r>
              <a:rPr kumimoji="1" lang="ja-JP" altLang="en-US" dirty="0">
                <a:latin typeface="Meiryo UI" panose="020B0604030504040204" pitchFamily="50" charset="-128"/>
                <a:ea typeface="Meiryo UI" panose="020B0604030504040204" pitchFamily="50" charset="-128"/>
              </a:rPr>
              <a:t>形式で表示される。</a:t>
            </a:r>
            <a:endParaRPr kumimoji="1" lang="en-US" altLang="ja-JP" dirty="0">
              <a:latin typeface="Meiryo UI" panose="020B0604030504040204" pitchFamily="50" charset="-128"/>
              <a:ea typeface="Meiryo UI" panose="020B0604030504040204" pitchFamily="50" charset="-128"/>
            </a:endParaRPr>
          </a:p>
        </p:txBody>
      </p:sp>
      <p:sp>
        <p:nvSpPr>
          <p:cNvPr id="34" name="正方形/長方形 33">
            <a:extLst>
              <a:ext uri="{FF2B5EF4-FFF2-40B4-BE49-F238E27FC236}">
                <a16:creationId xmlns:a16="http://schemas.microsoft.com/office/drawing/2014/main" id="{A3938C0F-951F-4BF1-B8BD-033EE7EDD7DA}"/>
              </a:ext>
            </a:extLst>
          </p:cNvPr>
          <p:cNvSpPr/>
          <p:nvPr/>
        </p:nvSpPr>
        <p:spPr>
          <a:xfrm flipV="1">
            <a:off x="6662059" y="4633060"/>
            <a:ext cx="1690007" cy="308498"/>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sp>
        <p:nvSpPr>
          <p:cNvPr id="35" name="テキスト ボックス 34">
            <a:extLst>
              <a:ext uri="{FF2B5EF4-FFF2-40B4-BE49-F238E27FC236}">
                <a16:creationId xmlns:a16="http://schemas.microsoft.com/office/drawing/2014/main" id="{F4206761-693D-491C-98EF-72E05E172E19}"/>
              </a:ext>
            </a:extLst>
          </p:cNvPr>
          <p:cNvSpPr txBox="1"/>
          <p:nvPr/>
        </p:nvSpPr>
        <p:spPr>
          <a:xfrm>
            <a:off x="681032" y="5097595"/>
            <a:ext cx="6185384" cy="92333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en-US" altLang="ja-JP" dirty="0">
                <a:latin typeface="Meiryo UI" panose="020B0604030504040204" pitchFamily="50" charset="-128"/>
                <a:ea typeface="Meiryo UI" panose="020B0604030504040204" pitchFamily="50" charset="-128"/>
              </a:rPr>
              <a:t>2.</a:t>
            </a:r>
            <a:r>
              <a:rPr kumimoji="1" lang="ja-JP" altLang="en-US" dirty="0">
                <a:latin typeface="Meiryo UI" panose="020B0604030504040204" pitchFamily="50" charset="-128"/>
                <a:ea typeface="Meiryo UI" panose="020B0604030504040204" pitchFamily="50" charset="-128"/>
              </a:rPr>
              <a:t>本資料の例ではリストのタイトル列に「</a:t>
            </a:r>
            <a:r>
              <a:rPr kumimoji="1" lang="en-US" altLang="ja-JP" dirty="0">
                <a:latin typeface="Meiryo UI" panose="020B0604030504040204" pitchFamily="50" charset="-128"/>
                <a:ea typeface="Meiryo UI" panose="020B0604030504040204" pitchFamily="50" charset="-128"/>
              </a:rPr>
              <a:t>Hello REST API!</a:t>
            </a:r>
            <a:r>
              <a:rPr kumimoji="1" lang="ja-JP" altLang="en-US" dirty="0">
                <a:latin typeface="Meiryo UI" panose="020B0604030504040204" pitchFamily="50" charset="-128"/>
                <a:ea typeface="Meiryo UI" panose="020B0604030504040204" pitchFamily="50" charset="-128"/>
              </a:rPr>
              <a:t>」という</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テキストでアイテムを</a:t>
            </a:r>
            <a:r>
              <a:rPr kumimoji="1" lang="en-US" altLang="ja-JP" dirty="0">
                <a:latin typeface="Meiryo UI" panose="020B0604030504040204" pitchFamily="50" charset="-128"/>
                <a:ea typeface="Meiryo UI" panose="020B0604030504040204" pitchFamily="50" charset="-128"/>
              </a:rPr>
              <a:t>1</a:t>
            </a:r>
            <a:r>
              <a:rPr kumimoji="1" lang="ja-JP" altLang="en-US" dirty="0">
                <a:latin typeface="Meiryo UI" panose="020B0604030504040204" pitchFamily="50" charset="-128"/>
                <a:ea typeface="Meiryo UI" panose="020B0604030504040204" pitchFamily="50" charset="-128"/>
              </a:rPr>
              <a:t>つ追加したため、ターミナル上で検索をかける。</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対象のリストアイテムを取得できていることが確認できる。</a:t>
            </a:r>
            <a:endParaRPr kumimoji="1" lang="en-US" altLang="ja-JP" dirty="0">
              <a:latin typeface="Meiryo UI" panose="020B0604030504040204" pitchFamily="50" charset="-128"/>
              <a:ea typeface="Meiryo UI" panose="020B0604030504040204" pitchFamily="50" charset="-128"/>
            </a:endParaRPr>
          </a:p>
        </p:txBody>
      </p:sp>
      <p:cxnSp>
        <p:nvCxnSpPr>
          <p:cNvPr id="46" name="直線コネクタ 45">
            <a:extLst>
              <a:ext uri="{FF2B5EF4-FFF2-40B4-BE49-F238E27FC236}">
                <a16:creationId xmlns:a16="http://schemas.microsoft.com/office/drawing/2014/main" id="{9F7853E5-622C-459A-B31D-0E2EEF65EA66}"/>
              </a:ext>
            </a:extLst>
          </p:cNvPr>
          <p:cNvCxnSpPr>
            <a:cxnSpLocks/>
            <a:stCxn id="34" idx="1"/>
            <a:endCxn id="35" idx="0"/>
          </p:cNvCxnSpPr>
          <p:nvPr/>
        </p:nvCxnSpPr>
        <p:spPr>
          <a:xfrm flipH="1">
            <a:off x="3773724" y="4787309"/>
            <a:ext cx="2888335" cy="310286"/>
          </a:xfrm>
          <a:prstGeom prst="line">
            <a:avLst/>
          </a:prstGeom>
          <a:ln/>
        </p:spPr>
        <p:style>
          <a:lnRef idx="3">
            <a:schemeClr val="accent4"/>
          </a:lnRef>
          <a:fillRef idx="0">
            <a:schemeClr val="accent4"/>
          </a:fillRef>
          <a:effectRef idx="2">
            <a:schemeClr val="accent4"/>
          </a:effectRef>
          <a:fontRef idx="minor">
            <a:schemeClr val="tx1"/>
          </a:fontRef>
        </p:style>
      </p:cxnSp>
      <p:sp>
        <p:nvSpPr>
          <p:cNvPr id="49" name="正方形/長方形 48">
            <a:extLst>
              <a:ext uri="{FF2B5EF4-FFF2-40B4-BE49-F238E27FC236}">
                <a16:creationId xmlns:a16="http://schemas.microsoft.com/office/drawing/2014/main" id="{028E126C-D479-4098-B7D0-C7D84A69E7FC}"/>
              </a:ext>
            </a:extLst>
          </p:cNvPr>
          <p:cNvSpPr/>
          <p:nvPr/>
        </p:nvSpPr>
        <p:spPr>
          <a:xfrm flipV="1">
            <a:off x="6221186" y="6288079"/>
            <a:ext cx="1959428" cy="270274"/>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cxnSp>
        <p:nvCxnSpPr>
          <p:cNvPr id="50" name="直線コネクタ 49">
            <a:extLst>
              <a:ext uri="{FF2B5EF4-FFF2-40B4-BE49-F238E27FC236}">
                <a16:creationId xmlns:a16="http://schemas.microsoft.com/office/drawing/2014/main" id="{5EEADE71-7EF5-4BA9-8F5A-65639736EA7B}"/>
              </a:ext>
            </a:extLst>
          </p:cNvPr>
          <p:cNvCxnSpPr>
            <a:cxnSpLocks/>
            <a:stCxn id="49" idx="1"/>
            <a:endCxn id="35" idx="2"/>
          </p:cNvCxnSpPr>
          <p:nvPr/>
        </p:nvCxnSpPr>
        <p:spPr>
          <a:xfrm flipH="1" flipV="1">
            <a:off x="3773724" y="6020925"/>
            <a:ext cx="2447462" cy="402291"/>
          </a:xfrm>
          <a:prstGeom prst="line">
            <a:avLst/>
          </a:prstGeom>
          <a:ln/>
        </p:spPr>
        <p:style>
          <a:lnRef idx="3">
            <a:schemeClr val="accent4"/>
          </a:lnRef>
          <a:fillRef idx="0">
            <a:schemeClr val="accent4"/>
          </a:fillRef>
          <a:effectRef idx="2">
            <a:schemeClr val="accent4"/>
          </a:effectRef>
          <a:fontRef idx="minor">
            <a:schemeClr val="tx1"/>
          </a:fontRef>
        </p:style>
      </p:cxnSp>
      <p:graphicFrame>
        <p:nvGraphicFramePr>
          <p:cNvPr id="15" name="オブジェクト 14">
            <a:extLst>
              <a:ext uri="{FF2B5EF4-FFF2-40B4-BE49-F238E27FC236}">
                <a16:creationId xmlns:a16="http://schemas.microsoft.com/office/drawing/2014/main" id="{20D2D12A-D768-436A-ADE5-404EB45BFBCA}"/>
              </a:ext>
            </a:extLst>
          </p:cNvPr>
          <p:cNvGraphicFramePr>
            <a:graphicFrameLocks noChangeAspect="1"/>
          </p:cNvGraphicFramePr>
          <p:nvPr>
            <p:extLst>
              <p:ext uri="{D42A27DB-BD31-4B8C-83A1-F6EECF244321}">
                <p14:modId xmlns:p14="http://schemas.microsoft.com/office/powerpoint/2010/main" val="588828003"/>
              </p:ext>
            </p:extLst>
          </p:nvPr>
        </p:nvGraphicFramePr>
        <p:xfrm>
          <a:off x="0" y="0"/>
          <a:ext cx="742950" cy="495300"/>
        </p:xfrm>
        <a:graphic>
          <a:graphicData uri="http://schemas.openxmlformats.org/presentationml/2006/ole">
            <mc:AlternateContent xmlns:mc="http://schemas.openxmlformats.org/markup-compatibility/2006">
              <mc:Choice xmlns:v="urn:schemas-microsoft-com:vml" Requires="v">
                <p:oleObj r:id="rId4" imgW="1228571" imgH="819048" progId="MSPhotoEd.3">
                  <p:embed/>
                </p:oleObj>
              </mc:Choice>
              <mc:Fallback>
                <p:oleObj r:id="rId4" imgW="1228571" imgH="819048" progId="MSPhotoEd.3">
                  <p:embed/>
                  <p:pic>
                    <p:nvPicPr>
                      <p:cNvPr id="15" name="オブジェクト 14">
                        <a:extLst>
                          <a:ext uri="{FF2B5EF4-FFF2-40B4-BE49-F238E27FC236}">
                            <a16:creationId xmlns:a16="http://schemas.microsoft.com/office/drawing/2014/main" id="{20D2D12A-D768-436A-ADE5-404EB45BFB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42950" cy="495300"/>
                      </a:xfrm>
                      <a:prstGeom prst="rect">
                        <a:avLst/>
                      </a:prstGeom>
                      <a:noFill/>
                    </p:spPr>
                  </p:pic>
                </p:oleObj>
              </mc:Fallback>
            </mc:AlternateContent>
          </a:graphicData>
        </a:graphic>
      </p:graphicFrame>
      <p:pic>
        <p:nvPicPr>
          <p:cNvPr id="16" name="グラフィックス 15" descr="戻る 単色塗りつぶし">
            <a:hlinkClick r:id="rId6" action="ppaction://hlinksldjump"/>
            <a:extLst>
              <a:ext uri="{FF2B5EF4-FFF2-40B4-BE49-F238E27FC236}">
                <a16:creationId xmlns:a16="http://schemas.microsoft.com/office/drawing/2014/main" id="{EC0013A2-D24A-4020-98CA-1EB75AE9C59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368118" y="3362"/>
            <a:ext cx="457200" cy="457200"/>
          </a:xfrm>
          <a:prstGeom prst="rect">
            <a:avLst/>
          </a:prstGeom>
        </p:spPr>
      </p:pic>
    </p:spTree>
    <p:extLst>
      <p:ext uri="{BB962C8B-B14F-4D97-AF65-F5344CB8AC3E}">
        <p14:creationId xmlns:p14="http://schemas.microsoft.com/office/powerpoint/2010/main" val="36123686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EF2758B1-B67F-4BAE-93CD-F04B1A68031A}"/>
              </a:ext>
            </a:extLst>
          </p:cNvPr>
          <p:cNvPicPr>
            <a:picLocks noChangeAspect="1"/>
          </p:cNvPicPr>
          <p:nvPr/>
        </p:nvPicPr>
        <p:blipFill>
          <a:blip r:embed="rId2"/>
          <a:stretch>
            <a:fillRect/>
          </a:stretch>
        </p:blipFill>
        <p:spPr>
          <a:xfrm>
            <a:off x="423862" y="3179665"/>
            <a:ext cx="9058275" cy="3467100"/>
          </a:xfrm>
          <a:prstGeom prst="rect">
            <a:avLst/>
          </a:prstGeom>
        </p:spPr>
      </p:pic>
      <p:sp>
        <p:nvSpPr>
          <p:cNvPr id="2" name="タイトル 1"/>
          <p:cNvSpPr>
            <a:spLocks noGrp="1"/>
          </p:cNvSpPr>
          <p:nvPr>
            <p:ph type="title"/>
          </p:nvPr>
        </p:nvSpPr>
        <p:spPr/>
        <p:txBody>
          <a:bodyPr>
            <a:normAutofit/>
          </a:bodyPr>
          <a:lstStyle/>
          <a:p>
            <a:r>
              <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3-2.</a:t>
            </a:r>
            <a:r>
              <a:rPr lang="ja-JP" altLang="en-US"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内容解説</a:t>
            </a:r>
            <a:endPar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p:txBody>
          <a:bodyPr/>
          <a:lstStyle/>
          <a:p>
            <a:pPr marL="0" indent="0">
              <a:buNone/>
            </a:pPr>
            <a:r>
              <a:rPr lang="ja-JP" altLang="en-US" dirty="0">
                <a:latin typeface="Meiryo UI" panose="020B0604030504040204" pitchFamily="50" charset="-128"/>
                <a:ea typeface="Meiryo UI" panose="020B0604030504040204" pitchFamily="50" charset="-128"/>
              </a:rPr>
              <a:t>①アクセストークンの取得</a:t>
            </a:r>
            <a:endParaRPr lang="en-US" altLang="ja-JP" dirty="0">
              <a:latin typeface="Meiryo UI" panose="020B0604030504040204" pitchFamily="50" charset="-128"/>
              <a:ea typeface="Meiryo UI" panose="020B0604030504040204" pitchFamily="50" charset="-128"/>
            </a:endParaRPr>
          </a:p>
        </p:txBody>
      </p:sp>
      <p:sp>
        <p:nvSpPr>
          <p:cNvPr id="39" name="正方形/長方形 38">
            <a:extLst>
              <a:ext uri="{FF2B5EF4-FFF2-40B4-BE49-F238E27FC236}">
                <a16:creationId xmlns:a16="http://schemas.microsoft.com/office/drawing/2014/main" id="{AB400C7D-4C06-4D5D-8F79-2E8FC9AFECAE}"/>
              </a:ext>
            </a:extLst>
          </p:cNvPr>
          <p:cNvSpPr/>
          <p:nvPr/>
        </p:nvSpPr>
        <p:spPr>
          <a:xfrm>
            <a:off x="1363436" y="4084046"/>
            <a:ext cx="7086600" cy="175993"/>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cxnSp>
        <p:nvCxnSpPr>
          <p:cNvPr id="40" name="直線コネクタ 39">
            <a:extLst>
              <a:ext uri="{FF2B5EF4-FFF2-40B4-BE49-F238E27FC236}">
                <a16:creationId xmlns:a16="http://schemas.microsoft.com/office/drawing/2014/main" id="{6EF2EF7B-6B7B-4768-8FB1-785D257E4F61}"/>
              </a:ext>
            </a:extLst>
          </p:cNvPr>
          <p:cNvCxnSpPr>
            <a:cxnSpLocks/>
            <a:stCxn id="35" idx="2"/>
            <a:endCxn id="39" idx="0"/>
          </p:cNvCxnSpPr>
          <p:nvPr/>
        </p:nvCxnSpPr>
        <p:spPr>
          <a:xfrm>
            <a:off x="2939271" y="3800056"/>
            <a:ext cx="1967465" cy="283990"/>
          </a:xfrm>
          <a:prstGeom prst="line">
            <a:avLst/>
          </a:prstGeom>
          <a:ln/>
        </p:spPr>
        <p:style>
          <a:lnRef idx="3">
            <a:schemeClr val="accent4"/>
          </a:lnRef>
          <a:fillRef idx="0">
            <a:schemeClr val="accent4"/>
          </a:fillRef>
          <a:effectRef idx="2">
            <a:schemeClr val="accent4"/>
          </a:effectRef>
          <a:fontRef idx="minor">
            <a:schemeClr val="tx1"/>
          </a:fontRef>
        </p:style>
      </p:cxnSp>
      <p:sp>
        <p:nvSpPr>
          <p:cNvPr id="6" name="テキスト ボックス 5">
            <a:extLst>
              <a:ext uri="{FF2B5EF4-FFF2-40B4-BE49-F238E27FC236}">
                <a16:creationId xmlns:a16="http://schemas.microsoft.com/office/drawing/2014/main" id="{311F1041-83DC-4B4B-AEB2-3B681826EDB7}"/>
              </a:ext>
            </a:extLst>
          </p:cNvPr>
          <p:cNvSpPr txBox="1"/>
          <p:nvPr/>
        </p:nvSpPr>
        <p:spPr>
          <a:xfrm>
            <a:off x="3818347" y="2256335"/>
            <a:ext cx="5818785" cy="92333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en-US" altLang="ja-JP" dirty="0">
                <a:latin typeface="Meiryo UI" panose="020B0604030504040204" pitchFamily="50" charset="-128"/>
                <a:ea typeface="Meiryo UI" panose="020B0604030504040204" pitchFamily="50" charset="-128"/>
              </a:rPr>
              <a:t>SPO_RESTAPI_Basic.py</a:t>
            </a:r>
            <a:r>
              <a:rPr kumimoji="1" lang="ja-JP" altLang="en-US" dirty="0">
                <a:latin typeface="Meiryo UI" panose="020B0604030504040204" pitchFamily="50" charset="-128"/>
                <a:ea typeface="Meiryo UI" panose="020B0604030504040204" pitchFamily="50" charset="-128"/>
              </a:rPr>
              <a:t>の処理の流れは以下の通り。</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①アクセストークンの取得</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②リスト操作</a:t>
            </a:r>
            <a:r>
              <a:rPr kumimoji="1" lang="en-US" altLang="ja-JP" dirty="0">
                <a:latin typeface="Meiryo UI" panose="020B0604030504040204" pitchFamily="50" charset="-128"/>
                <a:ea typeface="Meiryo UI" panose="020B0604030504040204" pitchFamily="50" charset="-128"/>
              </a:rPr>
              <a:t>(</a:t>
            </a:r>
            <a:r>
              <a:rPr kumimoji="1" lang="ja-JP" altLang="en-US" dirty="0">
                <a:latin typeface="Meiryo UI" panose="020B0604030504040204" pitchFamily="50" charset="-128"/>
                <a:ea typeface="Meiryo UI" panose="020B0604030504040204" pitchFamily="50" charset="-128"/>
              </a:rPr>
              <a:t>リストアイテムの一覧読み出し</a:t>
            </a:r>
            <a:r>
              <a:rPr kumimoji="1" lang="en-US" altLang="ja-JP" dirty="0">
                <a:latin typeface="Meiryo UI" panose="020B0604030504040204" pitchFamily="50" charset="-128"/>
                <a:ea typeface="Meiryo UI" panose="020B0604030504040204" pitchFamily="50" charset="-128"/>
              </a:rPr>
              <a:t>)</a:t>
            </a:r>
          </a:p>
        </p:txBody>
      </p:sp>
      <p:sp>
        <p:nvSpPr>
          <p:cNvPr id="34" name="正方形/長方形 33">
            <a:extLst>
              <a:ext uri="{FF2B5EF4-FFF2-40B4-BE49-F238E27FC236}">
                <a16:creationId xmlns:a16="http://schemas.microsoft.com/office/drawing/2014/main" id="{A3938C0F-951F-4BF1-B8BD-033EE7EDD7DA}"/>
              </a:ext>
            </a:extLst>
          </p:cNvPr>
          <p:cNvSpPr/>
          <p:nvPr/>
        </p:nvSpPr>
        <p:spPr>
          <a:xfrm flipV="1">
            <a:off x="1216479" y="4644654"/>
            <a:ext cx="2302328" cy="335189"/>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sp>
        <p:nvSpPr>
          <p:cNvPr id="35" name="テキスト ボックス 34">
            <a:extLst>
              <a:ext uri="{FF2B5EF4-FFF2-40B4-BE49-F238E27FC236}">
                <a16:creationId xmlns:a16="http://schemas.microsoft.com/office/drawing/2014/main" id="{F4206761-693D-491C-98EF-72E05E172E19}"/>
              </a:ext>
            </a:extLst>
          </p:cNvPr>
          <p:cNvSpPr txBox="1"/>
          <p:nvPr/>
        </p:nvSpPr>
        <p:spPr>
          <a:xfrm>
            <a:off x="514605" y="3430724"/>
            <a:ext cx="4849332"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ja-JP" altLang="en-US" dirty="0">
                <a:latin typeface="Meiryo UI" panose="020B0604030504040204" pitchFamily="50" charset="-128"/>
                <a:ea typeface="Meiryo UI" panose="020B0604030504040204" pitchFamily="50" charset="-128"/>
              </a:rPr>
              <a:t>アクセストークンを取得することができる接続先</a:t>
            </a:r>
            <a:r>
              <a:rPr kumimoji="1" lang="en-US" altLang="ja-JP" dirty="0">
                <a:latin typeface="Meiryo UI" panose="020B0604030504040204" pitchFamily="50" charset="-128"/>
                <a:ea typeface="Meiryo UI" panose="020B0604030504040204" pitchFamily="50" charset="-128"/>
              </a:rPr>
              <a:t>URL</a:t>
            </a:r>
            <a:r>
              <a:rPr kumimoji="1" lang="ja-JP" altLang="en-US" dirty="0">
                <a:latin typeface="Meiryo UI" panose="020B0604030504040204" pitchFamily="50" charset="-128"/>
                <a:ea typeface="Meiryo UI" panose="020B0604030504040204" pitchFamily="50" charset="-128"/>
              </a:rPr>
              <a:t>。</a:t>
            </a:r>
            <a:endParaRPr kumimoji="1" lang="en-US" altLang="ja-JP" dirty="0">
              <a:latin typeface="Meiryo UI" panose="020B0604030504040204" pitchFamily="50" charset="-128"/>
              <a:ea typeface="Meiryo UI" panose="020B0604030504040204" pitchFamily="50" charset="-128"/>
            </a:endParaRPr>
          </a:p>
        </p:txBody>
      </p:sp>
      <p:cxnSp>
        <p:nvCxnSpPr>
          <p:cNvPr id="46" name="直線コネクタ 45">
            <a:extLst>
              <a:ext uri="{FF2B5EF4-FFF2-40B4-BE49-F238E27FC236}">
                <a16:creationId xmlns:a16="http://schemas.microsoft.com/office/drawing/2014/main" id="{9F7853E5-622C-459A-B31D-0E2EEF65EA66}"/>
              </a:ext>
            </a:extLst>
          </p:cNvPr>
          <p:cNvCxnSpPr>
            <a:cxnSpLocks/>
            <a:stCxn id="44" idx="1"/>
            <a:endCxn id="34" idx="3"/>
          </p:cNvCxnSpPr>
          <p:nvPr/>
        </p:nvCxnSpPr>
        <p:spPr>
          <a:xfrm flipH="1">
            <a:off x="3518807" y="4812248"/>
            <a:ext cx="1286366" cy="0"/>
          </a:xfrm>
          <a:prstGeom prst="line">
            <a:avLst/>
          </a:prstGeom>
          <a:ln/>
        </p:spPr>
        <p:style>
          <a:lnRef idx="3">
            <a:schemeClr val="accent4"/>
          </a:lnRef>
          <a:fillRef idx="0">
            <a:schemeClr val="accent4"/>
          </a:fillRef>
          <a:effectRef idx="2">
            <a:schemeClr val="accent4"/>
          </a:effectRef>
          <a:fontRef idx="minor">
            <a:schemeClr val="tx1"/>
          </a:fontRef>
        </p:style>
      </p:cxnSp>
      <p:sp>
        <p:nvSpPr>
          <p:cNvPr id="44" name="テキスト ボックス 43">
            <a:extLst>
              <a:ext uri="{FF2B5EF4-FFF2-40B4-BE49-F238E27FC236}">
                <a16:creationId xmlns:a16="http://schemas.microsoft.com/office/drawing/2014/main" id="{67061BD3-8B92-4BC9-8D7F-BB537B84CB09}"/>
              </a:ext>
            </a:extLst>
          </p:cNvPr>
          <p:cNvSpPr txBox="1"/>
          <p:nvPr/>
        </p:nvSpPr>
        <p:spPr>
          <a:xfrm>
            <a:off x="4805173" y="4350583"/>
            <a:ext cx="4831959" cy="92333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ja-JP" altLang="en-US" dirty="0">
                <a:latin typeface="Meiryo UI" panose="020B0604030504040204" pitchFamily="50" charset="-128"/>
                <a:ea typeface="Meiryo UI" panose="020B0604030504040204" pitchFamily="50" charset="-128"/>
              </a:rPr>
              <a:t>アクセストークンの取得には設定したクライアント</a:t>
            </a:r>
            <a:r>
              <a:rPr kumimoji="1" lang="en-US" altLang="ja-JP" dirty="0">
                <a:latin typeface="Meiryo UI" panose="020B0604030504040204" pitchFamily="50" charset="-128"/>
                <a:ea typeface="Meiryo UI" panose="020B0604030504040204" pitchFamily="50" charset="-128"/>
              </a:rPr>
              <a:t>ID</a:t>
            </a:r>
            <a:r>
              <a:rPr kumimoji="1" lang="ja-JP" altLang="en-US" dirty="0">
                <a:latin typeface="Meiryo UI" panose="020B0604030504040204" pitchFamily="50" charset="-128"/>
                <a:ea typeface="Meiryo UI" panose="020B0604030504040204" pitchFamily="50" charset="-128"/>
              </a:rPr>
              <a:t>と</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クライアントシークレットの情報が必要。</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データに載せて送信している。他の情報は定型。</a:t>
            </a:r>
            <a:endParaRPr kumimoji="1" lang="en-US" altLang="ja-JP" dirty="0">
              <a:latin typeface="Meiryo UI" panose="020B0604030504040204" pitchFamily="50" charset="-128"/>
              <a:ea typeface="Meiryo UI" panose="020B0604030504040204" pitchFamily="50" charset="-128"/>
            </a:endParaRPr>
          </a:p>
        </p:txBody>
      </p:sp>
      <p:sp>
        <p:nvSpPr>
          <p:cNvPr id="51" name="正方形/長方形 50">
            <a:extLst>
              <a:ext uri="{FF2B5EF4-FFF2-40B4-BE49-F238E27FC236}">
                <a16:creationId xmlns:a16="http://schemas.microsoft.com/office/drawing/2014/main" id="{EA9E2D50-A066-48F1-AF1D-6B50E407B2A8}"/>
              </a:ext>
            </a:extLst>
          </p:cNvPr>
          <p:cNvSpPr/>
          <p:nvPr/>
        </p:nvSpPr>
        <p:spPr>
          <a:xfrm flipV="1">
            <a:off x="854529" y="6051635"/>
            <a:ext cx="3733800" cy="400375"/>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sp>
        <p:nvSpPr>
          <p:cNvPr id="52" name="テキスト ボックス 51">
            <a:extLst>
              <a:ext uri="{FF2B5EF4-FFF2-40B4-BE49-F238E27FC236}">
                <a16:creationId xmlns:a16="http://schemas.microsoft.com/office/drawing/2014/main" id="{F749587C-F2A6-4EFA-A1FA-52F878D62016}"/>
              </a:ext>
            </a:extLst>
          </p:cNvPr>
          <p:cNvSpPr txBox="1"/>
          <p:nvPr/>
        </p:nvSpPr>
        <p:spPr>
          <a:xfrm>
            <a:off x="862803" y="5213563"/>
            <a:ext cx="3794906"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ja-JP" altLang="en-US" dirty="0">
                <a:latin typeface="Meiryo UI" panose="020B0604030504040204" pitchFamily="50" charset="-128"/>
                <a:ea typeface="Meiryo UI" panose="020B0604030504040204" pitchFamily="50" charset="-128"/>
              </a:rPr>
              <a:t>指定</a:t>
            </a:r>
            <a:r>
              <a:rPr kumimoji="1" lang="en-US" altLang="ja-JP" dirty="0">
                <a:latin typeface="Meiryo UI" panose="020B0604030504040204" pitchFamily="50" charset="-128"/>
                <a:ea typeface="Meiryo UI" panose="020B0604030504040204" pitchFamily="50" charset="-128"/>
              </a:rPr>
              <a:t>URL</a:t>
            </a:r>
            <a:r>
              <a:rPr kumimoji="1" lang="ja-JP" altLang="en-US" dirty="0">
                <a:latin typeface="Meiryo UI" panose="020B0604030504040204" pitchFamily="50" charset="-128"/>
                <a:ea typeface="Meiryo UI" panose="020B0604030504040204" pitchFamily="50" charset="-128"/>
              </a:rPr>
              <a:t>への接続と結果の受け取り。</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結果は</a:t>
            </a:r>
            <a:r>
              <a:rPr kumimoji="1" lang="en-US" altLang="ja-JP" dirty="0">
                <a:latin typeface="Meiryo UI" panose="020B0604030504040204" pitchFamily="50" charset="-128"/>
                <a:ea typeface="Meiryo UI" panose="020B0604030504040204" pitchFamily="50" charset="-128"/>
              </a:rPr>
              <a:t>json</a:t>
            </a:r>
            <a:r>
              <a:rPr kumimoji="1" lang="ja-JP" altLang="en-US" dirty="0">
                <a:latin typeface="Meiryo UI" panose="020B0604030504040204" pitchFamily="50" charset="-128"/>
                <a:ea typeface="Meiryo UI" panose="020B0604030504040204" pitchFamily="50" charset="-128"/>
              </a:rPr>
              <a:t>形式で扱えるように読込み。</a:t>
            </a:r>
            <a:endParaRPr kumimoji="1" lang="en-US" altLang="ja-JP" dirty="0">
              <a:latin typeface="Meiryo UI" panose="020B0604030504040204" pitchFamily="50" charset="-128"/>
              <a:ea typeface="Meiryo UI" panose="020B0604030504040204" pitchFamily="50" charset="-128"/>
            </a:endParaRPr>
          </a:p>
        </p:txBody>
      </p:sp>
      <p:cxnSp>
        <p:nvCxnSpPr>
          <p:cNvPr id="54" name="直線コネクタ 53">
            <a:extLst>
              <a:ext uri="{FF2B5EF4-FFF2-40B4-BE49-F238E27FC236}">
                <a16:creationId xmlns:a16="http://schemas.microsoft.com/office/drawing/2014/main" id="{6B3AF4D9-B367-43A7-9C0D-F716D7004A83}"/>
              </a:ext>
            </a:extLst>
          </p:cNvPr>
          <p:cNvCxnSpPr>
            <a:cxnSpLocks/>
            <a:stCxn id="51" idx="2"/>
            <a:endCxn id="52" idx="2"/>
          </p:cNvCxnSpPr>
          <p:nvPr/>
        </p:nvCxnSpPr>
        <p:spPr>
          <a:xfrm flipV="1">
            <a:off x="2721429" y="5859894"/>
            <a:ext cx="38827" cy="191741"/>
          </a:xfrm>
          <a:prstGeom prst="line">
            <a:avLst/>
          </a:prstGeom>
          <a:ln/>
        </p:spPr>
        <p:style>
          <a:lnRef idx="3">
            <a:schemeClr val="accent4"/>
          </a:lnRef>
          <a:fillRef idx="0">
            <a:schemeClr val="accent4"/>
          </a:fillRef>
          <a:effectRef idx="2">
            <a:schemeClr val="accent4"/>
          </a:effectRef>
          <a:fontRef idx="minor">
            <a:schemeClr val="tx1"/>
          </a:fontRef>
        </p:style>
      </p:cxnSp>
      <p:sp>
        <p:nvSpPr>
          <p:cNvPr id="16" name="テキスト ボックス 15">
            <a:extLst>
              <a:ext uri="{FF2B5EF4-FFF2-40B4-BE49-F238E27FC236}">
                <a16:creationId xmlns:a16="http://schemas.microsoft.com/office/drawing/2014/main" id="{EA6941BD-40FE-4FAE-9AFA-A90781A57847}"/>
              </a:ext>
            </a:extLst>
          </p:cNvPr>
          <p:cNvSpPr txBox="1"/>
          <p:nvPr/>
        </p:nvSpPr>
        <p:spPr>
          <a:xfrm>
            <a:off x="4682428" y="5987173"/>
            <a:ext cx="5077447" cy="584775"/>
          </a:xfrm>
          <a:prstGeom prst="rect">
            <a:avLst/>
          </a:prstGeom>
          <a:ln/>
        </p:spPr>
        <p:style>
          <a:lnRef idx="1">
            <a:schemeClr val="accent1"/>
          </a:lnRef>
          <a:fillRef idx="3">
            <a:schemeClr val="accent1"/>
          </a:fillRef>
          <a:effectRef idx="2">
            <a:schemeClr val="accent1"/>
          </a:effectRef>
          <a:fontRef idx="minor">
            <a:schemeClr val="lt1"/>
          </a:fontRef>
        </p:style>
        <p:txBody>
          <a:bodyPr wrap="square" rtlCol="0">
            <a:spAutoFit/>
          </a:bodyPr>
          <a:lstStyle/>
          <a:p>
            <a:r>
              <a:rPr kumimoji="1" lang="ja-JP" altLang="en-US" sz="1600" dirty="0">
                <a:latin typeface="Meiryo UI" panose="020B0604030504040204" pitchFamily="50" charset="-128"/>
                <a:ea typeface="Meiryo UI" panose="020B0604030504040204" pitchFamily="50" charset="-128"/>
              </a:rPr>
              <a:t>ヒント：アクセストークンの有効期限は</a:t>
            </a:r>
            <a:r>
              <a:rPr kumimoji="1" lang="en-US" altLang="ja-JP" sz="1600" dirty="0">
                <a:latin typeface="Meiryo UI" panose="020B0604030504040204" pitchFamily="50" charset="-128"/>
                <a:ea typeface="Meiryo UI" panose="020B0604030504040204" pitchFamily="50" charset="-128"/>
              </a:rPr>
              <a:t>8</a:t>
            </a:r>
            <a:r>
              <a:rPr kumimoji="1" lang="ja-JP" altLang="en-US" sz="1600" dirty="0">
                <a:latin typeface="Meiryo UI" panose="020B0604030504040204" pitchFamily="50" charset="-128"/>
                <a:ea typeface="Meiryo UI" panose="020B0604030504040204" pitchFamily="50" charset="-128"/>
              </a:rPr>
              <a:t>時間です。</a:t>
            </a:r>
            <a:endParaRPr kumimoji="1" lang="en-US" altLang="ja-JP" sz="1600" dirty="0">
              <a:latin typeface="Meiryo UI" panose="020B0604030504040204" pitchFamily="50" charset="-128"/>
              <a:ea typeface="Meiryo UI" panose="020B0604030504040204" pitchFamily="50" charset="-128"/>
            </a:endParaRPr>
          </a:p>
          <a:p>
            <a:r>
              <a:rPr kumimoji="1" lang="en-US" altLang="ja-JP" sz="1600" dirty="0">
                <a:solidFill>
                  <a:schemeClr val="bg1"/>
                </a:solidFill>
                <a:latin typeface="Meiryo UI" panose="020B0604030504040204" pitchFamily="50" charset="-128"/>
                <a:ea typeface="Meiryo UI" panose="020B0604030504040204" pitchFamily="50" charset="-128"/>
              </a:rPr>
              <a:t>8</a:t>
            </a:r>
            <a:r>
              <a:rPr kumimoji="1" lang="ja-JP" altLang="en-US" sz="1600" dirty="0">
                <a:solidFill>
                  <a:schemeClr val="bg1"/>
                </a:solidFill>
                <a:latin typeface="Meiryo UI" panose="020B0604030504040204" pitchFamily="50" charset="-128"/>
                <a:ea typeface="Meiryo UI" panose="020B0604030504040204" pitchFamily="50" charset="-128"/>
              </a:rPr>
              <a:t>時間は同じアクセストークンで</a:t>
            </a:r>
            <a:r>
              <a:rPr kumimoji="1" lang="en-US" altLang="ja-JP" sz="1600" dirty="0">
                <a:solidFill>
                  <a:schemeClr val="bg1"/>
                </a:solidFill>
                <a:latin typeface="Meiryo UI" panose="020B0604030504040204" pitchFamily="50" charset="-128"/>
                <a:ea typeface="Meiryo UI" panose="020B0604030504040204" pitchFamily="50" charset="-128"/>
              </a:rPr>
              <a:t>SPO</a:t>
            </a:r>
            <a:r>
              <a:rPr kumimoji="1" lang="ja-JP" altLang="en-US" sz="1600" dirty="0">
                <a:solidFill>
                  <a:schemeClr val="bg1"/>
                </a:solidFill>
                <a:latin typeface="Meiryo UI" panose="020B0604030504040204" pitchFamily="50" charset="-128"/>
                <a:ea typeface="Meiryo UI" panose="020B0604030504040204" pitchFamily="50" charset="-128"/>
              </a:rPr>
              <a:t>と接続することができます。</a:t>
            </a:r>
            <a:endParaRPr kumimoji="1" lang="en-US" altLang="ja-JP" sz="1600" dirty="0">
              <a:solidFill>
                <a:schemeClr val="bg1"/>
              </a:solidFill>
              <a:latin typeface="Meiryo UI" panose="020B0604030504040204" pitchFamily="50" charset="-128"/>
              <a:ea typeface="Meiryo UI" panose="020B0604030504040204" pitchFamily="50" charset="-128"/>
            </a:endParaRPr>
          </a:p>
        </p:txBody>
      </p:sp>
      <p:graphicFrame>
        <p:nvGraphicFramePr>
          <p:cNvPr id="17" name="オブジェクト 16">
            <a:extLst>
              <a:ext uri="{FF2B5EF4-FFF2-40B4-BE49-F238E27FC236}">
                <a16:creationId xmlns:a16="http://schemas.microsoft.com/office/drawing/2014/main" id="{C680825F-5A2E-4402-A19F-EFDD8D9F8C8C}"/>
              </a:ext>
            </a:extLst>
          </p:cNvPr>
          <p:cNvGraphicFramePr>
            <a:graphicFrameLocks noChangeAspect="1"/>
          </p:cNvGraphicFramePr>
          <p:nvPr>
            <p:extLst>
              <p:ext uri="{D42A27DB-BD31-4B8C-83A1-F6EECF244321}">
                <p14:modId xmlns:p14="http://schemas.microsoft.com/office/powerpoint/2010/main" val="588828003"/>
              </p:ext>
            </p:extLst>
          </p:nvPr>
        </p:nvGraphicFramePr>
        <p:xfrm>
          <a:off x="0" y="0"/>
          <a:ext cx="742950" cy="495300"/>
        </p:xfrm>
        <a:graphic>
          <a:graphicData uri="http://schemas.openxmlformats.org/presentationml/2006/ole">
            <mc:AlternateContent xmlns:mc="http://schemas.openxmlformats.org/markup-compatibility/2006">
              <mc:Choice xmlns:v="urn:schemas-microsoft-com:vml" Requires="v">
                <p:oleObj r:id="rId3" imgW="1228571" imgH="819048" progId="MSPhotoEd.3">
                  <p:embed/>
                </p:oleObj>
              </mc:Choice>
              <mc:Fallback>
                <p:oleObj r:id="rId3" imgW="1228571" imgH="819048" progId="MSPhotoEd.3">
                  <p:embed/>
                  <p:pic>
                    <p:nvPicPr>
                      <p:cNvPr id="17" name="オブジェクト 16">
                        <a:extLst>
                          <a:ext uri="{FF2B5EF4-FFF2-40B4-BE49-F238E27FC236}">
                            <a16:creationId xmlns:a16="http://schemas.microsoft.com/office/drawing/2014/main" id="{C680825F-5A2E-4402-A19F-EFDD8D9F8C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42950" cy="495300"/>
                      </a:xfrm>
                      <a:prstGeom prst="rect">
                        <a:avLst/>
                      </a:prstGeom>
                      <a:noFill/>
                    </p:spPr>
                  </p:pic>
                </p:oleObj>
              </mc:Fallback>
            </mc:AlternateContent>
          </a:graphicData>
        </a:graphic>
      </p:graphicFrame>
      <p:pic>
        <p:nvPicPr>
          <p:cNvPr id="18" name="グラフィックス 17" descr="戻る 単色塗りつぶし">
            <a:hlinkClick r:id="rId5" action="ppaction://hlinksldjump"/>
            <a:extLst>
              <a:ext uri="{FF2B5EF4-FFF2-40B4-BE49-F238E27FC236}">
                <a16:creationId xmlns:a16="http://schemas.microsoft.com/office/drawing/2014/main" id="{6888E8C5-3B83-434F-A33F-94B51DB46A1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68118" y="3362"/>
            <a:ext cx="457200" cy="457200"/>
          </a:xfrm>
          <a:prstGeom prst="rect">
            <a:avLst/>
          </a:prstGeom>
        </p:spPr>
      </p:pic>
    </p:spTree>
    <p:extLst>
      <p:ext uri="{BB962C8B-B14F-4D97-AF65-F5344CB8AC3E}">
        <p14:creationId xmlns:p14="http://schemas.microsoft.com/office/powerpoint/2010/main" val="247616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89B168E2-2494-4E4E-B46D-635EF0532BE4}"/>
              </a:ext>
            </a:extLst>
          </p:cNvPr>
          <p:cNvPicPr>
            <a:picLocks noChangeAspect="1"/>
          </p:cNvPicPr>
          <p:nvPr/>
        </p:nvPicPr>
        <p:blipFill>
          <a:blip r:embed="rId2"/>
          <a:stretch>
            <a:fillRect/>
          </a:stretch>
        </p:blipFill>
        <p:spPr>
          <a:xfrm>
            <a:off x="109537" y="2753126"/>
            <a:ext cx="9686925" cy="2914650"/>
          </a:xfrm>
          <a:prstGeom prst="rect">
            <a:avLst/>
          </a:prstGeom>
        </p:spPr>
      </p:pic>
      <p:sp>
        <p:nvSpPr>
          <p:cNvPr id="2" name="タイトル 1"/>
          <p:cNvSpPr>
            <a:spLocks noGrp="1"/>
          </p:cNvSpPr>
          <p:nvPr>
            <p:ph type="title"/>
          </p:nvPr>
        </p:nvSpPr>
        <p:spPr/>
        <p:txBody>
          <a:bodyPr>
            <a:normAutofit/>
          </a:bodyPr>
          <a:lstStyle/>
          <a:p>
            <a:r>
              <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3-2.</a:t>
            </a:r>
            <a:r>
              <a:rPr lang="ja-JP" altLang="en-US"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内容解説</a:t>
            </a:r>
            <a:endPar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p:txBody>
          <a:bodyPr/>
          <a:lstStyle/>
          <a:p>
            <a:pPr marL="0" indent="0">
              <a:buNone/>
            </a:pPr>
            <a:r>
              <a:rPr lang="ja-JP" altLang="en-US" dirty="0">
                <a:latin typeface="Meiryo UI" panose="020B0604030504040204" pitchFamily="50" charset="-128"/>
                <a:ea typeface="Meiryo UI" panose="020B0604030504040204" pitchFamily="50" charset="-128"/>
              </a:rPr>
              <a:t>②リストアイテム一覧の読み出し</a:t>
            </a:r>
            <a:endParaRPr lang="en-US" altLang="ja-JP" dirty="0">
              <a:latin typeface="Meiryo UI" panose="020B0604030504040204" pitchFamily="50" charset="-128"/>
              <a:ea typeface="Meiryo UI" panose="020B0604030504040204" pitchFamily="50" charset="-128"/>
            </a:endParaRPr>
          </a:p>
        </p:txBody>
      </p:sp>
      <p:sp>
        <p:nvSpPr>
          <p:cNvPr id="39" name="正方形/長方形 38">
            <a:extLst>
              <a:ext uri="{FF2B5EF4-FFF2-40B4-BE49-F238E27FC236}">
                <a16:creationId xmlns:a16="http://schemas.microsoft.com/office/drawing/2014/main" id="{AB400C7D-4C06-4D5D-8F79-2E8FC9AFECAE}"/>
              </a:ext>
            </a:extLst>
          </p:cNvPr>
          <p:cNvSpPr/>
          <p:nvPr/>
        </p:nvSpPr>
        <p:spPr>
          <a:xfrm>
            <a:off x="2132731" y="3769857"/>
            <a:ext cx="2961784" cy="206599"/>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cxnSp>
        <p:nvCxnSpPr>
          <p:cNvPr id="40" name="直線コネクタ 39">
            <a:extLst>
              <a:ext uri="{FF2B5EF4-FFF2-40B4-BE49-F238E27FC236}">
                <a16:creationId xmlns:a16="http://schemas.microsoft.com/office/drawing/2014/main" id="{6EF2EF7B-6B7B-4768-8FB1-785D257E4F61}"/>
              </a:ext>
            </a:extLst>
          </p:cNvPr>
          <p:cNvCxnSpPr>
            <a:cxnSpLocks/>
            <a:stCxn id="35" idx="2"/>
            <a:endCxn id="39" idx="0"/>
          </p:cNvCxnSpPr>
          <p:nvPr/>
        </p:nvCxnSpPr>
        <p:spPr>
          <a:xfrm>
            <a:off x="2369052" y="3104583"/>
            <a:ext cx="1244571" cy="665274"/>
          </a:xfrm>
          <a:prstGeom prst="line">
            <a:avLst/>
          </a:prstGeom>
          <a:ln/>
        </p:spPr>
        <p:style>
          <a:lnRef idx="3">
            <a:schemeClr val="accent4"/>
          </a:lnRef>
          <a:fillRef idx="0">
            <a:schemeClr val="accent4"/>
          </a:fillRef>
          <a:effectRef idx="2">
            <a:schemeClr val="accent4"/>
          </a:effectRef>
          <a:fontRef idx="minor">
            <a:schemeClr val="tx1"/>
          </a:fontRef>
        </p:style>
      </p:cxnSp>
      <p:sp>
        <p:nvSpPr>
          <p:cNvPr id="34" name="正方形/長方形 33">
            <a:extLst>
              <a:ext uri="{FF2B5EF4-FFF2-40B4-BE49-F238E27FC236}">
                <a16:creationId xmlns:a16="http://schemas.microsoft.com/office/drawing/2014/main" id="{A3938C0F-951F-4BF1-B8BD-033EE7EDD7DA}"/>
              </a:ext>
            </a:extLst>
          </p:cNvPr>
          <p:cNvSpPr/>
          <p:nvPr/>
        </p:nvSpPr>
        <p:spPr>
          <a:xfrm flipV="1">
            <a:off x="1069521" y="4500000"/>
            <a:ext cx="8726941" cy="206598"/>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sp>
        <p:nvSpPr>
          <p:cNvPr id="35" name="テキスト ボックス 34">
            <a:extLst>
              <a:ext uri="{FF2B5EF4-FFF2-40B4-BE49-F238E27FC236}">
                <a16:creationId xmlns:a16="http://schemas.microsoft.com/office/drawing/2014/main" id="{F4206761-693D-491C-98EF-72E05E172E19}"/>
              </a:ext>
            </a:extLst>
          </p:cNvPr>
          <p:cNvSpPr txBox="1"/>
          <p:nvPr/>
        </p:nvSpPr>
        <p:spPr>
          <a:xfrm>
            <a:off x="357236" y="2458252"/>
            <a:ext cx="4023631"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ja-JP" altLang="en-US" dirty="0">
                <a:latin typeface="Meiryo UI" panose="020B0604030504040204" pitchFamily="50" charset="-128"/>
                <a:ea typeface="Meiryo UI" panose="020B0604030504040204" pitchFamily="50" charset="-128"/>
              </a:rPr>
              <a:t>取得したアクセストークンをヘッダーに挿入。</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アクセストークンで認証を通す仕組み。</a:t>
            </a:r>
            <a:endParaRPr kumimoji="1" lang="en-US" altLang="ja-JP" dirty="0">
              <a:latin typeface="Meiryo UI" panose="020B0604030504040204" pitchFamily="50" charset="-128"/>
              <a:ea typeface="Meiryo UI" panose="020B0604030504040204" pitchFamily="50" charset="-128"/>
            </a:endParaRPr>
          </a:p>
        </p:txBody>
      </p:sp>
      <p:sp>
        <p:nvSpPr>
          <p:cNvPr id="52" name="テキスト ボックス 51">
            <a:extLst>
              <a:ext uri="{FF2B5EF4-FFF2-40B4-BE49-F238E27FC236}">
                <a16:creationId xmlns:a16="http://schemas.microsoft.com/office/drawing/2014/main" id="{F749587C-F2A6-4EFA-A1FA-52F878D62016}"/>
              </a:ext>
            </a:extLst>
          </p:cNvPr>
          <p:cNvSpPr txBox="1"/>
          <p:nvPr/>
        </p:nvSpPr>
        <p:spPr>
          <a:xfrm>
            <a:off x="4782956" y="2686063"/>
            <a:ext cx="4844096" cy="92333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ja-JP" altLang="en-US" dirty="0">
                <a:latin typeface="Meiryo UI" panose="020B0604030504040204" pitchFamily="50" charset="-128"/>
                <a:ea typeface="Meiryo UI" panose="020B0604030504040204" pitchFamily="50" charset="-128"/>
              </a:rPr>
              <a:t>操作内容に沿った</a:t>
            </a:r>
            <a:r>
              <a:rPr kumimoji="1" lang="en-US" altLang="ja-JP" dirty="0">
                <a:latin typeface="Meiryo UI" panose="020B0604030504040204" pitchFamily="50" charset="-128"/>
                <a:ea typeface="Meiryo UI" panose="020B0604030504040204" pitchFamily="50" charset="-128"/>
              </a:rPr>
              <a:t>URL</a:t>
            </a:r>
            <a:r>
              <a:rPr kumimoji="1" lang="ja-JP" altLang="en-US" dirty="0">
                <a:latin typeface="Meiryo UI" panose="020B0604030504040204" pitchFamily="50" charset="-128"/>
                <a:ea typeface="Meiryo UI" panose="020B0604030504040204" pitchFamily="50" charset="-128"/>
              </a:rPr>
              <a:t>形式を利用。</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今回はリストアイテムの一覧取得を行いたいため、</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対象のリスト名を指定し、図のような形式となる。</a:t>
            </a:r>
            <a:endParaRPr kumimoji="1" lang="en-US" altLang="ja-JP" dirty="0">
              <a:latin typeface="Meiryo UI" panose="020B0604030504040204" pitchFamily="50" charset="-128"/>
              <a:ea typeface="Meiryo UI" panose="020B0604030504040204" pitchFamily="50" charset="-128"/>
            </a:endParaRPr>
          </a:p>
        </p:txBody>
      </p:sp>
      <p:cxnSp>
        <p:nvCxnSpPr>
          <p:cNvPr id="54" name="直線コネクタ 53">
            <a:extLst>
              <a:ext uri="{FF2B5EF4-FFF2-40B4-BE49-F238E27FC236}">
                <a16:creationId xmlns:a16="http://schemas.microsoft.com/office/drawing/2014/main" id="{6B3AF4D9-B367-43A7-9C0D-F716D7004A83}"/>
              </a:ext>
            </a:extLst>
          </p:cNvPr>
          <p:cNvCxnSpPr>
            <a:cxnSpLocks/>
            <a:stCxn id="34" idx="2"/>
            <a:endCxn id="52" idx="2"/>
          </p:cNvCxnSpPr>
          <p:nvPr/>
        </p:nvCxnSpPr>
        <p:spPr>
          <a:xfrm flipV="1">
            <a:off x="5432992" y="3609393"/>
            <a:ext cx="1772012" cy="890607"/>
          </a:xfrm>
          <a:prstGeom prst="line">
            <a:avLst/>
          </a:prstGeom>
          <a:ln/>
        </p:spPr>
        <p:style>
          <a:lnRef idx="3">
            <a:schemeClr val="accent4"/>
          </a:lnRef>
          <a:fillRef idx="0">
            <a:schemeClr val="accent4"/>
          </a:fillRef>
          <a:effectRef idx="2">
            <a:schemeClr val="accent4"/>
          </a:effectRef>
          <a:fontRef idx="minor">
            <a:schemeClr val="tx1"/>
          </a:fontRef>
        </p:style>
      </p:cxnSp>
      <p:sp>
        <p:nvSpPr>
          <p:cNvPr id="36" name="テキスト ボックス 35">
            <a:extLst>
              <a:ext uri="{FF2B5EF4-FFF2-40B4-BE49-F238E27FC236}">
                <a16:creationId xmlns:a16="http://schemas.microsoft.com/office/drawing/2014/main" id="{551A414A-C9AD-4817-9984-EC75AA83363F}"/>
              </a:ext>
            </a:extLst>
          </p:cNvPr>
          <p:cNvSpPr txBox="1"/>
          <p:nvPr/>
        </p:nvSpPr>
        <p:spPr>
          <a:xfrm>
            <a:off x="1598029" y="5784227"/>
            <a:ext cx="6709940" cy="830997"/>
          </a:xfrm>
          <a:prstGeom prst="rect">
            <a:avLst/>
          </a:prstGeom>
          <a:ln/>
        </p:spPr>
        <p:style>
          <a:lnRef idx="1">
            <a:schemeClr val="accent1"/>
          </a:lnRef>
          <a:fillRef idx="3">
            <a:schemeClr val="accent1"/>
          </a:fillRef>
          <a:effectRef idx="2">
            <a:schemeClr val="accent1"/>
          </a:effectRef>
          <a:fontRef idx="minor">
            <a:schemeClr val="lt1"/>
          </a:fontRef>
        </p:style>
        <p:txBody>
          <a:bodyPr wrap="square" rtlCol="0">
            <a:spAutoFit/>
          </a:bodyPr>
          <a:lstStyle/>
          <a:p>
            <a:r>
              <a:rPr kumimoji="1" lang="ja-JP" altLang="en-US" sz="1600" dirty="0">
                <a:latin typeface="Meiryo UI" panose="020B0604030504040204" pitchFamily="50" charset="-128"/>
                <a:ea typeface="Meiryo UI" panose="020B0604030504040204" pitchFamily="50" charset="-128"/>
              </a:rPr>
              <a:t>ヒント：操作内容によって</a:t>
            </a:r>
            <a:r>
              <a:rPr kumimoji="1" lang="en-US" altLang="ja-JP" sz="1600" dirty="0">
                <a:latin typeface="Meiryo UI" panose="020B0604030504040204" pitchFamily="50" charset="-128"/>
                <a:ea typeface="Meiryo UI" panose="020B0604030504040204" pitchFamily="50" charset="-128"/>
              </a:rPr>
              <a:t>URL</a:t>
            </a:r>
            <a:r>
              <a:rPr kumimoji="1" lang="ja-JP" altLang="en-US" sz="1600" dirty="0">
                <a:latin typeface="Meiryo UI" panose="020B0604030504040204" pitchFamily="50" charset="-128"/>
                <a:ea typeface="Meiryo UI" panose="020B0604030504040204" pitchFamily="50" charset="-128"/>
              </a:rPr>
              <a:t>形式やヘッダー情報、データ構成は様々です。</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詳しくは下記リンクを参考にしてください。</a:t>
            </a:r>
            <a:endParaRPr kumimoji="1" lang="en-US" altLang="ja-JP" sz="1600" dirty="0">
              <a:latin typeface="Meiryo UI" panose="020B0604030504040204" pitchFamily="50" charset="-128"/>
              <a:ea typeface="Meiryo UI" panose="020B0604030504040204" pitchFamily="50" charset="-128"/>
            </a:endParaRPr>
          </a:p>
          <a:p>
            <a:r>
              <a:rPr lang="en-US" altLang="ja-JP" sz="1600" dirty="0">
                <a:solidFill>
                  <a:srgbClr val="002060"/>
                </a:solidFill>
                <a:hlinkClick r:id="rId3">
                  <a:extLst>
                    <a:ext uri="{A12FA001-AC4F-418D-AE19-62706E023703}">
                      <ahyp:hlinkClr xmlns:ahyp="http://schemas.microsoft.com/office/drawing/2018/hyperlinkcolor" val="tx"/>
                    </a:ext>
                  </a:extLst>
                </a:hlinkClick>
              </a:rPr>
              <a:t>SharePoint REST </a:t>
            </a:r>
            <a:r>
              <a:rPr lang="ja-JP" altLang="en-US" sz="1600" dirty="0">
                <a:solidFill>
                  <a:srgbClr val="002060"/>
                </a:solidFill>
                <a:hlinkClick r:id="rId3">
                  <a:extLst>
                    <a:ext uri="{A12FA001-AC4F-418D-AE19-62706E023703}">
                      <ahyp:hlinkClr xmlns:ahyp="http://schemas.microsoft.com/office/drawing/2018/hyperlinkcolor" val="tx"/>
                    </a:ext>
                  </a:extLst>
                </a:hlinkClick>
              </a:rPr>
              <a:t>サービス エンドポイント </a:t>
            </a:r>
            <a:r>
              <a:rPr lang="en-US" altLang="ja-JP" sz="1600" dirty="0">
                <a:solidFill>
                  <a:srgbClr val="002060"/>
                </a:solidFill>
                <a:hlinkClick r:id="rId3">
                  <a:extLst>
                    <a:ext uri="{A12FA001-AC4F-418D-AE19-62706E023703}">
                      <ahyp:hlinkClr xmlns:ahyp="http://schemas.microsoft.com/office/drawing/2018/hyperlinkcolor" val="tx"/>
                    </a:ext>
                  </a:extLst>
                </a:hlinkClick>
              </a:rPr>
              <a:t>URI </a:t>
            </a:r>
            <a:r>
              <a:rPr lang="ja-JP" altLang="en-US" sz="1600" dirty="0">
                <a:solidFill>
                  <a:srgbClr val="002060"/>
                </a:solidFill>
                <a:hlinkClick r:id="rId3">
                  <a:extLst>
                    <a:ext uri="{A12FA001-AC4F-418D-AE19-62706E023703}">
                      <ahyp:hlinkClr xmlns:ahyp="http://schemas.microsoft.com/office/drawing/2018/hyperlinkcolor" val="tx"/>
                    </a:ext>
                  </a:extLst>
                </a:hlinkClick>
              </a:rPr>
              <a:t>を決定する </a:t>
            </a:r>
            <a:r>
              <a:rPr lang="en-US" altLang="ja-JP" sz="1600" dirty="0">
                <a:solidFill>
                  <a:srgbClr val="002060"/>
                </a:solidFill>
                <a:hlinkClick r:id="rId3">
                  <a:extLst>
                    <a:ext uri="{A12FA001-AC4F-418D-AE19-62706E023703}">
                      <ahyp:hlinkClr xmlns:ahyp="http://schemas.microsoft.com/office/drawing/2018/hyperlinkcolor" val="tx"/>
                    </a:ext>
                  </a:extLst>
                </a:hlinkClick>
              </a:rPr>
              <a:t>| Microsoft Docs</a:t>
            </a:r>
            <a:endParaRPr kumimoji="1" lang="en-US" altLang="ja-JP" sz="1600" dirty="0">
              <a:solidFill>
                <a:srgbClr val="002060"/>
              </a:solidFill>
              <a:latin typeface="Meiryo UI" panose="020B0604030504040204" pitchFamily="50" charset="-128"/>
              <a:ea typeface="Meiryo UI" panose="020B0604030504040204" pitchFamily="50" charset="-128"/>
            </a:endParaRPr>
          </a:p>
        </p:txBody>
      </p:sp>
      <p:sp>
        <p:nvSpPr>
          <p:cNvPr id="37" name="正方形/長方形 36">
            <a:extLst>
              <a:ext uri="{FF2B5EF4-FFF2-40B4-BE49-F238E27FC236}">
                <a16:creationId xmlns:a16="http://schemas.microsoft.com/office/drawing/2014/main" id="{FCC86FE4-1510-4601-A23E-2CAC3F1049AD}"/>
              </a:ext>
            </a:extLst>
          </p:cNvPr>
          <p:cNvSpPr/>
          <p:nvPr/>
        </p:nvSpPr>
        <p:spPr>
          <a:xfrm flipH="1" flipV="1">
            <a:off x="7715249" y="4506924"/>
            <a:ext cx="1208313" cy="206596"/>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cxnSp>
        <p:nvCxnSpPr>
          <p:cNvPr id="38" name="直線コネクタ 37">
            <a:extLst>
              <a:ext uri="{FF2B5EF4-FFF2-40B4-BE49-F238E27FC236}">
                <a16:creationId xmlns:a16="http://schemas.microsoft.com/office/drawing/2014/main" id="{373C1B3C-1774-4149-96D0-9183EAA9968A}"/>
              </a:ext>
            </a:extLst>
          </p:cNvPr>
          <p:cNvCxnSpPr>
            <a:cxnSpLocks/>
            <a:stCxn id="37" idx="2"/>
            <a:endCxn id="52" idx="2"/>
          </p:cNvCxnSpPr>
          <p:nvPr/>
        </p:nvCxnSpPr>
        <p:spPr>
          <a:xfrm flipH="1" flipV="1">
            <a:off x="7205004" y="3609393"/>
            <a:ext cx="1114401" cy="897531"/>
          </a:xfrm>
          <a:prstGeom prst="line">
            <a:avLst/>
          </a:prstGeom>
          <a:ln/>
        </p:spPr>
        <p:style>
          <a:lnRef idx="3">
            <a:schemeClr val="accent4"/>
          </a:lnRef>
          <a:fillRef idx="0">
            <a:schemeClr val="accent4"/>
          </a:fillRef>
          <a:effectRef idx="2">
            <a:schemeClr val="accent4"/>
          </a:effectRef>
          <a:fontRef idx="minor">
            <a:schemeClr val="tx1"/>
          </a:fontRef>
        </p:style>
      </p:cxnSp>
      <p:graphicFrame>
        <p:nvGraphicFramePr>
          <p:cNvPr id="15" name="オブジェクト 14">
            <a:extLst>
              <a:ext uri="{FF2B5EF4-FFF2-40B4-BE49-F238E27FC236}">
                <a16:creationId xmlns:a16="http://schemas.microsoft.com/office/drawing/2014/main" id="{C284BE93-5752-4F4A-BE4C-F611E99B6B84}"/>
              </a:ext>
            </a:extLst>
          </p:cNvPr>
          <p:cNvGraphicFramePr>
            <a:graphicFrameLocks noChangeAspect="1"/>
          </p:cNvGraphicFramePr>
          <p:nvPr>
            <p:extLst>
              <p:ext uri="{D42A27DB-BD31-4B8C-83A1-F6EECF244321}">
                <p14:modId xmlns:p14="http://schemas.microsoft.com/office/powerpoint/2010/main" val="588828003"/>
              </p:ext>
            </p:extLst>
          </p:nvPr>
        </p:nvGraphicFramePr>
        <p:xfrm>
          <a:off x="0" y="0"/>
          <a:ext cx="742950" cy="495300"/>
        </p:xfrm>
        <a:graphic>
          <a:graphicData uri="http://schemas.openxmlformats.org/presentationml/2006/ole">
            <mc:AlternateContent xmlns:mc="http://schemas.openxmlformats.org/markup-compatibility/2006">
              <mc:Choice xmlns:v="urn:schemas-microsoft-com:vml" Requires="v">
                <p:oleObj r:id="rId4" imgW="1228571" imgH="819048" progId="MSPhotoEd.3">
                  <p:embed/>
                </p:oleObj>
              </mc:Choice>
              <mc:Fallback>
                <p:oleObj r:id="rId4" imgW="1228571" imgH="819048" progId="MSPhotoEd.3">
                  <p:embed/>
                  <p:pic>
                    <p:nvPicPr>
                      <p:cNvPr id="15" name="オブジェクト 14">
                        <a:extLst>
                          <a:ext uri="{FF2B5EF4-FFF2-40B4-BE49-F238E27FC236}">
                            <a16:creationId xmlns:a16="http://schemas.microsoft.com/office/drawing/2014/main" id="{C284BE93-5752-4F4A-BE4C-F611E99B6B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42950" cy="495300"/>
                      </a:xfrm>
                      <a:prstGeom prst="rect">
                        <a:avLst/>
                      </a:prstGeom>
                      <a:noFill/>
                    </p:spPr>
                  </p:pic>
                </p:oleObj>
              </mc:Fallback>
            </mc:AlternateContent>
          </a:graphicData>
        </a:graphic>
      </p:graphicFrame>
      <p:pic>
        <p:nvPicPr>
          <p:cNvPr id="16" name="グラフィックス 15" descr="戻る 単色塗りつぶし">
            <a:hlinkClick r:id="rId6" action="ppaction://hlinksldjump"/>
            <a:extLst>
              <a:ext uri="{FF2B5EF4-FFF2-40B4-BE49-F238E27FC236}">
                <a16:creationId xmlns:a16="http://schemas.microsoft.com/office/drawing/2014/main" id="{82041863-80CF-4EA6-B568-0E91AF4A018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368118" y="3362"/>
            <a:ext cx="457200" cy="457200"/>
          </a:xfrm>
          <a:prstGeom prst="rect">
            <a:avLst/>
          </a:prstGeom>
        </p:spPr>
      </p:pic>
    </p:spTree>
    <p:extLst>
      <p:ext uri="{BB962C8B-B14F-4D97-AF65-F5344CB8AC3E}">
        <p14:creationId xmlns:p14="http://schemas.microsoft.com/office/powerpoint/2010/main" val="36046955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図 30">
            <a:extLst>
              <a:ext uri="{FF2B5EF4-FFF2-40B4-BE49-F238E27FC236}">
                <a16:creationId xmlns:a16="http://schemas.microsoft.com/office/drawing/2014/main" id="{891113A3-529D-4AB4-879F-791B85C67458}"/>
              </a:ext>
            </a:extLst>
          </p:cNvPr>
          <p:cNvPicPr>
            <a:picLocks noChangeAspect="1"/>
          </p:cNvPicPr>
          <p:nvPr/>
        </p:nvPicPr>
        <p:blipFill>
          <a:blip r:embed="rId2"/>
          <a:stretch>
            <a:fillRect/>
          </a:stretch>
        </p:blipFill>
        <p:spPr>
          <a:xfrm>
            <a:off x="142874" y="5213558"/>
            <a:ext cx="9620250" cy="247467"/>
          </a:xfrm>
          <a:prstGeom prst="rect">
            <a:avLst/>
          </a:prstGeom>
        </p:spPr>
      </p:pic>
      <p:sp>
        <p:nvSpPr>
          <p:cNvPr id="2" name="タイトル 1"/>
          <p:cNvSpPr>
            <a:spLocks noGrp="1"/>
          </p:cNvSpPr>
          <p:nvPr>
            <p:ph type="title"/>
          </p:nvPr>
        </p:nvSpPr>
        <p:spPr/>
        <p:txBody>
          <a:bodyPr>
            <a:normAutofit/>
          </a:bodyPr>
          <a:lstStyle/>
          <a:p>
            <a:r>
              <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3-3.</a:t>
            </a:r>
            <a:r>
              <a:rPr lang="ja-JP" altLang="en-US"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クエリを用いたリストアイテムの取得</a:t>
            </a:r>
            <a:endPar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p:txBody>
          <a:bodyPr/>
          <a:lstStyle/>
          <a:p>
            <a:pPr marL="0" indent="0">
              <a:buNone/>
            </a:pPr>
            <a:r>
              <a:rPr lang="ja-JP" altLang="en-US" dirty="0">
                <a:latin typeface="Meiryo UI" panose="020B0604030504040204" pitchFamily="50" charset="-128"/>
                <a:ea typeface="Meiryo UI" panose="020B0604030504040204" pitchFamily="50" charset="-128"/>
              </a:rPr>
              <a:t>●概要説明</a:t>
            </a:r>
            <a:endParaRPr lang="en-US" altLang="ja-JP" dirty="0">
              <a:latin typeface="Meiryo UI" panose="020B0604030504040204" pitchFamily="50" charset="-128"/>
              <a:ea typeface="Meiryo UI" panose="020B0604030504040204" pitchFamily="50" charset="-128"/>
            </a:endParaRPr>
          </a:p>
        </p:txBody>
      </p:sp>
      <p:sp>
        <p:nvSpPr>
          <p:cNvPr id="34" name="正方形/長方形 33">
            <a:extLst>
              <a:ext uri="{FF2B5EF4-FFF2-40B4-BE49-F238E27FC236}">
                <a16:creationId xmlns:a16="http://schemas.microsoft.com/office/drawing/2014/main" id="{A3938C0F-951F-4BF1-B8BD-033EE7EDD7DA}"/>
              </a:ext>
            </a:extLst>
          </p:cNvPr>
          <p:cNvSpPr/>
          <p:nvPr/>
        </p:nvSpPr>
        <p:spPr>
          <a:xfrm flipV="1">
            <a:off x="5878286" y="5246341"/>
            <a:ext cx="3884838" cy="190787"/>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sp>
        <p:nvSpPr>
          <p:cNvPr id="35" name="テキスト ボックス 34">
            <a:extLst>
              <a:ext uri="{FF2B5EF4-FFF2-40B4-BE49-F238E27FC236}">
                <a16:creationId xmlns:a16="http://schemas.microsoft.com/office/drawing/2014/main" id="{F4206761-693D-491C-98EF-72E05E172E19}"/>
              </a:ext>
            </a:extLst>
          </p:cNvPr>
          <p:cNvSpPr txBox="1"/>
          <p:nvPr/>
        </p:nvSpPr>
        <p:spPr>
          <a:xfrm>
            <a:off x="554174" y="2228671"/>
            <a:ext cx="8797651" cy="120032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ja-JP" altLang="en-US" dirty="0">
                <a:latin typeface="Meiryo UI" panose="020B0604030504040204" pitchFamily="50" charset="-128"/>
                <a:ea typeface="Meiryo UI" panose="020B0604030504040204" pitchFamily="50" charset="-128"/>
              </a:rPr>
              <a:t>前項の手法ではリストアイテムを取得する際に全てのアイテムを取得することになります。</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場合によっては全てのアイテムは必要なく、特定のアイテムだけ取得できればよいことがあります。</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そのような時に、条件を指定してアイテム取得をすることができるクエリというものがあります。</a:t>
            </a:r>
            <a:endParaRPr kumimoji="1" lang="en-US" altLang="ja-JP" dirty="0">
              <a:latin typeface="Meiryo UI" panose="020B0604030504040204" pitchFamily="50" charset="-128"/>
              <a:ea typeface="Meiryo UI" panose="020B0604030504040204" pitchFamily="50" charset="-128"/>
            </a:endParaRPr>
          </a:p>
          <a:p>
            <a:r>
              <a:rPr kumimoji="1" lang="ja-JP" altLang="en-US" sz="1750" dirty="0">
                <a:latin typeface="Meiryo UI" panose="020B0604030504040204" pitchFamily="50" charset="-128"/>
                <a:ea typeface="Meiryo UI" panose="020B0604030504040204" pitchFamily="50" charset="-128"/>
              </a:rPr>
              <a:t>利用方法としては</a:t>
            </a:r>
            <a:r>
              <a:rPr kumimoji="1" lang="en-US" altLang="ja-JP" sz="1750" dirty="0">
                <a:latin typeface="Meiryo UI" panose="020B0604030504040204" pitchFamily="50" charset="-128"/>
                <a:ea typeface="Meiryo UI" panose="020B0604030504040204" pitchFamily="50" charset="-128"/>
              </a:rPr>
              <a:t>URL</a:t>
            </a:r>
            <a:r>
              <a:rPr kumimoji="1" lang="ja-JP" altLang="en-US" sz="1750" dirty="0">
                <a:latin typeface="Meiryo UI" panose="020B0604030504040204" pitchFamily="50" charset="-128"/>
                <a:ea typeface="Meiryo UI" panose="020B0604030504040204" pitchFamily="50" charset="-128"/>
              </a:rPr>
              <a:t>に条件文を追記していくだけです。この条件指定の部分がクエリに当たります</a:t>
            </a:r>
            <a:r>
              <a:rPr kumimoji="1" lang="ja-JP" altLang="en-US" dirty="0">
                <a:latin typeface="Meiryo UI" panose="020B0604030504040204" pitchFamily="50" charset="-128"/>
                <a:ea typeface="Meiryo UI" panose="020B0604030504040204" pitchFamily="50" charset="-128"/>
              </a:rPr>
              <a:t>。</a:t>
            </a:r>
            <a:endParaRPr kumimoji="1" lang="en-US" altLang="ja-JP" dirty="0">
              <a:latin typeface="Meiryo UI" panose="020B0604030504040204" pitchFamily="50" charset="-128"/>
              <a:ea typeface="Meiryo UI" panose="020B0604030504040204" pitchFamily="50" charset="-128"/>
            </a:endParaRPr>
          </a:p>
        </p:txBody>
      </p:sp>
      <p:sp>
        <p:nvSpPr>
          <p:cNvPr id="52" name="テキスト ボックス 51">
            <a:extLst>
              <a:ext uri="{FF2B5EF4-FFF2-40B4-BE49-F238E27FC236}">
                <a16:creationId xmlns:a16="http://schemas.microsoft.com/office/drawing/2014/main" id="{F749587C-F2A6-4EFA-A1FA-52F878D62016}"/>
              </a:ext>
            </a:extLst>
          </p:cNvPr>
          <p:cNvSpPr txBox="1"/>
          <p:nvPr/>
        </p:nvSpPr>
        <p:spPr>
          <a:xfrm>
            <a:off x="554174" y="3478861"/>
            <a:ext cx="8797650" cy="92333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ja-JP" altLang="en-US" dirty="0">
                <a:latin typeface="Meiryo UI" panose="020B0604030504040204" pitchFamily="50" charset="-128"/>
                <a:ea typeface="Meiryo UI" panose="020B0604030504040204" pitchFamily="50" charset="-128"/>
              </a:rPr>
              <a:t>クエリ操作でできる条件指定の一例としては、取得する列の指定、昇順・降順の並び替え指定、</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取得件数の指定、日付データを元にした範囲指定、数値データを元にした範囲指定、任意の文字列を含んでいるかの検索、等があります。</a:t>
            </a:r>
            <a:endParaRPr kumimoji="1" lang="en-US" altLang="ja-JP" dirty="0">
              <a:latin typeface="Meiryo UI" panose="020B0604030504040204" pitchFamily="50" charset="-128"/>
              <a:ea typeface="Meiryo UI" panose="020B0604030504040204" pitchFamily="50" charset="-128"/>
            </a:endParaRPr>
          </a:p>
        </p:txBody>
      </p:sp>
      <p:cxnSp>
        <p:nvCxnSpPr>
          <p:cNvPr id="54" name="直線コネクタ 53">
            <a:extLst>
              <a:ext uri="{FF2B5EF4-FFF2-40B4-BE49-F238E27FC236}">
                <a16:creationId xmlns:a16="http://schemas.microsoft.com/office/drawing/2014/main" id="{6B3AF4D9-B367-43A7-9C0D-F716D7004A83}"/>
              </a:ext>
            </a:extLst>
          </p:cNvPr>
          <p:cNvCxnSpPr>
            <a:cxnSpLocks/>
            <a:stCxn id="34" idx="2"/>
          </p:cNvCxnSpPr>
          <p:nvPr/>
        </p:nvCxnSpPr>
        <p:spPr>
          <a:xfrm flipH="1" flipV="1">
            <a:off x="6743700" y="5118785"/>
            <a:ext cx="1077005" cy="127556"/>
          </a:xfrm>
          <a:prstGeom prst="line">
            <a:avLst/>
          </a:prstGeom>
          <a:ln/>
        </p:spPr>
        <p:style>
          <a:lnRef idx="3">
            <a:schemeClr val="accent4"/>
          </a:lnRef>
          <a:fillRef idx="0">
            <a:schemeClr val="accent4"/>
          </a:fillRef>
          <a:effectRef idx="2">
            <a:schemeClr val="accent4"/>
          </a:effectRef>
          <a:fontRef idx="minor">
            <a:schemeClr val="tx1"/>
          </a:fontRef>
        </p:style>
      </p:cxnSp>
      <p:sp>
        <p:nvSpPr>
          <p:cNvPr id="36" name="テキスト ボックス 35">
            <a:extLst>
              <a:ext uri="{FF2B5EF4-FFF2-40B4-BE49-F238E27FC236}">
                <a16:creationId xmlns:a16="http://schemas.microsoft.com/office/drawing/2014/main" id="{551A414A-C9AD-4817-9984-EC75AA83363F}"/>
              </a:ext>
            </a:extLst>
          </p:cNvPr>
          <p:cNvSpPr txBox="1"/>
          <p:nvPr/>
        </p:nvSpPr>
        <p:spPr>
          <a:xfrm>
            <a:off x="1531822" y="5548026"/>
            <a:ext cx="6842353" cy="1077218"/>
          </a:xfrm>
          <a:prstGeom prst="rect">
            <a:avLst/>
          </a:prstGeom>
          <a:ln/>
        </p:spPr>
        <p:style>
          <a:lnRef idx="1">
            <a:schemeClr val="accent1"/>
          </a:lnRef>
          <a:fillRef idx="3">
            <a:schemeClr val="accent1"/>
          </a:fillRef>
          <a:effectRef idx="2">
            <a:schemeClr val="accent1"/>
          </a:effectRef>
          <a:fontRef idx="minor">
            <a:schemeClr val="lt1"/>
          </a:fontRef>
        </p:style>
        <p:txBody>
          <a:bodyPr wrap="square" rtlCol="0">
            <a:spAutoFit/>
          </a:bodyPr>
          <a:lstStyle/>
          <a:p>
            <a:r>
              <a:rPr kumimoji="1" lang="ja-JP" altLang="en-US" sz="1600" dirty="0">
                <a:latin typeface="Meiryo UI" panose="020B0604030504040204" pitchFamily="50" charset="-128"/>
                <a:ea typeface="Meiryo UI" panose="020B0604030504040204" pitchFamily="50" charset="-128"/>
              </a:rPr>
              <a:t>ヒント：その他、クエリ操作に関する情報は下記リンクを参考にしてください。</a:t>
            </a:r>
            <a:endParaRPr kumimoji="1" lang="en-US" altLang="ja-JP" sz="1600" dirty="0">
              <a:latin typeface="Meiryo UI" panose="020B0604030504040204" pitchFamily="50" charset="-128"/>
              <a:ea typeface="Meiryo UI" panose="020B0604030504040204" pitchFamily="50" charset="-128"/>
            </a:endParaRPr>
          </a:p>
          <a:p>
            <a:r>
              <a:rPr lang="en-US" altLang="ja-JP" sz="1600" dirty="0">
                <a:solidFill>
                  <a:srgbClr val="002060"/>
                </a:solidFill>
                <a:hlinkClick r:id="rId3">
                  <a:extLst>
                    <a:ext uri="{A12FA001-AC4F-418D-AE19-62706E023703}">
                      <ahyp:hlinkClr xmlns:ahyp="http://schemas.microsoft.com/office/drawing/2018/hyperlinkcolor" val="tx"/>
                    </a:ext>
                  </a:extLst>
                </a:hlinkClick>
              </a:rPr>
              <a:t>SharePoint REST </a:t>
            </a:r>
            <a:r>
              <a:rPr lang="ja-JP" altLang="en-US" sz="1600" dirty="0">
                <a:solidFill>
                  <a:srgbClr val="002060"/>
                </a:solidFill>
                <a:hlinkClick r:id="rId3">
                  <a:extLst>
                    <a:ext uri="{A12FA001-AC4F-418D-AE19-62706E023703}">
                      <ahyp:hlinkClr xmlns:ahyp="http://schemas.microsoft.com/office/drawing/2018/hyperlinkcolor" val="tx"/>
                    </a:ext>
                  </a:extLst>
                </a:hlinkClick>
              </a:rPr>
              <a:t>要求で </a:t>
            </a:r>
            <a:r>
              <a:rPr lang="en-US" altLang="ja-JP" sz="1600" dirty="0">
                <a:solidFill>
                  <a:srgbClr val="002060"/>
                </a:solidFill>
                <a:hlinkClick r:id="rId3">
                  <a:extLst>
                    <a:ext uri="{A12FA001-AC4F-418D-AE19-62706E023703}">
                      <ahyp:hlinkClr xmlns:ahyp="http://schemas.microsoft.com/office/drawing/2018/hyperlinkcolor" val="tx"/>
                    </a:ext>
                  </a:extLst>
                </a:hlinkClick>
              </a:rPr>
              <a:t>OData </a:t>
            </a:r>
            <a:r>
              <a:rPr lang="ja-JP" altLang="en-US" sz="1600" dirty="0">
                <a:solidFill>
                  <a:srgbClr val="002060"/>
                </a:solidFill>
                <a:hlinkClick r:id="rId3">
                  <a:extLst>
                    <a:ext uri="{A12FA001-AC4F-418D-AE19-62706E023703}">
                      <ahyp:hlinkClr xmlns:ahyp="http://schemas.microsoft.com/office/drawing/2018/hyperlinkcolor" val="tx"/>
                    </a:ext>
                  </a:extLst>
                </a:hlinkClick>
              </a:rPr>
              <a:t>クエリ操作を使用する </a:t>
            </a:r>
            <a:r>
              <a:rPr lang="en-US" altLang="ja-JP" sz="1600" dirty="0">
                <a:solidFill>
                  <a:srgbClr val="002060"/>
                </a:solidFill>
                <a:hlinkClick r:id="rId3">
                  <a:extLst>
                    <a:ext uri="{A12FA001-AC4F-418D-AE19-62706E023703}">
                      <ahyp:hlinkClr xmlns:ahyp="http://schemas.microsoft.com/office/drawing/2018/hyperlinkcolor" val="tx"/>
                    </a:ext>
                  </a:extLst>
                </a:hlinkClick>
              </a:rPr>
              <a:t>| Microsoft Docs</a:t>
            </a:r>
            <a:endParaRPr lang="en-US" altLang="ja-JP" sz="1600" dirty="0">
              <a:solidFill>
                <a:srgbClr val="002060"/>
              </a:solidFill>
            </a:endParaRPr>
          </a:p>
          <a:p>
            <a:r>
              <a:rPr lang="en-US" altLang="ja-JP" sz="1600" dirty="0">
                <a:solidFill>
                  <a:srgbClr val="002060"/>
                </a:solidFill>
                <a:hlinkClick r:id="rId4">
                  <a:extLst>
                    <a:ext uri="{A12FA001-AC4F-418D-AE19-62706E023703}">
                      <ahyp:hlinkClr xmlns:ahyp="http://schemas.microsoft.com/office/drawing/2018/hyperlinkcolor" val="tx"/>
                    </a:ext>
                  </a:extLst>
                </a:hlinkClick>
              </a:rPr>
              <a:t>SharePoint REST </a:t>
            </a:r>
            <a:r>
              <a:rPr lang="ja-JP" altLang="en-US" sz="1600" dirty="0">
                <a:solidFill>
                  <a:srgbClr val="002060"/>
                </a:solidFill>
                <a:hlinkClick r:id="rId4">
                  <a:extLst>
                    <a:ext uri="{A12FA001-AC4F-418D-AE19-62706E023703}">
                      <ahyp:hlinkClr xmlns:ahyp="http://schemas.microsoft.com/office/drawing/2018/hyperlinkcolor" val="tx"/>
                    </a:ext>
                  </a:extLst>
                </a:hlinkClick>
              </a:rPr>
              <a:t>サンプル集 </a:t>
            </a:r>
            <a:r>
              <a:rPr lang="en-US" altLang="ja-JP" sz="1600" dirty="0">
                <a:solidFill>
                  <a:srgbClr val="002060"/>
                </a:solidFill>
                <a:hlinkClick r:id="rId4">
                  <a:extLst>
                    <a:ext uri="{A12FA001-AC4F-418D-AE19-62706E023703}">
                      <ahyp:hlinkClr xmlns:ahyp="http://schemas.microsoft.com/office/drawing/2018/hyperlinkcolor" val="tx"/>
                    </a:ext>
                  </a:extLst>
                </a:hlinkClick>
              </a:rPr>
              <a:t>- SharePoint Developer (orivers.jp)</a:t>
            </a:r>
            <a:endParaRPr lang="en-US" altLang="ja-JP" sz="1600" dirty="0">
              <a:solidFill>
                <a:srgbClr val="002060"/>
              </a:solidFill>
            </a:endParaRPr>
          </a:p>
          <a:p>
            <a:r>
              <a:rPr lang="en-US" altLang="ja-JP" sz="1600" dirty="0">
                <a:solidFill>
                  <a:srgbClr val="002060"/>
                </a:solidFill>
                <a:hlinkClick r:id="rId5">
                  <a:extLst>
                    <a:ext uri="{A12FA001-AC4F-418D-AE19-62706E023703}">
                      <ahyp:hlinkClr xmlns:ahyp="http://schemas.microsoft.com/office/drawing/2018/hyperlinkcolor" val="tx"/>
                    </a:ext>
                  </a:extLst>
                </a:hlinkClick>
              </a:rPr>
              <a:t>【#</a:t>
            </a:r>
            <a:r>
              <a:rPr lang="en-US" altLang="ja-JP" sz="1600" dirty="0" err="1">
                <a:solidFill>
                  <a:srgbClr val="002060"/>
                </a:solidFill>
                <a:hlinkClick r:id="rId5">
                  <a:extLst>
                    <a:ext uri="{A12FA001-AC4F-418D-AE19-62706E023703}">
                      <ahyp:hlinkClr xmlns:ahyp="http://schemas.microsoft.com/office/drawing/2018/hyperlinkcolor" val="tx"/>
                    </a:ext>
                  </a:extLst>
                </a:hlinkClick>
              </a:rPr>
              <a:t>PowerAutomate</a:t>
            </a:r>
            <a:r>
              <a:rPr lang="en-US" altLang="ja-JP" sz="1600" dirty="0">
                <a:solidFill>
                  <a:srgbClr val="002060"/>
                </a:solidFill>
                <a:hlinkClick r:id="rId5">
                  <a:extLst>
                    <a:ext uri="{A12FA001-AC4F-418D-AE19-62706E023703}">
                      <ahyp:hlinkClr xmlns:ahyp="http://schemas.microsoft.com/office/drawing/2018/hyperlinkcolor" val="tx"/>
                    </a:ext>
                  </a:extLst>
                </a:hlinkClick>
              </a:rPr>
              <a:t> Tip's】</a:t>
            </a:r>
            <a:r>
              <a:rPr lang="ja-JP" altLang="en-US" sz="1600" dirty="0">
                <a:solidFill>
                  <a:srgbClr val="002060"/>
                </a:solidFill>
                <a:hlinkClick r:id="rId5">
                  <a:extLst>
                    <a:ext uri="{A12FA001-AC4F-418D-AE19-62706E023703}">
                      <ahyp:hlinkClr xmlns:ahyp="http://schemas.microsoft.com/office/drawing/2018/hyperlinkcolor" val="tx"/>
                    </a:ext>
                  </a:extLst>
                </a:hlinkClick>
              </a:rPr>
              <a:t>フィルタークエリー </a:t>
            </a:r>
            <a:r>
              <a:rPr lang="en-US" altLang="ja-JP" sz="1600" dirty="0">
                <a:solidFill>
                  <a:srgbClr val="002060"/>
                </a:solidFill>
                <a:hlinkClick r:id="rId5">
                  <a:extLst>
                    <a:ext uri="{A12FA001-AC4F-418D-AE19-62706E023703}">
                      <ahyp:hlinkClr xmlns:ahyp="http://schemas.microsoft.com/office/drawing/2018/hyperlinkcolor" val="tx"/>
                    </a:ext>
                  </a:extLst>
                </a:hlinkClick>
              </a:rPr>
              <a:t>(OData </a:t>
            </a:r>
            <a:r>
              <a:rPr lang="ja-JP" altLang="en-US" sz="1600" dirty="0">
                <a:solidFill>
                  <a:srgbClr val="002060"/>
                </a:solidFill>
                <a:hlinkClick r:id="rId5">
                  <a:extLst>
                    <a:ext uri="{A12FA001-AC4F-418D-AE19-62706E023703}">
                      <ahyp:hlinkClr xmlns:ahyp="http://schemas.microsoft.com/office/drawing/2018/hyperlinkcolor" val="tx"/>
                    </a:ext>
                  </a:extLst>
                </a:hlinkClick>
              </a:rPr>
              <a:t>クエリ</a:t>
            </a:r>
            <a:r>
              <a:rPr lang="en-US" altLang="ja-JP" sz="1600" dirty="0">
                <a:solidFill>
                  <a:srgbClr val="002060"/>
                </a:solidFill>
                <a:hlinkClick r:id="rId5">
                  <a:extLst>
                    <a:ext uri="{A12FA001-AC4F-418D-AE19-62706E023703}">
                      <ahyp:hlinkClr xmlns:ahyp="http://schemas.microsoft.com/office/drawing/2018/hyperlinkcolor" val="tx"/>
                    </a:ext>
                  </a:extLst>
                </a:hlinkClick>
              </a:rPr>
              <a:t>) </a:t>
            </a:r>
            <a:r>
              <a:rPr lang="ja-JP" altLang="en-US" sz="1600" dirty="0">
                <a:solidFill>
                  <a:srgbClr val="002060"/>
                </a:solidFill>
                <a:hlinkClick r:id="rId5">
                  <a:extLst>
                    <a:ext uri="{A12FA001-AC4F-418D-AE19-62706E023703}">
                      <ahyp:hlinkClr xmlns:ahyp="http://schemas.microsoft.com/office/drawing/2018/hyperlinkcolor" val="tx"/>
                    </a:ext>
                  </a:extLst>
                </a:hlinkClick>
              </a:rPr>
              <a:t>メモ </a:t>
            </a:r>
            <a:r>
              <a:rPr lang="en-US" altLang="ja-JP" sz="1600" dirty="0">
                <a:solidFill>
                  <a:srgbClr val="002060"/>
                </a:solidFill>
                <a:hlinkClick r:id="rId5">
                  <a:extLst>
                    <a:ext uri="{A12FA001-AC4F-418D-AE19-62706E023703}">
                      <ahyp:hlinkClr xmlns:ahyp="http://schemas.microsoft.com/office/drawing/2018/hyperlinkcolor" val="tx"/>
                    </a:ext>
                  </a:extLst>
                </a:hlinkClick>
              </a:rPr>
              <a:t>– </a:t>
            </a:r>
            <a:r>
              <a:rPr lang="en-US" altLang="ja-JP" sz="1600" dirty="0" err="1">
                <a:solidFill>
                  <a:srgbClr val="002060"/>
                </a:solidFill>
                <a:hlinkClick r:id="rId5">
                  <a:extLst>
                    <a:ext uri="{A12FA001-AC4F-418D-AE19-62706E023703}">
                      <ahyp:hlinkClr xmlns:ahyp="http://schemas.microsoft.com/office/drawing/2018/hyperlinkcolor" val="tx"/>
                    </a:ext>
                  </a:extLst>
                </a:hlinkClick>
              </a:rPr>
              <a:t>Qiita</a:t>
            </a:r>
            <a:endParaRPr lang="en-US" altLang="ja-JP" sz="1600" dirty="0">
              <a:solidFill>
                <a:srgbClr val="002060"/>
              </a:solidFill>
            </a:endParaRPr>
          </a:p>
        </p:txBody>
      </p:sp>
      <p:sp>
        <p:nvSpPr>
          <p:cNvPr id="41" name="テキスト ボックス 40">
            <a:extLst>
              <a:ext uri="{FF2B5EF4-FFF2-40B4-BE49-F238E27FC236}">
                <a16:creationId xmlns:a16="http://schemas.microsoft.com/office/drawing/2014/main" id="{5C0E723B-F7B3-441A-9988-882AD866B0C4}"/>
              </a:ext>
            </a:extLst>
          </p:cNvPr>
          <p:cNvSpPr txBox="1"/>
          <p:nvPr/>
        </p:nvSpPr>
        <p:spPr>
          <a:xfrm>
            <a:off x="554174" y="4472454"/>
            <a:ext cx="8797650"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ja-JP" altLang="en-US" dirty="0">
                <a:latin typeface="Meiryo UI" panose="020B0604030504040204" pitchFamily="50" charset="-128"/>
                <a:ea typeface="Meiryo UI" panose="020B0604030504040204" pitchFamily="50" charset="-128"/>
              </a:rPr>
              <a:t>クエリ操作の一例を示します。この例ではアイテムの更新が</a:t>
            </a:r>
            <a:r>
              <a:rPr kumimoji="1" lang="en-US" altLang="ja-JP" dirty="0">
                <a:latin typeface="Meiryo UI" panose="020B0604030504040204" pitchFamily="50" charset="-128"/>
                <a:ea typeface="Meiryo UI" panose="020B0604030504040204" pitchFamily="50" charset="-128"/>
              </a:rPr>
              <a:t>2021</a:t>
            </a:r>
            <a:r>
              <a:rPr kumimoji="1" lang="ja-JP" altLang="en-US" dirty="0">
                <a:latin typeface="Meiryo UI" panose="020B0604030504040204" pitchFamily="50" charset="-128"/>
                <a:ea typeface="Meiryo UI" panose="020B0604030504040204" pitchFamily="50" charset="-128"/>
              </a:rPr>
              <a:t>年</a:t>
            </a:r>
            <a:r>
              <a:rPr kumimoji="1" lang="en-US" altLang="ja-JP" dirty="0">
                <a:latin typeface="Meiryo UI" panose="020B0604030504040204" pitchFamily="50" charset="-128"/>
                <a:ea typeface="Meiryo UI" panose="020B0604030504040204" pitchFamily="50" charset="-128"/>
              </a:rPr>
              <a:t>1</a:t>
            </a:r>
            <a:r>
              <a:rPr kumimoji="1" lang="ja-JP" altLang="en-US" dirty="0">
                <a:latin typeface="Meiryo UI" panose="020B0604030504040204" pitchFamily="50" charset="-128"/>
                <a:ea typeface="Meiryo UI" panose="020B0604030504040204" pitchFamily="50" charset="-128"/>
              </a:rPr>
              <a:t>月</a:t>
            </a:r>
            <a:r>
              <a:rPr kumimoji="1" lang="en-US" altLang="ja-JP" dirty="0">
                <a:latin typeface="Meiryo UI" panose="020B0604030504040204" pitchFamily="50" charset="-128"/>
                <a:ea typeface="Meiryo UI" panose="020B0604030504040204" pitchFamily="50" charset="-128"/>
              </a:rPr>
              <a:t>1</a:t>
            </a:r>
            <a:r>
              <a:rPr kumimoji="1" lang="ja-JP" altLang="en-US" dirty="0">
                <a:latin typeface="Meiryo UI" panose="020B0604030504040204" pitchFamily="50" charset="-128"/>
                <a:ea typeface="Meiryo UI" panose="020B0604030504040204" pitchFamily="50" charset="-128"/>
              </a:rPr>
              <a:t>日以降のものを</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更新日時で降順に並び替え、上から</a:t>
            </a:r>
            <a:r>
              <a:rPr kumimoji="1" lang="en-US" altLang="ja-JP" dirty="0">
                <a:latin typeface="Meiryo UI" panose="020B0604030504040204" pitchFamily="50" charset="-128"/>
                <a:ea typeface="Meiryo UI" panose="020B0604030504040204" pitchFamily="50" charset="-128"/>
              </a:rPr>
              <a:t>5</a:t>
            </a:r>
            <a:r>
              <a:rPr kumimoji="1" lang="ja-JP" altLang="en-US" dirty="0">
                <a:latin typeface="Meiryo UI" panose="020B0604030504040204" pitchFamily="50" charset="-128"/>
                <a:ea typeface="Meiryo UI" panose="020B0604030504040204" pitchFamily="50" charset="-128"/>
              </a:rPr>
              <a:t>件分のデータを抽出する、となっています。</a:t>
            </a:r>
            <a:endParaRPr kumimoji="1" lang="en-US" altLang="ja-JP" dirty="0">
              <a:latin typeface="Meiryo UI" panose="020B0604030504040204" pitchFamily="50" charset="-128"/>
              <a:ea typeface="Meiryo UI" panose="020B0604030504040204" pitchFamily="50" charset="-128"/>
            </a:endParaRPr>
          </a:p>
        </p:txBody>
      </p:sp>
      <p:graphicFrame>
        <p:nvGraphicFramePr>
          <p:cNvPr id="12" name="オブジェクト 11">
            <a:extLst>
              <a:ext uri="{FF2B5EF4-FFF2-40B4-BE49-F238E27FC236}">
                <a16:creationId xmlns:a16="http://schemas.microsoft.com/office/drawing/2014/main" id="{3F2C1AC7-DFB2-4557-9C27-CDD43B943354}"/>
              </a:ext>
            </a:extLst>
          </p:cNvPr>
          <p:cNvGraphicFramePr>
            <a:graphicFrameLocks noChangeAspect="1"/>
          </p:cNvGraphicFramePr>
          <p:nvPr>
            <p:extLst>
              <p:ext uri="{D42A27DB-BD31-4B8C-83A1-F6EECF244321}">
                <p14:modId xmlns:p14="http://schemas.microsoft.com/office/powerpoint/2010/main" val="588828003"/>
              </p:ext>
            </p:extLst>
          </p:nvPr>
        </p:nvGraphicFramePr>
        <p:xfrm>
          <a:off x="0" y="0"/>
          <a:ext cx="742950" cy="495300"/>
        </p:xfrm>
        <a:graphic>
          <a:graphicData uri="http://schemas.openxmlformats.org/presentationml/2006/ole">
            <mc:AlternateContent xmlns:mc="http://schemas.openxmlformats.org/markup-compatibility/2006">
              <mc:Choice xmlns:v="urn:schemas-microsoft-com:vml" Requires="v">
                <p:oleObj r:id="rId6" imgW="1228571" imgH="819048" progId="MSPhotoEd.3">
                  <p:embed/>
                </p:oleObj>
              </mc:Choice>
              <mc:Fallback>
                <p:oleObj r:id="rId6" imgW="1228571" imgH="819048" progId="MSPhotoEd.3">
                  <p:embed/>
                  <p:pic>
                    <p:nvPicPr>
                      <p:cNvPr id="12" name="オブジェクト 11">
                        <a:extLst>
                          <a:ext uri="{FF2B5EF4-FFF2-40B4-BE49-F238E27FC236}">
                            <a16:creationId xmlns:a16="http://schemas.microsoft.com/office/drawing/2014/main" id="{3F2C1AC7-DFB2-4557-9C27-CDD43B94335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742950" cy="495300"/>
                      </a:xfrm>
                      <a:prstGeom prst="rect">
                        <a:avLst/>
                      </a:prstGeom>
                      <a:noFill/>
                    </p:spPr>
                  </p:pic>
                </p:oleObj>
              </mc:Fallback>
            </mc:AlternateContent>
          </a:graphicData>
        </a:graphic>
      </p:graphicFrame>
      <p:pic>
        <p:nvPicPr>
          <p:cNvPr id="13" name="グラフィックス 12" descr="戻る 単色塗りつぶし">
            <a:hlinkClick r:id="rId8" action="ppaction://hlinksldjump"/>
            <a:extLst>
              <a:ext uri="{FF2B5EF4-FFF2-40B4-BE49-F238E27FC236}">
                <a16:creationId xmlns:a16="http://schemas.microsoft.com/office/drawing/2014/main" id="{BACC132B-F516-4252-B81C-D8F260E4C10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368118" y="3362"/>
            <a:ext cx="457200" cy="457200"/>
          </a:xfrm>
          <a:prstGeom prst="rect">
            <a:avLst/>
          </a:prstGeom>
        </p:spPr>
      </p:pic>
    </p:spTree>
    <p:extLst>
      <p:ext uri="{BB962C8B-B14F-4D97-AF65-F5344CB8AC3E}">
        <p14:creationId xmlns:p14="http://schemas.microsoft.com/office/powerpoint/2010/main" val="221914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u="sng" dirty="0">
                <a:uFill>
                  <a:solidFill>
                    <a:schemeClr val="accent6">
                      <a:lumMod val="40000"/>
                      <a:lumOff val="60000"/>
                    </a:schemeClr>
                  </a:solidFill>
                </a:uFill>
                <a:latin typeface="Meiryo UI" panose="020B0604030504040204" pitchFamily="50" charset="-128"/>
                <a:ea typeface="Meiryo UI" panose="020B0604030504040204" pitchFamily="50" charset="-128"/>
              </a:rPr>
              <a:t>4.</a:t>
            </a:r>
            <a:r>
              <a:rPr lang="ja-JP" altLang="en-US" u="sng" dirty="0">
                <a:uFill>
                  <a:solidFill>
                    <a:schemeClr val="accent6">
                      <a:lumMod val="40000"/>
                      <a:lumOff val="60000"/>
                    </a:schemeClr>
                  </a:solidFill>
                </a:uFill>
                <a:latin typeface="Meiryo UI" panose="020B0604030504040204" pitchFamily="50" charset="-128"/>
                <a:ea typeface="Meiryo UI" panose="020B0604030504040204" pitchFamily="50" charset="-128"/>
              </a:rPr>
              <a:t>リストアイテムの作成</a:t>
            </a:r>
            <a:endParaRPr lang="en-US" altLang="ja-JP" u="sng" dirty="0">
              <a:uFill>
                <a:solidFill>
                  <a:schemeClr val="accent6">
                    <a:lumMod val="40000"/>
                    <a:lumOff val="60000"/>
                  </a:schemeClr>
                </a:solidFill>
              </a:uFill>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p:txBody>
          <a:bodyPr/>
          <a:lstStyle/>
          <a:p>
            <a:pPr marL="0" indent="0">
              <a:buNone/>
            </a:pPr>
            <a:r>
              <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2" action="ppaction://hlinksldjump">
                  <a:extLst>
                    <a:ext uri="{A12FA001-AC4F-418D-AE19-62706E023703}">
                      <ahyp:hlinkClr xmlns:ahyp="http://schemas.microsoft.com/office/drawing/2018/hyperlinkcolor" val="tx"/>
                    </a:ext>
                  </a:extLst>
                </a:hlinkClick>
              </a:rPr>
              <a:t>4-1.</a:t>
            </a:r>
            <a:r>
              <a:rPr lang="ja-JP" altLang="en-US"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2" action="ppaction://hlinksldjump">
                  <a:extLst>
                    <a:ext uri="{A12FA001-AC4F-418D-AE19-62706E023703}">
                      <ahyp:hlinkClr xmlns:ahyp="http://schemas.microsoft.com/office/drawing/2018/hyperlinkcolor" val="tx"/>
                    </a:ext>
                  </a:extLst>
                </a:hlinkClick>
              </a:rPr>
              <a:t>内部リスト名の確認・設定</a:t>
            </a:r>
            <a:endParaRPr lang="ja-JP" altLang="en-US"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a:p>
            <a:pPr marL="0" indent="0">
              <a:buNone/>
            </a:pPr>
            <a:r>
              <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3" action="ppaction://hlinksldjump">
                  <a:extLst>
                    <a:ext uri="{A12FA001-AC4F-418D-AE19-62706E023703}">
                      <ahyp:hlinkClr xmlns:ahyp="http://schemas.microsoft.com/office/drawing/2018/hyperlinkcolor" val="tx"/>
                    </a:ext>
                  </a:extLst>
                </a:hlinkClick>
              </a:rPr>
              <a:t>4-2.</a:t>
            </a:r>
            <a:r>
              <a:rPr lang="ja-JP" altLang="en-US"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3" action="ppaction://hlinksldjump">
                  <a:extLst>
                    <a:ext uri="{A12FA001-AC4F-418D-AE19-62706E023703}">
                      <ahyp:hlinkClr xmlns:ahyp="http://schemas.microsoft.com/office/drawing/2018/hyperlinkcolor" val="tx"/>
                    </a:ext>
                  </a:extLst>
                </a:hlinkClick>
              </a:rPr>
              <a:t>リストアイテムの作成</a:t>
            </a:r>
            <a:endPar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a:p>
            <a:pPr marL="0" indent="0">
              <a:buNone/>
            </a:pPr>
            <a:r>
              <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4" action="ppaction://hlinksldjump">
                  <a:extLst>
                    <a:ext uri="{A12FA001-AC4F-418D-AE19-62706E023703}">
                      <ahyp:hlinkClr xmlns:ahyp="http://schemas.microsoft.com/office/drawing/2018/hyperlinkcolor" val="tx"/>
                    </a:ext>
                  </a:extLst>
                </a:hlinkClick>
              </a:rPr>
              <a:t>4-3.</a:t>
            </a:r>
            <a:r>
              <a:rPr lang="ja-JP" altLang="en-US"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4" action="ppaction://hlinksldjump">
                  <a:extLst>
                    <a:ext uri="{A12FA001-AC4F-418D-AE19-62706E023703}">
                      <ahyp:hlinkClr xmlns:ahyp="http://schemas.microsoft.com/office/drawing/2018/hyperlinkcolor" val="tx"/>
                    </a:ext>
                  </a:extLst>
                </a:hlinkClick>
              </a:rPr>
              <a:t>内容解説</a:t>
            </a:r>
            <a:endParaRPr lang="ja-JP" altLang="en-US"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a:p>
            <a:pPr marL="0" indent="0">
              <a:buNone/>
            </a:pPr>
            <a:endPar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p:txBody>
      </p:sp>
      <p:graphicFrame>
        <p:nvGraphicFramePr>
          <p:cNvPr id="5" name="オブジェクト 4">
            <a:extLst>
              <a:ext uri="{FF2B5EF4-FFF2-40B4-BE49-F238E27FC236}">
                <a16:creationId xmlns:a16="http://schemas.microsoft.com/office/drawing/2014/main" id="{C461E263-1107-4255-B6DD-F331CAB62285}"/>
              </a:ext>
            </a:extLst>
          </p:cNvPr>
          <p:cNvGraphicFramePr>
            <a:graphicFrameLocks noChangeAspect="1"/>
          </p:cNvGraphicFramePr>
          <p:nvPr>
            <p:extLst>
              <p:ext uri="{D42A27DB-BD31-4B8C-83A1-F6EECF244321}">
                <p14:modId xmlns:p14="http://schemas.microsoft.com/office/powerpoint/2010/main" val="588828003"/>
              </p:ext>
            </p:extLst>
          </p:nvPr>
        </p:nvGraphicFramePr>
        <p:xfrm>
          <a:off x="0" y="0"/>
          <a:ext cx="742950" cy="495300"/>
        </p:xfrm>
        <a:graphic>
          <a:graphicData uri="http://schemas.openxmlformats.org/presentationml/2006/ole">
            <mc:AlternateContent xmlns:mc="http://schemas.openxmlformats.org/markup-compatibility/2006">
              <mc:Choice xmlns:v="urn:schemas-microsoft-com:vml" Requires="v">
                <p:oleObj r:id="rId5" imgW="1228571" imgH="819048" progId="MSPhotoEd.3">
                  <p:embed/>
                </p:oleObj>
              </mc:Choice>
              <mc:Fallback>
                <p:oleObj r:id="rId5" imgW="1228571" imgH="819048" progId="MSPhotoEd.3">
                  <p:embed/>
                  <p:pic>
                    <p:nvPicPr>
                      <p:cNvPr id="5" name="オブジェクト 4">
                        <a:extLst>
                          <a:ext uri="{FF2B5EF4-FFF2-40B4-BE49-F238E27FC236}">
                            <a16:creationId xmlns:a16="http://schemas.microsoft.com/office/drawing/2014/main" id="{C461E263-1107-4255-B6DD-F331CAB6228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742950" cy="495300"/>
                      </a:xfrm>
                      <a:prstGeom prst="rect">
                        <a:avLst/>
                      </a:prstGeom>
                      <a:noFill/>
                    </p:spPr>
                  </p:pic>
                </p:oleObj>
              </mc:Fallback>
            </mc:AlternateContent>
          </a:graphicData>
        </a:graphic>
      </p:graphicFrame>
      <p:pic>
        <p:nvPicPr>
          <p:cNvPr id="6" name="グラフィックス 5" descr="戻る 単色塗りつぶし">
            <a:hlinkClick r:id="rId7" action="ppaction://hlinksldjump"/>
            <a:extLst>
              <a:ext uri="{FF2B5EF4-FFF2-40B4-BE49-F238E27FC236}">
                <a16:creationId xmlns:a16="http://schemas.microsoft.com/office/drawing/2014/main" id="{AFF2A18D-C937-49F3-BA1E-44DFA30DDF0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368118" y="3362"/>
            <a:ext cx="457200" cy="457200"/>
          </a:xfrm>
          <a:prstGeom prst="rect">
            <a:avLst/>
          </a:prstGeom>
        </p:spPr>
      </p:pic>
    </p:spTree>
    <p:extLst>
      <p:ext uri="{BB962C8B-B14F-4D97-AF65-F5344CB8AC3E}">
        <p14:creationId xmlns:p14="http://schemas.microsoft.com/office/powerpoint/2010/main" val="35951475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D6C7ABF7-C01F-4511-B274-F4396DDE094A}"/>
              </a:ext>
            </a:extLst>
          </p:cNvPr>
          <p:cNvPicPr>
            <a:picLocks noChangeAspect="1"/>
          </p:cNvPicPr>
          <p:nvPr/>
        </p:nvPicPr>
        <p:blipFill>
          <a:blip r:embed="rId2"/>
          <a:stretch>
            <a:fillRect/>
          </a:stretch>
        </p:blipFill>
        <p:spPr>
          <a:xfrm>
            <a:off x="129609" y="2343397"/>
            <a:ext cx="9646782" cy="2720887"/>
          </a:xfrm>
          <a:prstGeom prst="rect">
            <a:avLst/>
          </a:prstGeom>
        </p:spPr>
      </p:pic>
      <p:sp>
        <p:nvSpPr>
          <p:cNvPr id="2" name="タイトル 1"/>
          <p:cNvSpPr>
            <a:spLocks noGrp="1"/>
          </p:cNvSpPr>
          <p:nvPr>
            <p:ph type="title"/>
          </p:nvPr>
        </p:nvSpPr>
        <p:spPr/>
        <p:txBody>
          <a:bodyPr>
            <a:normAutofit/>
          </a:bodyPr>
          <a:lstStyle/>
          <a:p>
            <a:r>
              <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4-1.</a:t>
            </a:r>
            <a:r>
              <a:rPr lang="ja-JP" altLang="en-US"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内部リスト名の確認・設定</a:t>
            </a:r>
            <a:endPar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p:txBody>
          <a:bodyPr/>
          <a:lstStyle/>
          <a:p>
            <a:pPr marL="0" indent="0">
              <a:buNone/>
            </a:pPr>
            <a:r>
              <a:rPr lang="ja-JP" altLang="en-US" dirty="0">
                <a:latin typeface="Meiryo UI" panose="020B0604030504040204" pitchFamily="50" charset="-128"/>
                <a:ea typeface="Meiryo UI" panose="020B0604030504040204" pitchFamily="50" charset="-128"/>
              </a:rPr>
              <a:t>①プログラムを実行する</a:t>
            </a:r>
            <a:endParaRPr lang="en-US" altLang="ja-JP" dirty="0">
              <a:latin typeface="Meiryo UI" panose="020B0604030504040204" pitchFamily="50" charset="-128"/>
              <a:ea typeface="Meiryo UI" panose="020B0604030504040204" pitchFamily="50" charset="-128"/>
            </a:endParaRPr>
          </a:p>
        </p:txBody>
      </p:sp>
      <p:sp>
        <p:nvSpPr>
          <p:cNvPr id="5" name="正方形/長方形 4">
            <a:extLst>
              <a:ext uri="{FF2B5EF4-FFF2-40B4-BE49-F238E27FC236}">
                <a16:creationId xmlns:a16="http://schemas.microsoft.com/office/drawing/2014/main" id="{A4E54F72-50CB-4D33-AD4E-9BD80FA86F42}"/>
              </a:ext>
            </a:extLst>
          </p:cNvPr>
          <p:cNvSpPr/>
          <p:nvPr/>
        </p:nvSpPr>
        <p:spPr>
          <a:xfrm>
            <a:off x="220438" y="4022504"/>
            <a:ext cx="9555953" cy="369332"/>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1B7878CF-5EE8-465B-BFF6-7BB5B59217FF}"/>
              </a:ext>
            </a:extLst>
          </p:cNvPr>
          <p:cNvCxnSpPr>
            <a:cxnSpLocks/>
            <a:stCxn id="6" idx="0"/>
            <a:endCxn id="5" idx="2"/>
          </p:cNvCxnSpPr>
          <p:nvPr/>
        </p:nvCxnSpPr>
        <p:spPr>
          <a:xfrm flipV="1">
            <a:off x="4953001" y="4391836"/>
            <a:ext cx="45414" cy="459878"/>
          </a:xfrm>
          <a:prstGeom prst="line">
            <a:avLst/>
          </a:prstGeom>
          <a:ln/>
        </p:spPr>
        <p:style>
          <a:lnRef idx="3">
            <a:schemeClr val="accent4"/>
          </a:lnRef>
          <a:fillRef idx="0">
            <a:schemeClr val="accent4"/>
          </a:fillRef>
          <a:effectRef idx="2">
            <a:schemeClr val="accent4"/>
          </a:effectRef>
          <a:fontRef idx="minor">
            <a:schemeClr val="tx1"/>
          </a:fontRef>
        </p:style>
      </p:cxnSp>
      <p:sp>
        <p:nvSpPr>
          <p:cNvPr id="6" name="テキスト ボックス 5">
            <a:extLst>
              <a:ext uri="{FF2B5EF4-FFF2-40B4-BE49-F238E27FC236}">
                <a16:creationId xmlns:a16="http://schemas.microsoft.com/office/drawing/2014/main" id="{311F1041-83DC-4B4B-AEB2-3B681826EDB7}"/>
              </a:ext>
            </a:extLst>
          </p:cNvPr>
          <p:cNvSpPr txBox="1"/>
          <p:nvPr/>
        </p:nvSpPr>
        <p:spPr>
          <a:xfrm>
            <a:off x="420921" y="4851714"/>
            <a:ext cx="9064159"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en-US" altLang="ja-JP" dirty="0">
                <a:latin typeface="Meiryo UI" panose="020B0604030504040204" pitchFamily="50" charset="-128"/>
                <a:ea typeface="Meiryo UI" panose="020B0604030504040204" pitchFamily="50" charset="-128"/>
              </a:rPr>
              <a:t>1.SPO_RESTAPI_Basic.py</a:t>
            </a:r>
            <a:r>
              <a:rPr kumimoji="1" lang="ja-JP" altLang="en-US" dirty="0">
                <a:latin typeface="Meiryo UI" panose="020B0604030504040204" pitchFamily="50" charset="-128"/>
                <a:ea typeface="Meiryo UI" panose="020B0604030504040204" pitchFamily="50" charset="-128"/>
              </a:rPr>
              <a:t>を開き、</a:t>
            </a:r>
            <a:r>
              <a:rPr kumimoji="1" lang="en-US" altLang="ja-JP" dirty="0">
                <a:latin typeface="Meiryo UI" panose="020B0604030504040204" pitchFamily="50" charset="-128"/>
                <a:ea typeface="Meiryo UI" panose="020B0604030504040204" pitchFamily="50" charset="-128"/>
              </a:rPr>
              <a:t>38</a:t>
            </a:r>
            <a:r>
              <a:rPr kumimoji="1" lang="ja-JP" altLang="en-US" dirty="0">
                <a:latin typeface="Meiryo UI" panose="020B0604030504040204" pitchFamily="50" charset="-128"/>
                <a:ea typeface="Meiryo UI" panose="020B0604030504040204" pitchFamily="50" charset="-128"/>
              </a:rPr>
              <a:t>行目をコメントアウトして</a:t>
            </a:r>
            <a:r>
              <a:rPr kumimoji="1" lang="en-US" altLang="ja-JP" dirty="0">
                <a:latin typeface="Meiryo UI" panose="020B0604030504040204" pitchFamily="50" charset="-128"/>
                <a:ea typeface="Meiryo UI" panose="020B0604030504040204" pitchFamily="50" charset="-128"/>
              </a:rPr>
              <a:t>39</a:t>
            </a:r>
            <a:r>
              <a:rPr kumimoji="1" lang="ja-JP" altLang="en-US" dirty="0">
                <a:latin typeface="Meiryo UI" panose="020B0604030504040204" pitchFamily="50" charset="-128"/>
                <a:ea typeface="Meiryo UI" panose="020B0604030504040204" pitchFamily="50" charset="-128"/>
              </a:rPr>
              <a:t>行目のコメントアウトを外す。</a:t>
            </a:r>
            <a:endParaRPr kumimoji="1" lang="en-US" altLang="ja-JP" dirty="0">
              <a:latin typeface="Meiryo UI" panose="020B0604030504040204" pitchFamily="50" charset="-128"/>
              <a:ea typeface="Meiryo UI" panose="020B0604030504040204" pitchFamily="50" charset="-128"/>
            </a:endParaRPr>
          </a:p>
        </p:txBody>
      </p:sp>
      <p:grpSp>
        <p:nvGrpSpPr>
          <p:cNvPr id="21" name="グループ化 20">
            <a:extLst>
              <a:ext uri="{FF2B5EF4-FFF2-40B4-BE49-F238E27FC236}">
                <a16:creationId xmlns:a16="http://schemas.microsoft.com/office/drawing/2014/main" id="{0BD12F83-8FA2-413F-A32D-42CFB816DBCA}"/>
              </a:ext>
            </a:extLst>
          </p:cNvPr>
          <p:cNvGrpSpPr/>
          <p:nvPr/>
        </p:nvGrpSpPr>
        <p:grpSpPr>
          <a:xfrm>
            <a:off x="2880353" y="5328767"/>
            <a:ext cx="4252787" cy="369332"/>
            <a:chOff x="2826605" y="5360955"/>
            <a:chExt cx="4252787" cy="369332"/>
          </a:xfrm>
        </p:grpSpPr>
        <p:sp>
          <p:nvSpPr>
            <p:cNvPr id="28" name="テキスト ボックス 27">
              <a:extLst>
                <a:ext uri="{FF2B5EF4-FFF2-40B4-BE49-F238E27FC236}">
                  <a16:creationId xmlns:a16="http://schemas.microsoft.com/office/drawing/2014/main" id="{353415A8-C1E7-42B9-BFF6-902A2DE4C481}"/>
                </a:ext>
              </a:extLst>
            </p:cNvPr>
            <p:cNvSpPr txBox="1"/>
            <p:nvPr/>
          </p:nvSpPr>
          <p:spPr>
            <a:xfrm>
              <a:off x="2826605" y="5360955"/>
              <a:ext cx="4252787"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en-US" altLang="ja-JP" dirty="0">
                  <a:latin typeface="Meiryo UI" panose="020B0604030504040204" pitchFamily="50" charset="-128"/>
                  <a:ea typeface="Meiryo UI" panose="020B0604030504040204" pitchFamily="50" charset="-128"/>
                </a:rPr>
                <a:t>2.</a:t>
              </a:r>
              <a:r>
                <a:rPr kumimoji="1" lang="ja-JP" altLang="en-US" dirty="0">
                  <a:latin typeface="Meiryo UI" panose="020B0604030504040204" pitchFamily="50" charset="-128"/>
                  <a:ea typeface="Meiryo UI" panose="020B0604030504040204" pitchFamily="50" charset="-128"/>
                </a:rPr>
                <a:t>   マークをクリックしてプログラムを実行する。</a:t>
              </a:r>
              <a:endParaRPr kumimoji="1" lang="en-US" altLang="ja-JP" dirty="0">
                <a:latin typeface="Meiryo UI" panose="020B0604030504040204" pitchFamily="50" charset="-128"/>
                <a:ea typeface="Meiryo UI" panose="020B0604030504040204" pitchFamily="50" charset="-128"/>
              </a:endParaRPr>
            </a:p>
          </p:txBody>
        </p:sp>
        <p:pic>
          <p:nvPicPr>
            <p:cNvPr id="29" name="グラフィックス 28" descr="再生 枠線">
              <a:extLst>
                <a:ext uri="{FF2B5EF4-FFF2-40B4-BE49-F238E27FC236}">
                  <a16:creationId xmlns:a16="http://schemas.microsoft.com/office/drawing/2014/main" id="{110362C9-8533-42AC-BE56-50BF34DA003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43932" y="5428237"/>
              <a:ext cx="239141" cy="239141"/>
            </a:xfrm>
            <a:prstGeom prst="rect">
              <a:avLst/>
            </a:prstGeom>
          </p:spPr>
        </p:pic>
      </p:grpSp>
      <p:sp>
        <p:nvSpPr>
          <p:cNvPr id="41" name="テキスト ボックス 40">
            <a:extLst>
              <a:ext uri="{FF2B5EF4-FFF2-40B4-BE49-F238E27FC236}">
                <a16:creationId xmlns:a16="http://schemas.microsoft.com/office/drawing/2014/main" id="{575D6ED2-700C-4464-80DD-80208CF1A970}"/>
              </a:ext>
            </a:extLst>
          </p:cNvPr>
          <p:cNvSpPr txBox="1"/>
          <p:nvPr/>
        </p:nvSpPr>
        <p:spPr>
          <a:xfrm>
            <a:off x="1558864" y="5884575"/>
            <a:ext cx="6603163" cy="830997"/>
          </a:xfrm>
          <a:prstGeom prst="rect">
            <a:avLst/>
          </a:prstGeom>
          <a:ln/>
        </p:spPr>
        <p:style>
          <a:lnRef idx="1">
            <a:schemeClr val="accent1"/>
          </a:lnRef>
          <a:fillRef idx="3">
            <a:schemeClr val="accent1"/>
          </a:fillRef>
          <a:effectRef idx="2">
            <a:schemeClr val="accent1"/>
          </a:effectRef>
          <a:fontRef idx="minor">
            <a:schemeClr val="lt1"/>
          </a:fontRef>
        </p:style>
        <p:txBody>
          <a:bodyPr wrap="square" rtlCol="0">
            <a:spAutoFit/>
          </a:bodyPr>
          <a:lstStyle/>
          <a:p>
            <a:r>
              <a:rPr kumimoji="1" lang="ja-JP" altLang="en-US" sz="1600" dirty="0">
                <a:latin typeface="Meiryo UI" panose="020B0604030504040204" pitchFamily="50" charset="-128"/>
                <a:ea typeface="Meiryo UI" panose="020B0604030504040204" pitchFamily="50" charset="-128"/>
              </a:rPr>
              <a:t>ヒント：内部リスト名とはリストの</a:t>
            </a:r>
            <a:r>
              <a:rPr kumimoji="1" lang="en-US" altLang="ja-JP" sz="1600" dirty="0" err="1">
                <a:latin typeface="Meiryo UI" panose="020B0604030504040204" pitchFamily="50" charset="-128"/>
                <a:ea typeface="Meiryo UI" panose="020B0604030504040204" pitchFamily="50" charset="-128"/>
              </a:rPr>
              <a:t>ListItemEntityTypeFullName</a:t>
            </a:r>
            <a:r>
              <a:rPr kumimoji="1" lang="ja-JP" altLang="en-US" sz="1600" dirty="0">
                <a:latin typeface="Meiryo UI" panose="020B0604030504040204" pitchFamily="50" charset="-128"/>
                <a:ea typeface="Meiryo UI" panose="020B0604030504040204" pitchFamily="50" charset="-128"/>
              </a:rPr>
              <a:t>プロパティの</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データのことを指しています。リストアイテムの作成・更新・削除をする際に必要な</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情報になります。確認方法はいくつかありますが今回はその一例を示します。</a:t>
            </a:r>
            <a:endParaRPr kumimoji="1" lang="en-US" altLang="ja-JP" sz="1600" dirty="0">
              <a:latin typeface="Meiryo UI" panose="020B0604030504040204" pitchFamily="50" charset="-128"/>
              <a:ea typeface="Meiryo UI" panose="020B0604030504040204" pitchFamily="50" charset="-128"/>
            </a:endParaRPr>
          </a:p>
        </p:txBody>
      </p:sp>
      <p:graphicFrame>
        <p:nvGraphicFramePr>
          <p:cNvPr id="13" name="オブジェクト 12">
            <a:extLst>
              <a:ext uri="{FF2B5EF4-FFF2-40B4-BE49-F238E27FC236}">
                <a16:creationId xmlns:a16="http://schemas.microsoft.com/office/drawing/2014/main" id="{6D5DAFC4-438C-4F25-A95D-7D90A5C2063B}"/>
              </a:ext>
            </a:extLst>
          </p:cNvPr>
          <p:cNvGraphicFramePr>
            <a:graphicFrameLocks noChangeAspect="1"/>
          </p:cNvGraphicFramePr>
          <p:nvPr>
            <p:extLst>
              <p:ext uri="{D42A27DB-BD31-4B8C-83A1-F6EECF244321}">
                <p14:modId xmlns:p14="http://schemas.microsoft.com/office/powerpoint/2010/main" val="588828003"/>
              </p:ext>
            </p:extLst>
          </p:nvPr>
        </p:nvGraphicFramePr>
        <p:xfrm>
          <a:off x="0" y="0"/>
          <a:ext cx="742950" cy="495300"/>
        </p:xfrm>
        <a:graphic>
          <a:graphicData uri="http://schemas.openxmlformats.org/presentationml/2006/ole">
            <mc:AlternateContent xmlns:mc="http://schemas.openxmlformats.org/markup-compatibility/2006">
              <mc:Choice xmlns:v="urn:schemas-microsoft-com:vml" Requires="v">
                <p:oleObj r:id="rId5" imgW="1228571" imgH="819048" progId="MSPhotoEd.3">
                  <p:embed/>
                </p:oleObj>
              </mc:Choice>
              <mc:Fallback>
                <p:oleObj r:id="rId5" imgW="1228571" imgH="819048" progId="MSPhotoEd.3">
                  <p:embed/>
                  <p:pic>
                    <p:nvPicPr>
                      <p:cNvPr id="13" name="オブジェクト 12">
                        <a:extLst>
                          <a:ext uri="{FF2B5EF4-FFF2-40B4-BE49-F238E27FC236}">
                            <a16:creationId xmlns:a16="http://schemas.microsoft.com/office/drawing/2014/main" id="{6D5DAFC4-438C-4F25-A95D-7D90A5C2063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742950" cy="495300"/>
                      </a:xfrm>
                      <a:prstGeom prst="rect">
                        <a:avLst/>
                      </a:prstGeom>
                      <a:noFill/>
                    </p:spPr>
                  </p:pic>
                </p:oleObj>
              </mc:Fallback>
            </mc:AlternateContent>
          </a:graphicData>
        </a:graphic>
      </p:graphicFrame>
      <p:pic>
        <p:nvPicPr>
          <p:cNvPr id="14" name="グラフィックス 13" descr="戻る 単色塗りつぶし">
            <a:hlinkClick r:id="rId7" action="ppaction://hlinksldjump"/>
            <a:extLst>
              <a:ext uri="{FF2B5EF4-FFF2-40B4-BE49-F238E27FC236}">
                <a16:creationId xmlns:a16="http://schemas.microsoft.com/office/drawing/2014/main" id="{E0826744-5FCB-4689-BCBB-AE8D2CE41AE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368118" y="3362"/>
            <a:ext cx="457200" cy="457200"/>
          </a:xfrm>
          <a:prstGeom prst="rect">
            <a:avLst/>
          </a:prstGeom>
        </p:spPr>
      </p:pic>
    </p:spTree>
    <p:extLst>
      <p:ext uri="{BB962C8B-B14F-4D97-AF65-F5344CB8AC3E}">
        <p14:creationId xmlns:p14="http://schemas.microsoft.com/office/powerpoint/2010/main" val="16914961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BD98C527-6F74-4CCC-943F-BD2A3957CFB2}"/>
              </a:ext>
            </a:extLst>
          </p:cNvPr>
          <p:cNvPicPr>
            <a:picLocks noChangeAspect="1"/>
          </p:cNvPicPr>
          <p:nvPr/>
        </p:nvPicPr>
        <p:blipFill>
          <a:blip r:embed="rId2"/>
          <a:stretch>
            <a:fillRect/>
          </a:stretch>
        </p:blipFill>
        <p:spPr>
          <a:xfrm>
            <a:off x="852487" y="4601405"/>
            <a:ext cx="8201025" cy="2209800"/>
          </a:xfrm>
          <a:prstGeom prst="rect">
            <a:avLst/>
          </a:prstGeom>
        </p:spPr>
      </p:pic>
      <p:pic>
        <p:nvPicPr>
          <p:cNvPr id="14" name="図 13">
            <a:extLst>
              <a:ext uri="{FF2B5EF4-FFF2-40B4-BE49-F238E27FC236}">
                <a16:creationId xmlns:a16="http://schemas.microsoft.com/office/drawing/2014/main" id="{6ED47B89-6CED-4E56-BD78-FB5EDF18CB29}"/>
              </a:ext>
            </a:extLst>
          </p:cNvPr>
          <p:cNvPicPr>
            <a:picLocks noChangeAspect="1"/>
          </p:cNvPicPr>
          <p:nvPr/>
        </p:nvPicPr>
        <p:blipFill>
          <a:blip r:embed="rId3"/>
          <a:stretch>
            <a:fillRect/>
          </a:stretch>
        </p:blipFill>
        <p:spPr>
          <a:xfrm>
            <a:off x="400050" y="2403935"/>
            <a:ext cx="9105900" cy="1657350"/>
          </a:xfrm>
          <a:prstGeom prst="rect">
            <a:avLst/>
          </a:prstGeom>
        </p:spPr>
      </p:pic>
      <p:sp>
        <p:nvSpPr>
          <p:cNvPr id="3" name="コンテンツ プレースホルダー 2"/>
          <p:cNvSpPr>
            <a:spLocks noGrp="1"/>
          </p:cNvSpPr>
          <p:nvPr>
            <p:ph idx="1"/>
          </p:nvPr>
        </p:nvSpPr>
        <p:spPr/>
        <p:txBody>
          <a:bodyPr/>
          <a:lstStyle/>
          <a:p>
            <a:pPr marL="0" indent="0">
              <a:buNone/>
            </a:pPr>
            <a:r>
              <a:rPr lang="ja-JP" altLang="en-US" dirty="0">
                <a:latin typeface="Meiryo UI" panose="020B0604030504040204" pitchFamily="50" charset="-128"/>
                <a:ea typeface="Meiryo UI" panose="020B0604030504040204" pitchFamily="50" charset="-128"/>
              </a:rPr>
              <a:t>②実行結果を確認して設定する</a:t>
            </a:r>
            <a:endParaRPr lang="en-US" altLang="ja-JP" dirty="0">
              <a:latin typeface="Meiryo UI" panose="020B0604030504040204" pitchFamily="50" charset="-128"/>
              <a:ea typeface="Meiryo UI" panose="020B0604030504040204" pitchFamily="50" charset="-128"/>
            </a:endParaRPr>
          </a:p>
        </p:txBody>
      </p:sp>
      <p:cxnSp>
        <p:nvCxnSpPr>
          <p:cNvPr id="40" name="直線コネクタ 39">
            <a:extLst>
              <a:ext uri="{FF2B5EF4-FFF2-40B4-BE49-F238E27FC236}">
                <a16:creationId xmlns:a16="http://schemas.microsoft.com/office/drawing/2014/main" id="{6EF2EF7B-6B7B-4768-8FB1-785D257E4F61}"/>
              </a:ext>
            </a:extLst>
          </p:cNvPr>
          <p:cNvCxnSpPr>
            <a:cxnSpLocks/>
            <a:stCxn id="34" idx="1"/>
            <a:endCxn id="41" idx="3"/>
          </p:cNvCxnSpPr>
          <p:nvPr/>
        </p:nvCxnSpPr>
        <p:spPr>
          <a:xfrm flipH="1">
            <a:off x="4462222" y="5398569"/>
            <a:ext cx="259974" cy="355270"/>
          </a:xfrm>
          <a:prstGeom prst="line">
            <a:avLst/>
          </a:prstGeom>
          <a:ln/>
        </p:spPr>
        <p:style>
          <a:lnRef idx="3">
            <a:schemeClr val="accent4"/>
          </a:lnRef>
          <a:fillRef idx="0">
            <a:schemeClr val="accent4"/>
          </a:fillRef>
          <a:effectRef idx="2">
            <a:schemeClr val="accent4"/>
          </a:effectRef>
          <a:fontRef idx="minor">
            <a:schemeClr val="tx1"/>
          </a:fontRef>
        </p:style>
      </p:cxnSp>
      <p:sp>
        <p:nvSpPr>
          <p:cNvPr id="34" name="正方形/長方形 33">
            <a:extLst>
              <a:ext uri="{FF2B5EF4-FFF2-40B4-BE49-F238E27FC236}">
                <a16:creationId xmlns:a16="http://schemas.microsoft.com/office/drawing/2014/main" id="{A3938C0F-951F-4BF1-B8BD-033EE7EDD7DA}"/>
              </a:ext>
            </a:extLst>
          </p:cNvPr>
          <p:cNvSpPr/>
          <p:nvPr/>
        </p:nvSpPr>
        <p:spPr>
          <a:xfrm flipV="1">
            <a:off x="4722196" y="5106248"/>
            <a:ext cx="1970314" cy="584643"/>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sp>
        <p:nvSpPr>
          <p:cNvPr id="35" name="テキスト ボックス 34">
            <a:extLst>
              <a:ext uri="{FF2B5EF4-FFF2-40B4-BE49-F238E27FC236}">
                <a16:creationId xmlns:a16="http://schemas.microsoft.com/office/drawing/2014/main" id="{F4206761-693D-491C-98EF-72E05E172E19}"/>
              </a:ext>
            </a:extLst>
          </p:cNvPr>
          <p:cNvSpPr txBox="1"/>
          <p:nvPr/>
        </p:nvSpPr>
        <p:spPr>
          <a:xfrm>
            <a:off x="1330779" y="3955074"/>
            <a:ext cx="8084487"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en-US" altLang="ja-JP" dirty="0">
                <a:latin typeface="Meiryo UI" panose="020B0604030504040204" pitchFamily="50" charset="-128"/>
                <a:ea typeface="Meiryo UI" panose="020B0604030504040204" pitchFamily="50" charset="-128"/>
              </a:rPr>
              <a:t>1.</a:t>
            </a:r>
            <a:r>
              <a:rPr kumimoji="1" lang="ja-JP" altLang="en-US" dirty="0">
                <a:latin typeface="Meiryo UI" panose="020B0604030504040204" pitchFamily="50" charset="-128"/>
                <a:ea typeface="Meiryo UI" panose="020B0604030504040204" pitchFamily="50" charset="-128"/>
              </a:rPr>
              <a:t>「</a:t>
            </a:r>
            <a:r>
              <a:rPr kumimoji="1" lang="en-US" altLang="ja-JP" dirty="0" err="1">
                <a:latin typeface="Meiryo UI" panose="020B0604030504040204" pitchFamily="50" charset="-128"/>
                <a:ea typeface="Meiryo UI" panose="020B0604030504040204" pitchFamily="50" charset="-128"/>
              </a:rPr>
              <a:t>ListItemEntityTypeFullName</a:t>
            </a:r>
            <a:r>
              <a:rPr kumimoji="1" lang="ja-JP" altLang="en-US" dirty="0">
                <a:latin typeface="Meiryo UI" panose="020B0604030504040204" pitchFamily="50" charset="-128"/>
                <a:ea typeface="Meiryo UI" panose="020B0604030504040204" pitchFamily="50" charset="-128"/>
              </a:rPr>
              <a:t>」で検索をかけて、その次にあるデータをコピーする。</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本資料の例では「</a:t>
            </a:r>
            <a:r>
              <a:rPr kumimoji="1" lang="en-US" altLang="ja-JP" dirty="0">
                <a:latin typeface="Meiryo UI" panose="020B0604030504040204" pitchFamily="50" charset="-128"/>
                <a:ea typeface="Meiryo UI" panose="020B0604030504040204" pitchFamily="50" charset="-128"/>
              </a:rPr>
              <a:t>SP.Data.RESTAPI_x005f_TESTListItem</a:t>
            </a:r>
            <a:r>
              <a:rPr kumimoji="1" lang="ja-JP" altLang="en-US" dirty="0">
                <a:latin typeface="Meiryo UI" panose="020B0604030504040204" pitchFamily="50" charset="-128"/>
                <a:ea typeface="Meiryo UI" panose="020B0604030504040204" pitchFamily="50" charset="-128"/>
              </a:rPr>
              <a:t>」となる。</a:t>
            </a:r>
            <a:endParaRPr kumimoji="1" lang="en-US" altLang="ja-JP" dirty="0">
              <a:latin typeface="Meiryo UI" panose="020B0604030504040204" pitchFamily="50" charset="-128"/>
              <a:ea typeface="Meiryo UI" panose="020B0604030504040204" pitchFamily="50" charset="-128"/>
            </a:endParaRPr>
          </a:p>
        </p:txBody>
      </p:sp>
      <p:cxnSp>
        <p:nvCxnSpPr>
          <p:cNvPr id="46" name="直線コネクタ 45">
            <a:extLst>
              <a:ext uri="{FF2B5EF4-FFF2-40B4-BE49-F238E27FC236}">
                <a16:creationId xmlns:a16="http://schemas.microsoft.com/office/drawing/2014/main" id="{9F7853E5-622C-459A-B31D-0E2EEF65EA66}"/>
              </a:ext>
            </a:extLst>
          </p:cNvPr>
          <p:cNvCxnSpPr>
            <a:cxnSpLocks/>
            <a:stCxn id="29" idx="0"/>
            <a:endCxn id="35" idx="0"/>
          </p:cNvCxnSpPr>
          <p:nvPr/>
        </p:nvCxnSpPr>
        <p:spPr>
          <a:xfrm>
            <a:off x="4388304" y="3804557"/>
            <a:ext cx="984719" cy="150517"/>
          </a:xfrm>
          <a:prstGeom prst="line">
            <a:avLst/>
          </a:prstGeom>
          <a:ln/>
        </p:spPr>
        <p:style>
          <a:lnRef idx="3">
            <a:schemeClr val="accent4"/>
          </a:lnRef>
          <a:fillRef idx="0">
            <a:schemeClr val="accent4"/>
          </a:fillRef>
          <a:effectRef idx="2">
            <a:schemeClr val="accent4"/>
          </a:effectRef>
          <a:fontRef idx="minor">
            <a:schemeClr val="tx1"/>
          </a:fontRef>
        </p:style>
      </p:cxnSp>
      <p:sp>
        <p:nvSpPr>
          <p:cNvPr id="49" name="正方形/長方形 48">
            <a:extLst>
              <a:ext uri="{FF2B5EF4-FFF2-40B4-BE49-F238E27FC236}">
                <a16:creationId xmlns:a16="http://schemas.microsoft.com/office/drawing/2014/main" id="{028E126C-D479-4098-B7D0-C7D84A69E7FC}"/>
              </a:ext>
            </a:extLst>
          </p:cNvPr>
          <p:cNvSpPr/>
          <p:nvPr/>
        </p:nvSpPr>
        <p:spPr>
          <a:xfrm flipV="1">
            <a:off x="7372352" y="2736615"/>
            <a:ext cx="751112" cy="235185"/>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cxnSp>
        <p:nvCxnSpPr>
          <p:cNvPr id="50" name="直線コネクタ 49">
            <a:extLst>
              <a:ext uri="{FF2B5EF4-FFF2-40B4-BE49-F238E27FC236}">
                <a16:creationId xmlns:a16="http://schemas.microsoft.com/office/drawing/2014/main" id="{5EEADE71-7EF5-4BA9-8F5A-65639736EA7B}"/>
              </a:ext>
            </a:extLst>
          </p:cNvPr>
          <p:cNvCxnSpPr>
            <a:cxnSpLocks/>
            <a:stCxn id="49" idx="1"/>
            <a:endCxn id="35" idx="0"/>
          </p:cNvCxnSpPr>
          <p:nvPr/>
        </p:nvCxnSpPr>
        <p:spPr>
          <a:xfrm flipH="1">
            <a:off x="5373023" y="2854207"/>
            <a:ext cx="1999329" cy="1100867"/>
          </a:xfrm>
          <a:prstGeom prst="line">
            <a:avLst/>
          </a:prstGeom>
          <a:ln/>
        </p:spPr>
        <p:style>
          <a:lnRef idx="3">
            <a:schemeClr val="accent4"/>
          </a:lnRef>
          <a:fillRef idx="0">
            <a:schemeClr val="accent4"/>
          </a:fillRef>
          <a:effectRef idx="2">
            <a:schemeClr val="accent4"/>
          </a:effectRef>
          <a:fontRef idx="minor">
            <a:schemeClr val="tx1"/>
          </a:fontRef>
        </p:style>
      </p:cxnSp>
      <p:sp>
        <p:nvSpPr>
          <p:cNvPr id="20" name="タイトル 1">
            <a:extLst>
              <a:ext uri="{FF2B5EF4-FFF2-40B4-BE49-F238E27FC236}">
                <a16:creationId xmlns:a16="http://schemas.microsoft.com/office/drawing/2014/main" id="{B78EEB1E-1969-4260-9E2F-B025DC46815E}"/>
              </a:ext>
            </a:extLst>
          </p:cNvPr>
          <p:cNvSpPr>
            <a:spLocks noGrp="1"/>
          </p:cNvSpPr>
          <p:nvPr>
            <p:ph type="title"/>
          </p:nvPr>
        </p:nvSpPr>
        <p:spPr>
          <a:xfrm>
            <a:off x="681038" y="365127"/>
            <a:ext cx="8543925" cy="1325563"/>
          </a:xfrm>
        </p:spPr>
        <p:txBody>
          <a:bodyPr>
            <a:normAutofit/>
          </a:bodyPr>
          <a:lstStyle/>
          <a:p>
            <a:r>
              <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4-1.</a:t>
            </a:r>
            <a:r>
              <a:rPr lang="ja-JP" altLang="en-US"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内部リスト名の確認・設定</a:t>
            </a:r>
            <a:endPar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p:txBody>
      </p:sp>
      <p:sp>
        <p:nvSpPr>
          <p:cNvPr id="29" name="正方形/長方形 28">
            <a:extLst>
              <a:ext uri="{FF2B5EF4-FFF2-40B4-BE49-F238E27FC236}">
                <a16:creationId xmlns:a16="http://schemas.microsoft.com/office/drawing/2014/main" id="{50EC6711-1F23-4FE6-B55B-46D6B2BA291C}"/>
              </a:ext>
            </a:extLst>
          </p:cNvPr>
          <p:cNvSpPr/>
          <p:nvPr/>
        </p:nvSpPr>
        <p:spPr>
          <a:xfrm flipV="1">
            <a:off x="3233057" y="3624443"/>
            <a:ext cx="2310493" cy="180114"/>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sp>
        <p:nvSpPr>
          <p:cNvPr id="41" name="テキスト ボックス 40">
            <a:extLst>
              <a:ext uri="{FF2B5EF4-FFF2-40B4-BE49-F238E27FC236}">
                <a16:creationId xmlns:a16="http://schemas.microsoft.com/office/drawing/2014/main" id="{90BD1B93-DCEC-4A6A-8A97-240AE3A47CA1}"/>
              </a:ext>
            </a:extLst>
          </p:cNvPr>
          <p:cNvSpPr txBox="1"/>
          <p:nvPr/>
        </p:nvSpPr>
        <p:spPr>
          <a:xfrm>
            <a:off x="114302" y="5292174"/>
            <a:ext cx="4347920" cy="92333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en-US" altLang="ja-JP" dirty="0">
                <a:latin typeface="Meiryo UI" panose="020B0604030504040204" pitchFamily="50" charset="-128"/>
                <a:ea typeface="Meiryo UI" panose="020B0604030504040204" pitchFamily="50" charset="-128"/>
              </a:rPr>
              <a:t>2.SPO_RESTAPI_ListOpe.py</a:t>
            </a:r>
            <a:r>
              <a:rPr kumimoji="1" lang="ja-JP" altLang="en-US" dirty="0">
                <a:latin typeface="Meiryo UI" panose="020B0604030504040204" pitchFamily="50" charset="-128"/>
                <a:ea typeface="Meiryo UI" panose="020B0604030504040204" pitchFamily="50" charset="-128"/>
              </a:rPr>
              <a:t>を開き、</a:t>
            </a:r>
            <a:endParaRPr kumimoji="1" lang="en-US" altLang="ja-JP" dirty="0">
              <a:latin typeface="Meiryo UI" panose="020B0604030504040204" pitchFamily="50" charset="-128"/>
              <a:ea typeface="Meiryo UI" panose="020B0604030504040204" pitchFamily="50" charset="-128"/>
            </a:endParaRPr>
          </a:p>
          <a:p>
            <a:r>
              <a:rPr kumimoji="1" lang="en-US" altLang="ja-JP" dirty="0">
                <a:latin typeface="Meiryo UI" panose="020B0604030504040204" pitchFamily="50" charset="-128"/>
                <a:ea typeface="Meiryo UI" panose="020B0604030504040204" pitchFamily="50" charset="-128"/>
              </a:rPr>
              <a:t>&lt;</a:t>
            </a:r>
            <a:r>
              <a:rPr kumimoji="1" lang="ja-JP" altLang="en-US" dirty="0">
                <a:latin typeface="Meiryo UI" panose="020B0604030504040204" pitchFamily="50" charset="-128"/>
                <a:ea typeface="Meiryo UI" panose="020B0604030504040204" pitchFamily="50" charset="-128"/>
              </a:rPr>
              <a:t>ここに内部リスト名を入力</a:t>
            </a:r>
            <a:r>
              <a:rPr kumimoji="1" lang="en-US" altLang="ja-JP" dirty="0">
                <a:latin typeface="Meiryo UI" panose="020B0604030504040204" pitchFamily="50" charset="-128"/>
                <a:ea typeface="Meiryo UI" panose="020B0604030504040204" pitchFamily="50" charset="-128"/>
              </a:rPr>
              <a:t>&gt;</a:t>
            </a:r>
            <a:r>
              <a:rPr kumimoji="1" lang="ja-JP" altLang="en-US" dirty="0">
                <a:latin typeface="Meiryo UI" panose="020B0604030504040204" pitchFamily="50" charset="-128"/>
                <a:ea typeface="Meiryo UI" panose="020B0604030504040204" pitchFamily="50" charset="-128"/>
              </a:rPr>
              <a:t>のテキストに</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対して前項のコピーしたデータで置換をかける。</a:t>
            </a:r>
            <a:endParaRPr kumimoji="1" lang="en-US" altLang="ja-JP" dirty="0">
              <a:latin typeface="Meiryo UI" panose="020B0604030504040204" pitchFamily="50" charset="-128"/>
              <a:ea typeface="Meiryo UI" panose="020B0604030504040204" pitchFamily="50" charset="-128"/>
            </a:endParaRPr>
          </a:p>
        </p:txBody>
      </p:sp>
      <p:sp>
        <p:nvSpPr>
          <p:cNvPr id="47" name="正方形/長方形 46">
            <a:extLst>
              <a:ext uri="{FF2B5EF4-FFF2-40B4-BE49-F238E27FC236}">
                <a16:creationId xmlns:a16="http://schemas.microsoft.com/office/drawing/2014/main" id="{FD621300-5A05-46BF-BE8F-31876CF1840F}"/>
              </a:ext>
            </a:extLst>
          </p:cNvPr>
          <p:cNvSpPr/>
          <p:nvPr/>
        </p:nvSpPr>
        <p:spPr>
          <a:xfrm flipV="1">
            <a:off x="3825529" y="4640350"/>
            <a:ext cx="1574586" cy="184475"/>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cxnSp>
        <p:nvCxnSpPr>
          <p:cNvPr id="48" name="直線コネクタ 47">
            <a:extLst>
              <a:ext uri="{FF2B5EF4-FFF2-40B4-BE49-F238E27FC236}">
                <a16:creationId xmlns:a16="http://schemas.microsoft.com/office/drawing/2014/main" id="{4122527A-704C-4986-BF6B-45643004514D}"/>
              </a:ext>
            </a:extLst>
          </p:cNvPr>
          <p:cNvCxnSpPr>
            <a:cxnSpLocks/>
            <a:stCxn id="47" idx="0"/>
            <a:endCxn id="41" idx="3"/>
          </p:cNvCxnSpPr>
          <p:nvPr/>
        </p:nvCxnSpPr>
        <p:spPr>
          <a:xfrm flipH="1">
            <a:off x="4462222" y="4824825"/>
            <a:ext cx="150600" cy="929014"/>
          </a:xfrm>
          <a:prstGeom prst="line">
            <a:avLst/>
          </a:prstGeom>
          <a:ln/>
        </p:spPr>
        <p:style>
          <a:lnRef idx="3">
            <a:schemeClr val="accent4"/>
          </a:lnRef>
          <a:fillRef idx="0">
            <a:schemeClr val="accent4"/>
          </a:fillRef>
          <a:effectRef idx="2">
            <a:schemeClr val="accent4"/>
          </a:effectRef>
          <a:fontRef idx="minor">
            <a:schemeClr val="tx1"/>
          </a:fontRef>
        </p:style>
      </p:cxnSp>
      <p:sp>
        <p:nvSpPr>
          <p:cNvPr id="17" name="正方形/長方形 16">
            <a:extLst>
              <a:ext uri="{FF2B5EF4-FFF2-40B4-BE49-F238E27FC236}">
                <a16:creationId xmlns:a16="http://schemas.microsoft.com/office/drawing/2014/main" id="{8F9F02F6-C550-4A06-960A-64E7BB97234D}"/>
              </a:ext>
            </a:extLst>
          </p:cNvPr>
          <p:cNvSpPr/>
          <p:nvPr/>
        </p:nvSpPr>
        <p:spPr>
          <a:xfrm flipV="1">
            <a:off x="1330779" y="3646604"/>
            <a:ext cx="1731752" cy="169976"/>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cxnSp>
        <p:nvCxnSpPr>
          <p:cNvPr id="18" name="直線コネクタ 17">
            <a:extLst>
              <a:ext uri="{FF2B5EF4-FFF2-40B4-BE49-F238E27FC236}">
                <a16:creationId xmlns:a16="http://schemas.microsoft.com/office/drawing/2014/main" id="{FBBE2DE0-260B-45CD-92B1-F2257149FF00}"/>
              </a:ext>
            </a:extLst>
          </p:cNvPr>
          <p:cNvCxnSpPr>
            <a:cxnSpLocks/>
            <a:stCxn id="17" idx="0"/>
            <a:endCxn id="35" idx="0"/>
          </p:cNvCxnSpPr>
          <p:nvPr/>
        </p:nvCxnSpPr>
        <p:spPr>
          <a:xfrm>
            <a:off x="2196655" y="3816580"/>
            <a:ext cx="3176368" cy="138494"/>
          </a:xfrm>
          <a:prstGeom prst="line">
            <a:avLst/>
          </a:prstGeom>
          <a:ln/>
        </p:spPr>
        <p:style>
          <a:lnRef idx="3">
            <a:schemeClr val="accent4"/>
          </a:lnRef>
          <a:fillRef idx="0">
            <a:schemeClr val="accent4"/>
          </a:fillRef>
          <a:effectRef idx="2">
            <a:schemeClr val="accent4"/>
          </a:effectRef>
          <a:fontRef idx="minor">
            <a:schemeClr val="tx1"/>
          </a:fontRef>
        </p:style>
      </p:cxnSp>
      <p:graphicFrame>
        <p:nvGraphicFramePr>
          <p:cNvPr id="19" name="オブジェクト 18">
            <a:extLst>
              <a:ext uri="{FF2B5EF4-FFF2-40B4-BE49-F238E27FC236}">
                <a16:creationId xmlns:a16="http://schemas.microsoft.com/office/drawing/2014/main" id="{7EE7A58F-206E-416D-A7FE-9B728D7746D3}"/>
              </a:ext>
            </a:extLst>
          </p:cNvPr>
          <p:cNvGraphicFramePr>
            <a:graphicFrameLocks noChangeAspect="1"/>
          </p:cNvGraphicFramePr>
          <p:nvPr>
            <p:extLst>
              <p:ext uri="{D42A27DB-BD31-4B8C-83A1-F6EECF244321}">
                <p14:modId xmlns:p14="http://schemas.microsoft.com/office/powerpoint/2010/main" val="588828003"/>
              </p:ext>
            </p:extLst>
          </p:nvPr>
        </p:nvGraphicFramePr>
        <p:xfrm>
          <a:off x="0" y="0"/>
          <a:ext cx="742950" cy="495300"/>
        </p:xfrm>
        <a:graphic>
          <a:graphicData uri="http://schemas.openxmlformats.org/presentationml/2006/ole">
            <mc:AlternateContent xmlns:mc="http://schemas.openxmlformats.org/markup-compatibility/2006">
              <mc:Choice xmlns:v="urn:schemas-microsoft-com:vml" Requires="v">
                <p:oleObj r:id="rId4" imgW="1228571" imgH="819048" progId="MSPhotoEd.3">
                  <p:embed/>
                </p:oleObj>
              </mc:Choice>
              <mc:Fallback>
                <p:oleObj r:id="rId4" imgW="1228571" imgH="819048" progId="MSPhotoEd.3">
                  <p:embed/>
                  <p:pic>
                    <p:nvPicPr>
                      <p:cNvPr id="19" name="オブジェクト 18">
                        <a:extLst>
                          <a:ext uri="{FF2B5EF4-FFF2-40B4-BE49-F238E27FC236}">
                            <a16:creationId xmlns:a16="http://schemas.microsoft.com/office/drawing/2014/main" id="{7EE7A58F-206E-416D-A7FE-9B728D7746D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42950" cy="495300"/>
                      </a:xfrm>
                      <a:prstGeom prst="rect">
                        <a:avLst/>
                      </a:prstGeom>
                      <a:noFill/>
                    </p:spPr>
                  </p:pic>
                </p:oleObj>
              </mc:Fallback>
            </mc:AlternateContent>
          </a:graphicData>
        </a:graphic>
      </p:graphicFrame>
      <p:pic>
        <p:nvPicPr>
          <p:cNvPr id="21" name="グラフィックス 20" descr="戻る 単色塗りつぶし">
            <a:hlinkClick r:id="rId6" action="ppaction://hlinksldjump"/>
            <a:extLst>
              <a:ext uri="{FF2B5EF4-FFF2-40B4-BE49-F238E27FC236}">
                <a16:creationId xmlns:a16="http://schemas.microsoft.com/office/drawing/2014/main" id="{D12017EA-E528-4FE7-894B-18922AC6CF5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368118" y="3362"/>
            <a:ext cx="457200" cy="457200"/>
          </a:xfrm>
          <a:prstGeom prst="rect">
            <a:avLst/>
          </a:prstGeom>
        </p:spPr>
      </p:pic>
    </p:spTree>
    <p:extLst>
      <p:ext uri="{BB962C8B-B14F-4D97-AF65-F5344CB8AC3E}">
        <p14:creationId xmlns:p14="http://schemas.microsoft.com/office/powerpoint/2010/main" val="40755061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13">
            <a:extLst>
              <a:ext uri="{FF2B5EF4-FFF2-40B4-BE49-F238E27FC236}">
                <a16:creationId xmlns:a16="http://schemas.microsoft.com/office/drawing/2014/main" id="{49F07D09-DC9F-49AF-839A-2C449D4899CD}"/>
              </a:ext>
            </a:extLst>
          </p:cNvPr>
          <p:cNvPicPr>
            <a:picLocks noChangeAspect="1"/>
          </p:cNvPicPr>
          <p:nvPr/>
        </p:nvPicPr>
        <p:blipFill rotWithShape="1">
          <a:blip r:embed="rId2"/>
          <a:srcRect t="48969" b="1884"/>
          <a:stretch/>
        </p:blipFill>
        <p:spPr>
          <a:xfrm>
            <a:off x="142874" y="4547511"/>
            <a:ext cx="9620250" cy="2143978"/>
          </a:xfrm>
          <a:prstGeom prst="rect">
            <a:avLst/>
          </a:prstGeom>
          <a:ln>
            <a:noFill/>
          </a:ln>
          <a:effectLst>
            <a:outerShdw blurRad="292100" dist="139700" dir="2700000" algn="tl" rotWithShape="0">
              <a:srgbClr val="333333">
                <a:alpha val="65000"/>
              </a:srgbClr>
            </a:outerShdw>
          </a:effectLst>
        </p:spPr>
      </p:pic>
      <p:pic>
        <p:nvPicPr>
          <p:cNvPr id="10" name="図 9">
            <a:extLst>
              <a:ext uri="{FF2B5EF4-FFF2-40B4-BE49-F238E27FC236}">
                <a16:creationId xmlns:a16="http://schemas.microsoft.com/office/drawing/2014/main" id="{76E3F32D-4EC8-4E3F-A463-9A51F0E20D92}"/>
              </a:ext>
            </a:extLst>
          </p:cNvPr>
          <p:cNvPicPr>
            <a:picLocks noChangeAspect="1"/>
          </p:cNvPicPr>
          <p:nvPr/>
        </p:nvPicPr>
        <p:blipFill>
          <a:blip r:embed="rId3"/>
          <a:stretch>
            <a:fillRect/>
          </a:stretch>
        </p:blipFill>
        <p:spPr>
          <a:xfrm>
            <a:off x="809625" y="2357011"/>
            <a:ext cx="8353425" cy="2143978"/>
          </a:xfrm>
          <a:prstGeom prst="rect">
            <a:avLst/>
          </a:prstGeom>
        </p:spPr>
      </p:pic>
      <p:sp>
        <p:nvSpPr>
          <p:cNvPr id="2" name="タイトル 1"/>
          <p:cNvSpPr>
            <a:spLocks noGrp="1"/>
          </p:cNvSpPr>
          <p:nvPr>
            <p:ph type="title"/>
          </p:nvPr>
        </p:nvSpPr>
        <p:spPr/>
        <p:txBody>
          <a:bodyPr>
            <a:normAutofit/>
          </a:bodyPr>
          <a:lstStyle/>
          <a:p>
            <a:r>
              <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4-2.</a:t>
            </a:r>
            <a:r>
              <a:rPr lang="ja-JP" altLang="en-US"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リストアイテムの作成</a:t>
            </a:r>
            <a:endPar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p:txBody>
          <a:bodyPr/>
          <a:lstStyle/>
          <a:p>
            <a:pPr marL="0" indent="0">
              <a:buNone/>
            </a:pPr>
            <a:r>
              <a:rPr lang="ja-JP" altLang="en-US" dirty="0">
                <a:latin typeface="Meiryo UI" panose="020B0604030504040204" pitchFamily="50" charset="-128"/>
                <a:ea typeface="Meiryo UI" panose="020B0604030504040204" pitchFamily="50" charset="-128"/>
              </a:rPr>
              <a:t>①プログラムを実行して結果を確認する</a:t>
            </a:r>
            <a:endParaRPr lang="en-US" altLang="ja-JP"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311F1041-83DC-4B4B-AEB2-3B681826EDB7}"/>
              </a:ext>
            </a:extLst>
          </p:cNvPr>
          <p:cNvSpPr txBox="1"/>
          <p:nvPr/>
        </p:nvSpPr>
        <p:spPr>
          <a:xfrm>
            <a:off x="271464" y="3992943"/>
            <a:ext cx="5282293"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en-US" altLang="ja-JP" dirty="0">
                <a:latin typeface="Meiryo UI" panose="020B0604030504040204" pitchFamily="50" charset="-128"/>
                <a:ea typeface="Meiryo UI" panose="020B0604030504040204" pitchFamily="50" charset="-128"/>
              </a:rPr>
              <a:t>2.</a:t>
            </a:r>
            <a:r>
              <a:rPr kumimoji="1" lang="ja-JP" altLang="en-US" dirty="0">
                <a:latin typeface="Meiryo UI" panose="020B0604030504040204" pitchFamily="50" charset="-128"/>
                <a:ea typeface="Meiryo UI" panose="020B0604030504040204" pitchFamily="50" charset="-128"/>
              </a:rPr>
              <a:t>ブラウザで対象のリストを開き、「</a:t>
            </a:r>
            <a:r>
              <a:rPr kumimoji="1" lang="en-US" altLang="ja-JP" dirty="0">
                <a:latin typeface="Meiryo UI" panose="020B0604030504040204" pitchFamily="50" charset="-128"/>
                <a:ea typeface="Meiryo UI" panose="020B0604030504040204" pitchFamily="50" charset="-128"/>
              </a:rPr>
              <a:t>Title by python</a:t>
            </a:r>
            <a:r>
              <a:rPr kumimoji="1" lang="ja-JP" altLang="en-US" dirty="0">
                <a:latin typeface="Meiryo UI" panose="020B0604030504040204" pitchFamily="50" charset="-128"/>
                <a:ea typeface="Meiryo UI" panose="020B0604030504040204" pitchFamily="50" charset="-128"/>
              </a:rPr>
              <a:t>」の</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データが追加されていること確認する。</a:t>
            </a:r>
            <a:endParaRPr kumimoji="1" lang="en-US" altLang="ja-JP" dirty="0">
              <a:latin typeface="Meiryo UI" panose="020B0604030504040204" pitchFamily="50" charset="-128"/>
              <a:ea typeface="Meiryo UI" panose="020B0604030504040204" pitchFamily="50" charset="-128"/>
            </a:endParaRPr>
          </a:p>
        </p:txBody>
      </p:sp>
      <p:sp>
        <p:nvSpPr>
          <p:cNvPr id="28" name="テキスト ボックス 27">
            <a:extLst>
              <a:ext uri="{FF2B5EF4-FFF2-40B4-BE49-F238E27FC236}">
                <a16:creationId xmlns:a16="http://schemas.microsoft.com/office/drawing/2014/main" id="{353415A8-C1E7-42B9-BFF6-902A2DE4C481}"/>
              </a:ext>
            </a:extLst>
          </p:cNvPr>
          <p:cNvSpPr txBox="1"/>
          <p:nvPr/>
        </p:nvSpPr>
        <p:spPr>
          <a:xfrm>
            <a:off x="3893383" y="2259036"/>
            <a:ext cx="4679120"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en-US" altLang="ja-JP" dirty="0">
                <a:latin typeface="Meiryo UI" panose="020B0604030504040204" pitchFamily="50" charset="-128"/>
                <a:ea typeface="Meiryo UI" panose="020B0604030504040204" pitchFamily="50" charset="-128"/>
              </a:rPr>
              <a:t>1.SPO_RESTAPI_ListOpe.py</a:t>
            </a:r>
            <a:r>
              <a:rPr kumimoji="1" lang="ja-JP" altLang="en-US" dirty="0">
                <a:latin typeface="Meiryo UI" panose="020B0604030504040204" pitchFamily="50" charset="-128"/>
                <a:ea typeface="Meiryo UI" panose="020B0604030504040204" pitchFamily="50" charset="-128"/>
              </a:rPr>
              <a:t>を実行する。</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正常に実行されると図のような結果が表示される。</a:t>
            </a:r>
            <a:endParaRPr kumimoji="1" lang="en-US" altLang="ja-JP" dirty="0">
              <a:latin typeface="Meiryo UI" panose="020B0604030504040204" pitchFamily="50" charset="-128"/>
              <a:ea typeface="Meiryo UI" panose="020B0604030504040204" pitchFamily="50" charset="-128"/>
            </a:endParaRPr>
          </a:p>
        </p:txBody>
      </p:sp>
      <p:sp>
        <p:nvSpPr>
          <p:cNvPr id="20" name="正方形/長方形 19">
            <a:extLst>
              <a:ext uri="{FF2B5EF4-FFF2-40B4-BE49-F238E27FC236}">
                <a16:creationId xmlns:a16="http://schemas.microsoft.com/office/drawing/2014/main" id="{6B9B59F8-C640-4A46-B505-1E921574AEA7}"/>
              </a:ext>
            </a:extLst>
          </p:cNvPr>
          <p:cNvSpPr/>
          <p:nvPr/>
        </p:nvSpPr>
        <p:spPr>
          <a:xfrm>
            <a:off x="3050169" y="6003463"/>
            <a:ext cx="1064632" cy="244513"/>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cxnSp>
        <p:nvCxnSpPr>
          <p:cNvPr id="22" name="直線コネクタ 21">
            <a:extLst>
              <a:ext uri="{FF2B5EF4-FFF2-40B4-BE49-F238E27FC236}">
                <a16:creationId xmlns:a16="http://schemas.microsoft.com/office/drawing/2014/main" id="{86D67A2D-FE85-4985-846E-70BC5A2F5727}"/>
              </a:ext>
            </a:extLst>
          </p:cNvPr>
          <p:cNvCxnSpPr>
            <a:cxnSpLocks/>
            <a:stCxn id="6" idx="2"/>
            <a:endCxn id="20" idx="0"/>
          </p:cNvCxnSpPr>
          <p:nvPr/>
        </p:nvCxnSpPr>
        <p:spPr>
          <a:xfrm>
            <a:off x="2912611" y="4639274"/>
            <a:ext cx="669874" cy="1364189"/>
          </a:xfrm>
          <a:prstGeom prst="line">
            <a:avLst/>
          </a:prstGeom>
          <a:ln/>
        </p:spPr>
        <p:style>
          <a:lnRef idx="3">
            <a:schemeClr val="accent4"/>
          </a:lnRef>
          <a:fillRef idx="0">
            <a:schemeClr val="accent4"/>
          </a:fillRef>
          <a:effectRef idx="2">
            <a:schemeClr val="accent4"/>
          </a:effectRef>
          <a:fontRef idx="minor">
            <a:schemeClr val="tx1"/>
          </a:fontRef>
        </p:style>
      </p:cxnSp>
      <p:sp>
        <p:nvSpPr>
          <p:cNvPr id="30" name="テキスト ボックス 29">
            <a:extLst>
              <a:ext uri="{FF2B5EF4-FFF2-40B4-BE49-F238E27FC236}">
                <a16:creationId xmlns:a16="http://schemas.microsoft.com/office/drawing/2014/main" id="{25A111AA-37D1-4A2A-B8E6-3C44E5A6098C}"/>
              </a:ext>
            </a:extLst>
          </p:cNvPr>
          <p:cNvSpPr txBox="1"/>
          <p:nvPr/>
        </p:nvSpPr>
        <p:spPr>
          <a:xfrm>
            <a:off x="4494810" y="5217912"/>
            <a:ext cx="5139727" cy="1323439"/>
          </a:xfrm>
          <a:prstGeom prst="rect">
            <a:avLst/>
          </a:prstGeom>
          <a:ln/>
        </p:spPr>
        <p:style>
          <a:lnRef idx="1">
            <a:schemeClr val="accent1"/>
          </a:lnRef>
          <a:fillRef idx="3">
            <a:schemeClr val="accent1"/>
          </a:fillRef>
          <a:effectRef idx="2">
            <a:schemeClr val="accent1"/>
          </a:effectRef>
          <a:fontRef idx="minor">
            <a:schemeClr val="lt1"/>
          </a:fontRef>
        </p:style>
        <p:txBody>
          <a:bodyPr wrap="square" rtlCol="0">
            <a:spAutoFit/>
          </a:bodyPr>
          <a:lstStyle/>
          <a:p>
            <a:r>
              <a:rPr kumimoji="1" lang="ja-JP" altLang="en-US" sz="1600" dirty="0">
                <a:latin typeface="Meiryo UI" panose="020B0604030504040204" pitchFamily="50" charset="-128"/>
                <a:ea typeface="Meiryo UI" panose="020B0604030504040204" pitchFamily="50" charset="-128"/>
              </a:rPr>
              <a:t>ヒント：本資料の手法では、リストアイテムは</a:t>
            </a:r>
            <a:r>
              <a:rPr kumimoji="1" lang="en-US" altLang="ja-JP" sz="1600" dirty="0">
                <a:latin typeface="Meiryo UI" panose="020B0604030504040204" pitchFamily="50" charset="-128"/>
                <a:ea typeface="Meiryo UI" panose="020B0604030504040204" pitchFamily="50" charset="-128"/>
              </a:rPr>
              <a:t>1</a:t>
            </a:r>
            <a:r>
              <a:rPr kumimoji="1" lang="ja-JP" altLang="en-US" sz="1600" dirty="0">
                <a:latin typeface="Meiryo UI" panose="020B0604030504040204" pitchFamily="50" charset="-128"/>
                <a:ea typeface="Meiryo UI" panose="020B0604030504040204" pitchFamily="50" charset="-128"/>
              </a:rPr>
              <a:t>アクセスにつき、</a:t>
            </a:r>
            <a:endParaRPr kumimoji="1" lang="en-US" altLang="ja-JP" sz="1600" dirty="0">
              <a:latin typeface="Meiryo UI" panose="020B0604030504040204" pitchFamily="50" charset="-128"/>
              <a:ea typeface="Meiryo UI" panose="020B0604030504040204" pitchFamily="50" charset="-128"/>
            </a:endParaRPr>
          </a:p>
          <a:p>
            <a:r>
              <a:rPr kumimoji="1" lang="en-US" altLang="ja-JP" sz="1600" dirty="0">
                <a:latin typeface="Meiryo UI" panose="020B0604030504040204" pitchFamily="50" charset="-128"/>
                <a:ea typeface="Meiryo UI" panose="020B0604030504040204" pitchFamily="50" charset="-128"/>
              </a:rPr>
              <a:t>1</a:t>
            </a:r>
            <a:r>
              <a:rPr kumimoji="1" lang="ja-JP" altLang="en-US" sz="1600" dirty="0">
                <a:latin typeface="Meiryo UI" panose="020B0604030504040204" pitchFamily="50" charset="-128"/>
                <a:ea typeface="Meiryo UI" panose="020B0604030504040204" pitchFamily="50" charset="-128"/>
              </a:rPr>
              <a:t>アイテムずつしか作成できません。</a:t>
            </a:r>
            <a:r>
              <a:rPr kumimoji="1" lang="en-US" altLang="ja-JP" sz="1600" dirty="0">
                <a:latin typeface="Meiryo UI" panose="020B0604030504040204" pitchFamily="50" charset="-128"/>
                <a:ea typeface="Meiryo UI" panose="020B0604030504040204" pitchFamily="50" charset="-128"/>
              </a:rPr>
              <a:t>1</a:t>
            </a:r>
            <a:r>
              <a:rPr kumimoji="1" lang="ja-JP" altLang="en-US" sz="1600" dirty="0">
                <a:latin typeface="Meiryo UI" panose="020B0604030504040204" pitchFamily="50" charset="-128"/>
                <a:ea typeface="Meiryo UI" panose="020B0604030504040204" pitchFamily="50" charset="-128"/>
              </a:rPr>
              <a:t>度に複数の操作をする</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方法の文書化は未着手です。別途大路まで問合せください。</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トライしてみたい方は下記リンク等を参考にしてください。</a:t>
            </a:r>
            <a:endParaRPr kumimoji="1" lang="en-US" altLang="ja-JP" sz="1600" dirty="0">
              <a:latin typeface="Meiryo UI" panose="020B0604030504040204" pitchFamily="50" charset="-128"/>
              <a:ea typeface="Meiryo UI" panose="020B0604030504040204" pitchFamily="50" charset="-128"/>
            </a:endParaRPr>
          </a:p>
          <a:p>
            <a:r>
              <a:rPr lang="en-US" altLang="ja-JP" sz="1600" dirty="0">
                <a:solidFill>
                  <a:srgbClr val="002060"/>
                </a:solidFill>
                <a:hlinkClick r:id="rId4">
                  <a:extLst>
                    <a:ext uri="{A12FA001-AC4F-418D-AE19-62706E023703}">
                      <ahyp:hlinkClr xmlns:ahyp="http://schemas.microsoft.com/office/drawing/2018/hyperlinkcolor" val="tx"/>
                    </a:ext>
                  </a:extLst>
                </a:hlinkClick>
              </a:rPr>
              <a:t>REST API </a:t>
            </a:r>
            <a:r>
              <a:rPr lang="ja-JP" altLang="en-US" sz="1600" dirty="0">
                <a:solidFill>
                  <a:srgbClr val="002060"/>
                </a:solidFill>
                <a:hlinkClick r:id="rId4">
                  <a:extLst>
                    <a:ext uri="{A12FA001-AC4F-418D-AE19-62706E023703}">
                      <ahyp:hlinkClr xmlns:ahyp="http://schemas.microsoft.com/office/drawing/2018/hyperlinkcolor" val="tx"/>
                    </a:ext>
                  </a:extLst>
                </a:hlinkClick>
              </a:rPr>
              <a:t>によりバッチ要求を発行する </a:t>
            </a:r>
            <a:r>
              <a:rPr lang="en-US" altLang="ja-JP" sz="1600" dirty="0">
                <a:solidFill>
                  <a:srgbClr val="002060"/>
                </a:solidFill>
                <a:hlinkClick r:id="rId4">
                  <a:extLst>
                    <a:ext uri="{A12FA001-AC4F-418D-AE19-62706E023703}">
                      <ahyp:hlinkClr xmlns:ahyp="http://schemas.microsoft.com/office/drawing/2018/hyperlinkcolor" val="tx"/>
                    </a:ext>
                  </a:extLst>
                </a:hlinkClick>
              </a:rPr>
              <a:t>| Microsoft Docs</a:t>
            </a:r>
            <a:endParaRPr kumimoji="1" lang="en-US" altLang="ja-JP" sz="1600" dirty="0">
              <a:solidFill>
                <a:srgbClr val="002060"/>
              </a:solidFill>
              <a:latin typeface="Meiryo UI" panose="020B0604030504040204" pitchFamily="50" charset="-128"/>
              <a:ea typeface="Meiryo UI" panose="020B0604030504040204" pitchFamily="50" charset="-128"/>
            </a:endParaRPr>
          </a:p>
        </p:txBody>
      </p:sp>
      <p:graphicFrame>
        <p:nvGraphicFramePr>
          <p:cNvPr id="12" name="オブジェクト 11">
            <a:extLst>
              <a:ext uri="{FF2B5EF4-FFF2-40B4-BE49-F238E27FC236}">
                <a16:creationId xmlns:a16="http://schemas.microsoft.com/office/drawing/2014/main" id="{0C94A2D2-F591-477A-92C3-25786DDD6E2A}"/>
              </a:ext>
            </a:extLst>
          </p:cNvPr>
          <p:cNvGraphicFramePr>
            <a:graphicFrameLocks noChangeAspect="1"/>
          </p:cNvGraphicFramePr>
          <p:nvPr>
            <p:extLst>
              <p:ext uri="{D42A27DB-BD31-4B8C-83A1-F6EECF244321}">
                <p14:modId xmlns:p14="http://schemas.microsoft.com/office/powerpoint/2010/main" val="588828003"/>
              </p:ext>
            </p:extLst>
          </p:nvPr>
        </p:nvGraphicFramePr>
        <p:xfrm>
          <a:off x="0" y="0"/>
          <a:ext cx="742950" cy="495300"/>
        </p:xfrm>
        <a:graphic>
          <a:graphicData uri="http://schemas.openxmlformats.org/presentationml/2006/ole">
            <mc:AlternateContent xmlns:mc="http://schemas.openxmlformats.org/markup-compatibility/2006">
              <mc:Choice xmlns:v="urn:schemas-microsoft-com:vml" Requires="v">
                <p:oleObj r:id="rId5" imgW="1228571" imgH="819048" progId="MSPhotoEd.3">
                  <p:embed/>
                </p:oleObj>
              </mc:Choice>
              <mc:Fallback>
                <p:oleObj r:id="rId5" imgW="1228571" imgH="819048" progId="MSPhotoEd.3">
                  <p:embed/>
                  <p:pic>
                    <p:nvPicPr>
                      <p:cNvPr id="12" name="オブジェクト 11">
                        <a:extLst>
                          <a:ext uri="{FF2B5EF4-FFF2-40B4-BE49-F238E27FC236}">
                            <a16:creationId xmlns:a16="http://schemas.microsoft.com/office/drawing/2014/main" id="{0C94A2D2-F591-477A-92C3-25786DDD6E2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742950" cy="495300"/>
                      </a:xfrm>
                      <a:prstGeom prst="rect">
                        <a:avLst/>
                      </a:prstGeom>
                      <a:noFill/>
                    </p:spPr>
                  </p:pic>
                </p:oleObj>
              </mc:Fallback>
            </mc:AlternateContent>
          </a:graphicData>
        </a:graphic>
      </p:graphicFrame>
      <p:pic>
        <p:nvPicPr>
          <p:cNvPr id="13" name="グラフィックス 12" descr="戻る 単色塗りつぶし">
            <a:hlinkClick r:id="rId7" action="ppaction://hlinksldjump"/>
            <a:extLst>
              <a:ext uri="{FF2B5EF4-FFF2-40B4-BE49-F238E27FC236}">
                <a16:creationId xmlns:a16="http://schemas.microsoft.com/office/drawing/2014/main" id="{4916E10C-52F7-4732-9191-4F6F4403831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368118" y="3362"/>
            <a:ext cx="457200" cy="457200"/>
          </a:xfrm>
          <a:prstGeom prst="rect">
            <a:avLst/>
          </a:prstGeom>
        </p:spPr>
      </p:pic>
    </p:spTree>
    <p:extLst>
      <p:ext uri="{BB962C8B-B14F-4D97-AF65-F5344CB8AC3E}">
        <p14:creationId xmlns:p14="http://schemas.microsoft.com/office/powerpoint/2010/main" val="4056285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latin typeface="Meiryo UI" panose="020B0604030504040204" pitchFamily="50" charset="-128"/>
                <a:ea typeface="Meiryo UI" panose="020B0604030504040204" pitchFamily="50" charset="-128"/>
              </a:rPr>
              <a:t>改訂履歴</a:t>
            </a:r>
          </a:p>
        </p:txBody>
      </p:sp>
      <p:graphicFrame>
        <p:nvGraphicFramePr>
          <p:cNvPr id="5" name="表 5">
            <a:extLst>
              <a:ext uri="{FF2B5EF4-FFF2-40B4-BE49-F238E27FC236}">
                <a16:creationId xmlns:a16="http://schemas.microsoft.com/office/drawing/2014/main" id="{A6FBC895-9092-46FE-882E-A7999DEFFFCE}"/>
              </a:ext>
            </a:extLst>
          </p:cNvPr>
          <p:cNvGraphicFramePr>
            <a:graphicFrameLocks noGrp="1"/>
          </p:cNvGraphicFramePr>
          <p:nvPr>
            <p:ph idx="1"/>
            <p:extLst>
              <p:ext uri="{D42A27DB-BD31-4B8C-83A1-F6EECF244321}">
                <p14:modId xmlns:p14="http://schemas.microsoft.com/office/powerpoint/2010/main" val="2347502203"/>
              </p:ext>
            </p:extLst>
          </p:nvPr>
        </p:nvGraphicFramePr>
        <p:xfrm>
          <a:off x="681038" y="1825625"/>
          <a:ext cx="8543925" cy="4632960"/>
        </p:xfrm>
        <a:graphic>
          <a:graphicData uri="http://schemas.openxmlformats.org/drawingml/2006/table">
            <a:tbl>
              <a:tblPr firstRow="1" bandRow="1">
                <a:tableStyleId>{5C22544A-7EE6-4342-B048-85BDC9FD1C3A}</a:tableStyleId>
              </a:tblPr>
              <a:tblGrid>
                <a:gridCol w="1397144">
                  <a:extLst>
                    <a:ext uri="{9D8B030D-6E8A-4147-A177-3AD203B41FA5}">
                      <a16:colId xmlns:a16="http://schemas.microsoft.com/office/drawing/2014/main" val="3230069111"/>
                    </a:ext>
                  </a:extLst>
                </a:gridCol>
                <a:gridCol w="5785658">
                  <a:extLst>
                    <a:ext uri="{9D8B030D-6E8A-4147-A177-3AD203B41FA5}">
                      <a16:colId xmlns:a16="http://schemas.microsoft.com/office/drawing/2014/main" val="1597611304"/>
                    </a:ext>
                  </a:extLst>
                </a:gridCol>
                <a:gridCol w="1361123">
                  <a:extLst>
                    <a:ext uri="{9D8B030D-6E8A-4147-A177-3AD203B41FA5}">
                      <a16:colId xmlns:a16="http://schemas.microsoft.com/office/drawing/2014/main" val="1844315966"/>
                    </a:ext>
                  </a:extLst>
                </a:gridCol>
              </a:tblGrid>
              <a:tr h="370840">
                <a:tc>
                  <a:txBody>
                    <a:bodyPr/>
                    <a:lstStyle/>
                    <a:p>
                      <a:pPr algn="ctr"/>
                      <a:r>
                        <a:rPr kumimoji="1" lang="ja-JP" altLang="en-US" dirty="0"/>
                        <a:t>バージョン</a:t>
                      </a:r>
                    </a:p>
                  </a:txBody>
                  <a:tcPr anchor="ctr"/>
                </a:tc>
                <a:tc>
                  <a:txBody>
                    <a:bodyPr/>
                    <a:lstStyle/>
                    <a:p>
                      <a:pPr algn="ctr"/>
                      <a:r>
                        <a:rPr kumimoji="1" lang="ja-JP" altLang="en-US" dirty="0"/>
                        <a:t>改訂内容</a:t>
                      </a:r>
                    </a:p>
                  </a:txBody>
                  <a:tcPr anchor="ctr"/>
                </a:tc>
                <a:tc>
                  <a:txBody>
                    <a:bodyPr/>
                    <a:lstStyle/>
                    <a:p>
                      <a:pPr algn="ctr"/>
                      <a:r>
                        <a:rPr kumimoji="1" lang="ja-JP" altLang="en-US" dirty="0"/>
                        <a:t>改訂日</a:t>
                      </a:r>
                    </a:p>
                  </a:txBody>
                  <a:tcPr anchor="ctr"/>
                </a:tc>
                <a:extLst>
                  <a:ext uri="{0D108BD9-81ED-4DB2-BD59-A6C34878D82A}">
                    <a16:rowId xmlns:a16="http://schemas.microsoft.com/office/drawing/2014/main" val="845466654"/>
                  </a:ext>
                </a:extLst>
              </a:tr>
              <a:tr h="370840">
                <a:tc>
                  <a:txBody>
                    <a:bodyPr/>
                    <a:lstStyle/>
                    <a:p>
                      <a:pPr algn="ctr"/>
                      <a:r>
                        <a:rPr kumimoji="1" lang="en-US" altLang="ja-JP" dirty="0"/>
                        <a:t>v1</a:t>
                      </a:r>
                      <a:endParaRPr kumimoji="1" lang="ja-JP" altLang="en-US" dirty="0"/>
                    </a:p>
                  </a:txBody>
                  <a:tcPr anchor="ctr"/>
                </a:tc>
                <a:tc>
                  <a:txBody>
                    <a:bodyPr/>
                    <a:lstStyle/>
                    <a:p>
                      <a:r>
                        <a:rPr kumimoji="1" lang="ja-JP" altLang="en-US" sz="1400" dirty="0"/>
                        <a:t>・なし</a:t>
                      </a:r>
                      <a:r>
                        <a:rPr kumimoji="1" lang="en-US" altLang="ja-JP" sz="1400" dirty="0"/>
                        <a:t>(</a:t>
                      </a:r>
                      <a:r>
                        <a:rPr kumimoji="1" lang="ja-JP" altLang="en-US" sz="1400" dirty="0"/>
                        <a:t>初版</a:t>
                      </a:r>
                      <a:r>
                        <a:rPr kumimoji="1" lang="en-US" altLang="ja-JP" sz="1400" dirty="0"/>
                        <a:t>)</a:t>
                      </a:r>
                      <a:endParaRPr kumimoji="1" lang="ja-JP" altLang="en-US" sz="1400" dirty="0"/>
                    </a:p>
                  </a:txBody>
                  <a:tcPr/>
                </a:tc>
                <a:tc>
                  <a:txBody>
                    <a:bodyPr/>
                    <a:lstStyle/>
                    <a:p>
                      <a:r>
                        <a:rPr kumimoji="1" lang="en-US" altLang="ja-JP" dirty="0"/>
                        <a:t>2021/11/19</a:t>
                      </a:r>
                      <a:endParaRPr kumimoji="1" lang="ja-JP" altLang="en-US" dirty="0"/>
                    </a:p>
                  </a:txBody>
                  <a:tcPr anchor="ctr"/>
                </a:tc>
                <a:extLst>
                  <a:ext uri="{0D108BD9-81ED-4DB2-BD59-A6C34878D82A}">
                    <a16:rowId xmlns:a16="http://schemas.microsoft.com/office/drawing/2014/main" val="3657688746"/>
                  </a:ext>
                </a:extLst>
              </a:tr>
              <a:tr h="370840">
                <a:tc>
                  <a:txBody>
                    <a:bodyPr/>
                    <a:lstStyle/>
                    <a:p>
                      <a:pPr algn="ctr"/>
                      <a:r>
                        <a:rPr kumimoji="1" lang="en-US" altLang="ja-JP" dirty="0"/>
                        <a:t>v2</a:t>
                      </a:r>
                      <a:endParaRPr kumimoji="1" lang="ja-JP" altLang="en-US" dirty="0"/>
                    </a:p>
                  </a:txBody>
                  <a:tcPr anchor="ctr"/>
                </a:tc>
                <a:tc>
                  <a:txBody>
                    <a:bodyPr/>
                    <a:lstStyle/>
                    <a:p>
                      <a:r>
                        <a:rPr kumimoji="1" lang="ja-JP" altLang="en-US" sz="1400" dirty="0"/>
                        <a:t>・</a:t>
                      </a:r>
                      <a:r>
                        <a:rPr kumimoji="1" lang="en-US" altLang="ja-JP" sz="1400" dirty="0">
                          <a:solidFill>
                            <a:schemeClr val="tx1"/>
                          </a:solidFill>
                          <a:hlinkClick r:id="rId2" action="ppaction://hlinksldjump">
                            <a:extLst>
                              <a:ext uri="{A12FA001-AC4F-418D-AE19-62706E023703}">
                                <ahyp:hlinkClr xmlns:ahyp="http://schemas.microsoft.com/office/drawing/2018/hyperlinkcolor" val="tx"/>
                              </a:ext>
                            </a:extLst>
                          </a:hlinkClick>
                        </a:rPr>
                        <a:t>8-7</a:t>
                      </a:r>
                      <a:r>
                        <a:rPr kumimoji="1" lang="ja-JP" altLang="en-US" sz="1400" dirty="0">
                          <a:solidFill>
                            <a:schemeClr val="tx1"/>
                          </a:solidFill>
                          <a:hlinkClick r:id="rId2" action="ppaction://hlinksldjump">
                            <a:extLst>
                              <a:ext uri="{A12FA001-AC4F-418D-AE19-62706E023703}">
                                <ahyp:hlinkClr xmlns:ahyp="http://schemas.microsoft.com/office/drawing/2018/hyperlinkcolor" val="tx"/>
                              </a:ext>
                            </a:extLst>
                          </a:hlinkClick>
                        </a:rPr>
                        <a:t>項 フォルダ・ファイル操作のプログラム例 </a:t>
                      </a:r>
                      <a:r>
                        <a:rPr kumimoji="1" lang="ja-JP" altLang="en-US" sz="1400" dirty="0"/>
                        <a:t>を追加</a:t>
                      </a:r>
                    </a:p>
                  </a:txBody>
                  <a:tcPr/>
                </a:tc>
                <a:tc>
                  <a:txBody>
                    <a:bodyPr/>
                    <a:lstStyle/>
                    <a:p>
                      <a:r>
                        <a:rPr kumimoji="1" lang="en-US" altLang="ja-JP" dirty="0"/>
                        <a:t>2021/11/22</a:t>
                      </a:r>
                      <a:endParaRPr kumimoji="1" lang="ja-JP" altLang="en-US" dirty="0"/>
                    </a:p>
                  </a:txBody>
                  <a:tcPr anchor="ctr"/>
                </a:tc>
                <a:extLst>
                  <a:ext uri="{0D108BD9-81ED-4DB2-BD59-A6C34878D82A}">
                    <a16:rowId xmlns:a16="http://schemas.microsoft.com/office/drawing/2014/main" val="1596684272"/>
                  </a:ext>
                </a:extLst>
              </a:tr>
              <a:tr h="370840">
                <a:tc>
                  <a:txBody>
                    <a:bodyPr/>
                    <a:lstStyle/>
                    <a:p>
                      <a:pPr algn="ctr"/>
                      <a:r>
                        <a:rPr kumimoji="1" lang="en-US" altLang="ja-JP" dirty="0"/>
                        <a:t>v3</a:t>
                      </a:r>
                      <a:endParaRPr kumimoji="1" lang="ja-JP" altLang="en-US" dirty="0"/>
                    </a:p>
                  </a:txBody>
                  <a:tcPr anchor="ctr"/>
                </a:tc>
                <a:tc>
                  <a:txBody>
                    <a:bodyPr/>
                    <a:lstStyle/>
                    <a:p>
                      <a:r>
                        <a:rPr kumimoji="1" lang="ja-JP" altLang="en-US" sz="1400" dirty="0"/>
                        <a:t>・</a:t>
                      </a:r>
                      <a:r>
                        <a:rPr kumimoji="1" lang="en-US" altLang="ja-JP" sz="1400" dirty="0">
                          <a:solidFill>
                            <a:schemeClr val="tx1"/>
                          </a:solidFill>
                          <a:hlinkClick r:id="rId3" action="ppaction://hlinksldjump">
                            <a:extLst>
                              <a:ext uri="{A12FA001-AC4F-418D-AE19-62706E023703}">
                                <ahyp:hlinkClr xmlns:ahyp="http://schemas.microsoft.com/office/drawing/2018/hyperlinkcolor" val="tx"/>
                              </a:ext>
                            </a:extLst>
                          </a:hlinkClick>
                        </a:rPr>
                        <a:t>3-2①</a:t>
                      </a:r>
                      <a:r>
                        <a:rPr kumimoji="1" lang="ja-JP" altLang="en-US" sz="1400" dirty="0">
                          <a:solidFill>
                            <a:schemeClr val="tx1"/>
                          </a:solidFill>
                          <a:hlinkClick r:id="rId3" action="ppaction://hlinksldjump">
                            <a:extLst>
                              <a:ext uri="{A12FA001-AC4F-418D-AE19-62706E023703}">
                                <ahyp:hlinkClr xmlns:ahyp="http://schemas.microsoft.com/office/drawing/2018/hyperlinkcolor" val="tx"/>
                              </a:ext>
                            </a:extLst>
                          </a:hlinkClick>
                        </a:rPr>
                        <a:t>項</a:t>
                      </a:r>
                      <a:r>
                        <a:rPr kumimoji="1" lang="ja-JP" altLang="en-US" sz="1400" dirty="0"/>
                        <a:t>にアクセストークンの有効期限のヒント情報を追記</a:t>
                      </a:r>
                    </a:p>
                  </a:txBody>
                  <a:tcPr/>
                </a:tc>
                <a:tc>
                  <a:txBody>
                    <a:bodyPr/>
                    <a:lstStyle/>
                    <a:p>
                      <a:r>
                        <a:rPr kumimoji="1" lang="en-US" altLang="ja-JP" dirty="0"/>
                        <a:t>2021/11/23</a:t>
                      </a:r>
                      <a:endParaRPr kumimoji="1" lang="ja-JP" altLang="en-US" dirty="0"/>
                    </a:p>
                  </a:txBody>
                  <a:tcPr anchor="ctr"/>
                </a:tc>
                <a:extLst>
                  <a:ext uri="{0D108BD9-81ED-4DB2-BD59-A6C34878D82A}">
                    <a16:rowId xmlns:a16="http://schemas.microsoft.com/office/drawing/2014/main" val="3627128912"/>
                  </a:ext>
                </a:extLst>
              </a:tr>
              <a:tr h="370840">
                <a:tc>
                  <a:txBody>
                    <a:bodyPr/>
                    <a:lstStyle/>
                    <a:p>
                      <a:pPr algn="ctr"/>
                      <a:r>
                        <a:rPr kumimoji="1" lang="en-US" altLang="ja-JP" dirty="0"/>
                        <a:t>v4</a:t>
                      </a:r>
                      <a:endParaRPr kumimoji="1" lang="ja-JP" altLang="en-US" dirty="0"/>
                    </a:p>
                  </a:txBody>
                  <a:tcPr anchor="ctr"/>
                </a:tc>
                <a:tc>
                  <a:txBody>
                    <a:bodyPr/>
                    <a:lstStyle/>
                    <a:p>
                      <a:r>
                        <a:rPr kumimoji="1" lang="ja-JP" altLang="en-US" sz="1400" dirty="0"/>
                        <a:t>・</a:t>
                      </a:r>
                      <a:r>
                        <a:rPr kumimoji="1" lang="en-US" altLang="ja-JP" sz="1400" dirty="0">
                          <a:solidFill>
                            <a:schemeClr val="tx1"/>
                          </a:solidFill>
                          <a:hlinkClick r:id="rId4" action="ppaction://hlinksldjump">
                            <a:extLst>
                              <a:ext uri="{A12FA001-AC4F-418D-AE19-62706E023703}">
                                <ahyp:hlinkClr xmlns:ahyp="http://schemas.microsoft.com/office/drawing/2018/hyperlinkcolor" val="tx"/>
                              </a:ext>
                            </a:extLst>
                          </a:hlinkClick>
                        </a:rPr>
                        <a:t>8-2</a:t>
                      </a:r>
                      <a:r>
                        <a:rPr kumimoji="1" lang="ja-JP" altLang="en-US" sz="1400" dirty="0">
                          <a:solidFill>
                            <a:schemeClr val="tx1"/>
                          </a:solidFill>
                          <a:hlinkClick r:id="rId4" action="ppaction://hlinksldjump">
                            <a:extLst>
                              <a:ext uri="{A12FA001-AC4F-418D-AE19-62706E023703}">
                                <ahyp:hlinkClr xmlns:ahyp="http://schemas.microsoft.com/office/drawing/2018/hyperlinkcolor" val="tx"/>
                              </a:ext>
                            </a:extLst>
                          </a:hlinkClick>
                        </a:rPr>
                        <a:t>項に対処その</a:t>
                      </a:r>
                      <a:r>
                        <a:rPr kumimoji="1" lang="en-US" altLang="ja-JP" sz="1400" dirty="0">
                          <a:solidFill>
                            <a:schemeClr val="tx1"/>
                          </a:solidFill>
                          <a:hlinkClick r:id="rId4" action="ppaction://hlinksldjump">
                            <a:extLst>
                              <a:ext uri="{A12FA001-AC4F-418D-AE19-62706E023703}">
                                <ahyp:hlinkClr xmlns:ahyp="http://schemas.microsoft.com/office/drawing/2018/hyperlinkcolor" val="tx"/>
                              </a:ext>
                            </a:extLst>
                          </a:hlinkClick>
                        </a:rPr>
                        <a:t>4</a:t>
                      </a:r>
                      <a:r>
                        <a:rPr kumimoji="1" lang="ja-JP" altLang="en-US" sz="1400" dirty="0"/>
                        <a:t>を追加</a:t>
                      </a:r>
                    </a:p>
                  </a:txBody>
                  <a:tcPr/>
                </a:tc>
                <a:tc>
                  <a:txBody>
                    <a:bodyPr/>
                    <a:lstStyle/>
                    <a:p>
                      <a:r>
                        <a:rPr kumimoji="1" lang="en-US" altLang="ja-JP" dirty="0"/>
                        <a:t>2021/11/23</a:t>
                      </a:r>
                      <a:endParaRPr kumimoji="1" lang="ja-JP" altLang="en-US" dirty="0"/>
                    </a:p>
                  </a:txBody>
                  <a:tcPr anchor="ctr"/>
                </a:tc>
                <a:extLst>
                  <a:ext uri="{0D108BD9-81ED-4DB2-BD59-A6C34878D82A}">
                    <a16:rowId xmlns:a16="http://schemas.microsoft.com/office/drawing/2014/main" val="281335392"/>
                  </a:ext>
                </a:extLst>
              </a:tr>
              <a:tr h="370840">
                <a:tc>
                  <a:txBody>
                    <a:bodyPr/>
                    <a:lstStyle/>
                    <a:p>
                      <a:pPr algn="ctr"/>
                      <a:r>
                        <a:rPr kumimoji="1" lang="en-US" altLang="ja-JP" dirty="0"/>
                        <a:t>v5</a:t>
                      </a:r>
                      <a:endParaRPr kumimoji="1" lang="ja-JP" altLang="en-US" dirty="0"/>
                    </a:p>
                  </a:txBody>
                  <a:tcPr anchor="ctr"/>
                </a:tc>
                <a:tc>
                  <a:txBody>
                    <a:bodyPr/>
                    <a:lstStyle/>
                    <a:p>
                      <a:r>
                        <a:rPr kumimoji="1" lang="ja-JP" altLang="en-US" sz="1400" dirty="0"/>
                        <a:t>・バッチ処理実装方法攻略により各所ヒントの文言を小変更</a:t>
                      </a:r>
                    </a:p>
                  </a:txBody>
                  <a:tcPr/>
                </a:tc>
                <a:tc>
                  <a:txBody>
                    <a:bodyPr/>
                    <a:lstStyle/>
                    <a:p>
                      <a:r>
                        <a:rPr kumimoji="1" lang="en-US" altLang="ja-JP" dirty="0"/>
                        <a:t>2022/1/10</a:t>
                      </a:r>
                      <a:endParaRPr kumimoji="1" lang="ja-JP" altLang="en-US" dirty="0"/>
                    </a:p>
                  </a:txBody>
                  <a:tcPr anchor="ctr"/>
                </a:tc>
                <a:extLst>
                  <a:ext uri="{0D108BD9-81ED-4DB2-BD59-A6C34878D82A}">
                    <a16:rowId xmlns:a16="http://schemas.microsoft.com/office/drawing/2014/main" val="1517215337"/>
                  </a:ext>
                </a:extLst>
              </a:tr>
              <a:tr h="370840">
                <a:tc>
                  <a:txBody>
                    <a:bodyPr/>
                    <a:lstStyle/>
                    <a:p>
                      <a:pPr algn="ctr"/>
                      <a:r>
                        <a:rPr kumimoji="1" lang="en-US" altLang="ja-JP" dirty="0"/>
                        <a:t>v6</a:t>
                      </a:r>
                      <a:endParaRPr kumimoji="1" lang="ja-JP" altLang="en-US" dirty="0"/>
                    </a:p>
                  </a:txBody>
                  <a:tcPr anchor="ctr"/>
                </a:tc>
                <a:tc>
                  <a:txBody>
                    <a:bodyPr/>
                    <a:lstStyle/>
                    <a:p>
                      <a:r>
                        <a:rPr kumimoji="1" lang="ja-JP" altLang="en-US" sz="1400" dirty="0"/>
                        <a:t>・</a:t>
                      </a:r>
                      <a:r>
                        <a:rPr kumimoji="1" lang="ja-JP" altLang="en-US" sz="1400" dirty="0">
                          <a:solidFill>
                            <a:schemeClr val="tx1"/>
                          </a:solidFill>
                          <a:hlinkClick r:id="rId5" action="ppaction://hlinksldjump">
                            <a:extLst>
                              <a:ext uri="{A12FA001-AC4F-418D-AE19-62706E023703}">
                                <ahyp:hlinkClr xmlns:ahyp="http://schemas.microsoft.com/office/drawing/2018/hyperlinkcolor" val="tx"/>
                              </a:ext>
                            </a:extLst>
                          </a:hlinkClick>
                        </a:rPr>
                        <a:t>改訂履歴のページ</a:t>
                      </a:r>
                      <a:r>
                        <a:rPr kumimoji="1" lang="ja-JP" altLang="en-US" sz="1400" dirty="0"/>
                        <a:t>を追加</a:t>
                      </a:r>
                      <a:endParaRPr kumimoji="1" lang="en-US" altLang="ja-JP" sz="1400" dirty="0"/>
                    </a:p>
                    <a:p>
                      <a:r>
                        <a:rPr kumimoji="1" lang="ja-JP" altLang="en-US" sz="1400" dirty="0"/>
                        <a:t>・コピー展開対策として</a:t>
                      </a:r>
                      <a:r>
                        <a:rPr kumimoji="1" lang="ja-JP" altLang="en-US" sz="1400" dirty="0">
                          <a:solidFill>
                            <a:schemeClr val="tx1"/>
                          </a:solidFill>
                          <a:hlinkClick r:id="rId6" action="ppaction://hlinksldjump">
                            <a:extLst>
                              <a:ext uri="{A12FA001-AC4F-418D-AE19-62706E023703}">
                                <ahyp:hlinkClr xmlns:ahyp="http://schemas.microsoft.com/office/drawing/2018/hyperlinkcolor" val="tx"/>
                              </a:ext>
                            </a:extLst>
                          </a:hlinkClick>
                        </a:rPr>
                        <a:t>最初のページ</a:t>
                      </a:r>
                      <a:r>
                        <a:rPr kumimoji="1" lang="ja-JP" altLang="en-US" sz="1400" dirty="0"/>
                        <a:t>にセルフリンクを追加</a:t>
                      </a:r>
                      <a:endParaRPr kumimoji="1" lang="en-US" altLang="ja-JP" sz="1400" dirty="0"/>
                    </a:p>
                    <a:p>
                      <a:r>
                        <a:rPr kumimoji="1" lang="ja-JP" altLang="en-US" sz="1400" dirty="0"/>
                        <a:t>・</a:t>
                      </a:r>
                      <a:r>
                        <a:rPr kumimoji="1" lang="en-US" altLang="ja-JP" sz="1400" dirty="0">
                          <a:solidFill>
                            <a:schemeClr val="tx1"/>
                          </a:solidFill>
                          <a:hlinkClick r:id="rId2" action="ppaction://hlinksldjump">
                            <a:extLst>
                              <a:ext uri="{A12FA001-AC4F-418D-AE19-62706E023703}">
                                <ahyp:hlinkClr xmlns:ahyp="http://schemas.microsoft.com/office/drawing/2018/hyperlinkcolor" val="tx"/>
                              </a:ext>
                            </a:extLst>
                          </a:hlinkClick>
                        </a:rPr>
                        <a:t>8-7</a:t>
                      </a:r>
                      <a:r>
                        <a:rPr kumimoji="1" lang="ja-JP" altLang="en-US" sz="1400" dirty="0">
                          <a:solidFill>
                            <a:schemeClr val="tx1"/>
                          </a:solidFill>
                          <a:hlinkClick r:id="rId2" action="ppaction://hlinksldjump">
                            <a:extLst>
                              <a:ext uri="{A12FA001-AC4F-418D-AE19-62706E023703}">
                                <ahyp:hlinkClr xmlns:ahyp="http://schemas.microsoft.com/office/drawing/2018/hyperlinkcolor" val="tx"/>
                              </a:ext>
                            </a:extLst>
                          </a:hlinkClick>
                        </a:rPr>
                        <a:t>項</a:t>
                      </a:r>
                      <a:r>
                        <a:rPr kumimoji="1" lang="ja-JP" altLang="en-US" sz="1400" dirty="0"/>
                        <a:t>にて操作には事前に権限付与が必要である旨を追加</a:t>
                      </a:r>
                      <a:endParaRPr kumimoji="1" lang="en-US" altLang="ja-JP" sz="1400" dirty="0"/>
                    </a:p>
                    <a:p>
                      <a:r>
                        <a:rPr kumimoji="1" lang="ja-JP" altLang="en-US" sz="1400" dirty="0"/>
                        <a:t>・</a:t>
                      </a:r>
                      <a:r>
                        <a:rPr kumimoji="1" lang="en-US" altLang="ja-JP" sz="1400" dirty="0">
                          <a:solidFill>
                            <a:schemeClr val="tx1"/>
                          </a:solidFill>
                          <a:hlinkClick r:id="rId7" action="ppaction://hlinksldjump">
                            <a:extLst>
                              <a:ext uri="{A12FA001-AC4F-418D-AE19-62706E023703}">
                                <ahyp:hlinkClr xmlns:ahyp="http://schemas.microsoft.com/office/drawing/2018/hyperlinkcolor" val="tx"/>
                              </a:ext>
                            </a:extLst>
                          </a:hlinkClick>
                        </a:rPr>
                        <a:t>2-2</a:t>
                      </a:r>
                      <a:r>
                        <a:rPr kumimoji="1" lang="ja-JP" altLang="en-US" sz="1400" dirty="0">
                          <a:solidFill>
                            <a:schemeClr val="tx1"/>
                          </a:solidFill>
                          <a:hlinkClick r:id="rId7" action="ppaction://hlinksldjump">
                            <a:extLst>
                              <a:ext uri="{A12FA001-AC4F-418D-AE19-62706E023703}">
                                <ahyp:hlinkClr xmlns:ahyp="http://schemas.microsoft.com/office/drawing/2018/hyperlinkcolor" val="tx"/>
                              </a:ext>
                            </a:extLst>
                          </a:hlinkClick>
                        </a:rPr>
                        <a:t>項</a:t>
                      </a:r>
                      <a:r>
                        <a:rPr kumimoji="1" lang="ja-JP" altLang="en-US" sz="1400" dirty="0"/>
                        <a:t>にて権限付与に関する注意喚起を追加</a:t>
                      </a:r>
                      <a:endParaRPr kumimoji="1" lang="en-US" altLang="ja-JP" sz="1400" dirty="0"/>
                    </a:p>
                  </a:txBody>
                  <a:tcPr/>
                </a:tc>
                <a:tc>
                  <a:txBody>
                    <a:bodyPr/>
                    <a:lstStyle/>
                    <a:p>
                      <a:r>
                        <a:rPr kumimoji="1" lang="en-US" altLang="ja-JP" dirty="0"/>
                        <a:t>2022/5/18</a:t>
                      </a:r>
                      <a:endParaRPr kumimoji="1" lang="ja-JP" altLang="en-US" dirty="0"/>
                    </a:p>
                  </a:txBody>
                  <a:tcPr anchor="ctr"/>
                </a:tc>
                <a:extLst>
                  <a:ext uri="{0D108BD9-81ED-4DB2-BD59-A6C34878D82A}">
                    <a16:rowId xmlns:a16="http://schemas.microsoft.com/office/drawing/2014/main" val="109508172"/>
                  </a:ext>
                </a:extLst>
              </a:tr>
              <a:tr h="370840">
                <a:tc>
                  <a:txBody>
                    <a:bodyPr/>
                    <a:lstStyle/>
                    <a:p>
                      <a:pPr algn="ctr"/>
                      <a:r>
                        <a:rPr kumimoji="1" lang="en-US" altLang="ja-JP" dirty="0"/>
                        <a:t>V7</a:t>
                      </a:r>
                      <a:endParaRPr kumimoji="1" lang="ja-JP" altLang="en-US" dirty="0"/>
                    </a:p>
                  </a:txBody>
                  <a:tcPr anchor="ctr"/>
                </a:tc>
                <a:tc>
                  <a:txBody>
                    <a:bodyPr/>
                    <a:lstStyle/>
                    <a:p>
                      <a:r>
                        <a:rPr kumimoji="1" lang="ja-JP" altLang="en-US" sz="1400" dirty="0"/>
                        <a:t>・</a:t>
                      </a:r>
                      <a:r>
                        <a:rPr kumimoji="1" lang="en-US" altLang="ja-JP" sz="1400" dirty="0"/>
                        <a:t>SPO </a:t>
                      </a:r>
                      <a:r>
                        <a:rPr kumimoji="1" lang="ja-JP" altLang="en-US" sz="1400" dirty="0"/>
                        <a:t>アドイン</a:t>
                      </a:r>
                      <a:r>
                        <a:rPr kumimoji="1" lang="en-US" altLang="ja-JP" sz="1400" dirty="0"/>
                        <a:t>ID</a:t>
                      </a:r>
                      <a:r>
                        <a:rPr kumimoji="1" lang="ja-JP" altLang="en-US" sz="1400" dirty="0"/>
                        <a:t>に対するパスワード</a:t>
                      </a:r>
                      <a:r>
                        <a:rPr kumimoji="1" lang="en-US" altLang="ja-JP" sz="1400" dirty="0"/>
                        <a:t>(</a:t>
                      </a:r>
                      <a:r>
                        <a:rPr kumimoji="1" lang="ja-JP" altLang="en-US" sz="1400" dirty="0"/>
                        <a:t>クライアントシークレット</a:t>
                      </a:r>
                      <a:r>
                        <a:rPr kumimoji="1" lang="en-US" altLang="ja-JP" sz="1400" dirty="0"/>
                        <a:t>)</a:t>
                      </a:r>
                      <a:r>
                        <a:rPr kumimoji="1" lang="ja-JP" altLang="en-US" sz="1400" dirty="0"/>
                        <a:t>の</a:t>
                      </a:r>
                      <a:endParaRPr kumimoji="1" lang="en-US" altLang="ja-JP" sz="1400" dirty="0"/>
                    </a:p>
                    <a:p>
                      <a:r>
                        <a:rPr kumimoji="1" lang="ja-JP" altLang="en-US" sz="1400" dirty="0"/>
                        <a:t>　有効期限について説明 </a:t>
                      </a:r>
                      <a:r>
                        <a:rPr kumimoji="1" lang="en-US" altLang="ja-JP" sz="1400" dirty="0">
                          <a:solidFill>
                            <a:schemeClr val="tx1"/>
                          </a:solidFill>
                          <a:hlinkClick r:id="rId8" action="ppaction://hlinksldjump">
                            <a:extLst>
                              <a:ext uri="{A12FA001-AC4F-418D-AE19-62706E023703}">
                                <ahyp:hlinkClr xmlns:ahyp="http://schemas.microsoft.com/office/drawing/2018/hyperlinkcolor" val="tx"/>
                              </a:ext>
                            </a:extLst>
                          </a:hlinkClick>
                        </a:rPr>
                        <a:t>7</a:t>
                      </a:r>
                      <a:r>
                        <a:rPr kumimoji="1" lang="ja-JP" altLang="en-US" sz="1400" dirty="0">
                          <a:solidFill>
                            <a:schemeClr val="tx1"/>
                          </a:solidFill>
                          <a:hlinkClick r:id="rId8" action="ppaction://hlinksldjump">
                            <a:extLst>
                              <a:ext uri="{A12FA001-AC4F-418D-AE19-62706E023703}">
                                <ahyp:hlinkClr xmlns:ahyp="http://schemas.microsoft.com/office/drawing/2018/hyperlinkcolor" val="tx"/>
                              </a:ext>
                            </a:extLst>
                          </a:hlinkClick>
                        </a:rPr>
                        <a:t>項</a:t>
                      </a:r>
                      <a:r>
                        <a:rPr kumimoji="1" lang="ja-JP" altLang="en-US" sz="1400" dirty="0"/>
                        <a:t>と</a:t>
                      </a:r>
                      <a:r>
                        <a:rPr kumimoji="1" lang="en-US" altLang="ja-JP" sz="1400" dirty="0">
                          <a:solidFill>
                            <a:schemeClr val="tx1"/>
                          </a:solidFill>
                          <a:hlinkClick r:id="rId9" action="ppaction://hlinksldjump">
                            <a:extLst>
                              <a:ext uri="{A12FA001-AC4F-418D-AE19-62706E023703}">
                                <ahyp:hlinkClr xmlns:ahyp="http://schemas.microsoft.com/office/drawing/2018/hyperlinkcolor" val="tx"/>
                              </a:ext>
                            </a:extLst>
                          </a:hlinkClick>
                        </a:rPr>
                        <a:t>2-1</a:t>
                      </a:r>
                      <a:r>
                        <a:rPr kumimoji="1" lang="ja-JP" altLang="en-US" sz="1400" dirty="0">
                          <a:solidFill>
                            <a:schemeClr val="tx1"/>
                          </a:solidFill>
                          <a:hlinkClick r:id="rId9" action="ppaction://hlinksldjump">
                            <a:extLst>
                              <a:ext uri="{A12FA001-AC4F-418D-AE19-62706E023703}">
                                <ahyp:hlinkClr xmlns:ahyp="http://schemas.microsoft.com/office/drawing/2018/hyperlinkcolor" val="tx"/>
                              </a:ext>
                            </a:extLst>
                          </a:hlinkClick>
                        </a:rPr>
                        <a:t>②項</a:t>
                      </a:r>
                      <a:r>
                        <a:rPr kumimoji="1" lang="ja-JP" altLang="en-US" sz="1400" dirty="0"/>
                        <a:t>に注意書きを追加</a:t>
                      </a:r>
                      <a:endParaRPr kumimoji="1" lang="en-US" altLang="ja-JP" sz="1400" dirty="0"/>
                    </a:p>
                  </a:txBody>
                  <a:tcPr/>
                </a:tc>
                <a:tc>
                  <a:txBody>
                    <a:bodyPr/>
                    <a:lstStyle/>
                    <a:p>
                      <a:r>
                        <a:rPr kumimoji="1" lang="en-US" altLang="ja-JP" dirty="0"/>
                        <a:t>2022/10/10</a:t>
                      </a:r>
                      <a:endParaRPr kumimoji="1" lang="ja-JP" altLang="en-US" dirty="0"/>
                    </a:p>
                  </a:txBody>
                  <a:tcPr anchor="ctr"/>
                </a:tc>
                <a:extLst>
                  <a:ext uri="{0D108BD9-81ED-4DB2-BD59-A6C34878D82A}">
                    <a16:rowId xmlns:a16="http://schemas.microsoft.com/office/drawing/2014/main" val="1114776336"/>
                  </a:ext>
                </a:extLst>
              </a:tr>
              <a:tr h="370840">
                <a:tc>
                  <a:txBody>
                    <a:bodyPr/>
                    <a:lstStyle/>
                    <a:p>
                      <a:pPr algn="ctr"/>
                      <a:r>
                        <a:rPr kumimoji="1" lang="en-US" altLang="ja-JP" dirty="0"/>
                        <a:t>v8</a:t>
                      </a:r>
                      <a:endParaRPr kumimoji="1" lang="ja-JP" altLang="en-US" dirty="0"/>
                    </a:p>
                  </a:txBody>
                  <a:tcPr anchor="ctr"/>
                </a:tc>
                <a:tc>
                  <a:txBody>
                    <a:bodyPr/>
                    <a:lstStyle/>
                    <a:p>
                      <a:r>
                        <a:rPr kumimoji="1" lang="ja-JP" altLang="en-US" sz="1400" dirty="0"/>
                        <a:t>・随所にページリンクを挿入</a:t>
                      </a:r>
                      <a:br>
                        <a:rPr kumimoji="1" lang="en-US" altLang="ja-JP" sz="1400" dirty="0"/>
                      </a:br>
                      <a:r>
                        <a:rPr kumimoji="1" lang="ja-JP" altLang="en-US" sz="1400" dirty="0"/>
                        <a:t>・</a:t>
                      </a:r>
                      <a:r>
                        <a:rPr kumimoji="1" lang="en-US" altLang="ja-JP" sz="1400" dirty="0">
                          <a:solidFill>
                            <a:schemeClr val="tx1"/>
                          </a:solidFill>
                          <a:hlinkClick r:id="rId10" action="ppaction://hlinksldjump">
                            <a:extLst>
                              <a:ext uri="{A12FA001-AC4F-418D-AE19-62706E023703}">
                                <ahyp:hlinkClr xmlns:ahyp="http://schemas.microsoft.com/office/drawing/2018/hyperlinkcolor" val="tx"/>
                              </a:ext>
                            </a:extLst>
                          </a:hlinkClick>
                        </a:rPr>
                        <a:t>2-3</a:t>
                      </a:r>
                      <a:r>
                        <a:rPr kumimoji="1" lang="ja-JP" altLang="en-US" sz="1400" dirty="0">
                          <a:solidFill>
                            <a:schemeClr val="tx1"/>
                          </a:solidFill>
                          <a:hlinkClick r:id="rId10" action="ppaction://hlinksldjump">
                            <a:extLst>
                              <a:ext uri="{A12FA001-AC4F-418D-AE19-62706E023703}">
                                <ahyp:hlinkClr xmlns:ahyp="http://schemas.microsoft.com/office/drawing/2018/hyperlinkcolor" val="tx"/>
                              </a:ext>
                            </a:extLst>
                          </a:hlinkClick>
                        </a:rPr>
                        <a:t>②項</a:t>
                      </a:r>
                      <a:r>
                        <a:rPr kumimoji="1" lang="ja-JP" altLang="en-US" sz="1400" dirty="0"/>
                        <a:t>のヒントに</a:t>
                      </a:r>
                      <a:r>
                        <a:rPr kumimoji="1" lang="en-US" altLang="ja-JP" sz="1400" dirty="0"/>
                        <a:t>ID</a:t>
                      </a:r>
                      <a:r>
                        <a:rPr kumimoji="1" lang="ja-JP" altLang="en-US" sz="1400" dirty="0"/>
                        <a:t>の削除ができると説明していたが、</a:t>
                      </a:r>
                      <a:endParaRPr kumimoji="1" lang="en-US" altLang="ja-JP" sz="1400" dirty="0"/>
                    </a:p>
                    <a:p>
                      <a:r>
                        <a:rPr kumimoji="1" lang="ja-JP" altLang="en-US" sz="1400" dirty="0"/>
                        <a:t>　正しくは権限の削除であるため修正</a:t>
                      </a:r>
                      <a:endParaRPr kumimoji="1" lang="en-US" altLang="ja-JP" sz="1400" dirty="0"/>
                    </a:p>
                    <a:p>
                      <a:r>
                        <a:rPr kumimoji="1" lang="ja-JP" altLang="en-US" sz="1400" dirty="0"/>
                        <a:t>・各所の文言・レイアウト小修正</a:t>
                      </a:r>
                      <a:endParaRPr kumimoji="1" lang="en-US" altLang="ja-JP" sz="1400" dirty="0"/>
                    </a:p>
                  </a:txBody>
                  <a:tcPr/>
                </a:tc>
                <a:tc>
                  <a:txBody>
                    <a:bodyPr/>
                    <a:lstStyle/>
                    <a:p>
                      <a:r>
                        <a:rPr kumimoji="1" lang="en-US" altLang="ja-JP" dirty="0"/>
                        <a:t>2022/10/21</a:t>
                      </a:r>
                      <a:endParaRPr kumimoji="1" lang="ja-JP" altLang="en-US" dirty="0"/>
                    </a:p>
                  </a:txBody>
                  <a:tcPr anchor="ctr"/>
                </a:tc>
                <a:extLst>
                  <a:ext uri="{0D108BD9-81ED-4DB2-BD59-A6C34878D82A}">
                    <a16:rowId xmlns:a16="http://schemas.microsoft.com/office/drawing/2014/main" val="278502980"/>
                  </a:ext>
                </a:extLst>
              </a:tr>
            </a:tbl>
          </a:graphicData>
        </a:graphic>
      </p:graphicFrame>
      <p:graphicFrame>
        <p:nvGraphicFramePr>
          <p:cNvPr id="6" name="オブジェクト 5">
            <a:extLst>
              <a:ext uri="{FF2B5EF4-FFF2-40B4-BE49-F238E27FC236}">
                <a16:creationId xmlns:a16="http://schemas.microsoft.com/office/drawing/2014/main" id="{B982B0AF-5A15-46D3-9CB9-20E6A0965C8E}"/>
              </a:ext>
            </a:extLst>
          </p:cNvPr>
          <p:cNvGraphicFramePr>
            <a:graphicFrameLocks noChangeAspect="1"/>
          </p:cNvGraphicFramePr>
          <p:nvPr>
            <p:extLst>
              <p:ext uri="{D42A27DB-BD31-4B8C-83A1-F6EECF244321}">
                <p14:modId xmlns:p14="http://schemas.microsoft.com/office/powerpoint/2010/main" val="588828003"/>
              </p:ext>
            </p:extLst>
          </p:nvPr>
        </p:nvGraphicFramePr>
        <p:xfrm>
          <a:off x="0" y="0"/>
          <a:ext cx="742950" cy="495300"/>
        </p:xfrm>
        <a:graphic>
          <a:graphicData uri="http://schemas.openxmlformats.org/presentationml/2006/ole">
            <mc:AlternateContent xmlns:mc="http://schemas.openxmlformats.org/markup-compatibility/2006">
              <mc:Choice xmlns:v="urn:schemas-microsoft-com:vml" Requires="v">
                <p:oleObj r:id="rId11" imgW="1228571" imgH="819048" progId="MSPhotoEd.3">
                  <p:embed/>
                </p:oleObj>
              </mc:Choice>
              <mc:Fallback>
                <p:oleObj r:id="rId11" imgW="1228571" imgH="819048" progId="MSPhotoEd.3">
                  <p:embed/>
                  <p:pic>
                    <p:nvPicPr>
                      <p:cNvPr id="6" name="オブジェクト 5">
                        <a:extLst>
                          <a:ext uri="{FF2B5EF4-FFF2-40B4-BE49-F238E27FC236}">
                            <a16:creationId xmlns:a16="http://schemas.microsoft.com/office/drawing/2014/main" id="{B982B0AF-5A15-46D3-9CB9-20E6A0965C8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742950" cy="495300"/>
                      </a:xfrm>
                      <a:prstGeom prst="rect">
                        <a:avLst/>
                      </a:prstGeom>
                      <a:noFill/>
                    </p:spPr>
                  </p:pic>
                </p:oleObj>
              </mc:Fallback>
            </mc:AlternateContent>
          </a:graphicData>
        </a:graphic>
      </p:graphicFrame>
    </p:spTree>
    <p:extLst>
      <p:ext uri="{BB962C8B-B14F-4D97-AF65-F5344CB8AC3E}">
        <p14:creationId xmlns:p14="http://schemas.microsoft.com/office/powerpoint/2010/main" val="37463641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図 15">
            <a:extLst>
              <a:ext uri="{FF2B5EF4-FFF2-40B4-BE49-F238E27FC236}">
                <a16:creationId xmlns:a16="http://schemas.microsoft.com/office/drawing/2014/main" id="{237983E0-98A7-49D0-AB67-51F58F4D01A6}"/>
              </a:ext>
            </a:extLst>
          </p:cNvPr>
          <p:cNvPicPr>
            <a:picLocks noChangeAspect="1"/>
          </p:cNvPicPr>
          <p:nvPr/>
        </p:nvPicPr>
        <p:blipFill>
          <a:blip r:embed="rId2"/>
          <a:stretch>
            <a:fillRect/>
          </a:stretch>
        </p:blipFill>
        <p:spPr>
          <a:xfrm>
            <a:off x="100012" y="2440353"/>
            <a:ext cx="9705975" cy="4219575"/>
          </a:xfrm>
          <a:prstGeom prst="rect">
            <a:avLst/>
          </a:prstGeom>
        </p:spPr>
      </p:pic>
      <p:sp>
        <p:nvSpPr>
          <p:cNvPr id="2" name="タイトル 1"/>
          <p:cNvSpPr>
            <a:spLocks noGrp="1"/>
          </p:cNvSpPr>
          <p:nvPr>
            <p:ph type="title"/>
          </p:nvPr>
        </p:nvSpPr>
        <p:spPr/>
        <p:txBody>
          <a:bodyPr>
            <a:normAutofit/>
          </a:bodyPr>
          <a:lstStyle/>
          <a:p>
            <a:r>
              <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4-3.</a:t>
            </a:r>
            <a:r>
              <a:rPr lang="ja-JP" altLang="en-US"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内容解説</a:t>
            </a:r>
            <a:endPar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p:txBody>
          <a:bodyPr/>
          <a:lstStyle/>
          <a:p>
            <a:pPr marL="0" indent="0">
              <a:buNone/>
            </a:pPr>
            <a:r>
              <a:rPr lang="ja-JP" altLang="en-US" dirty="0">
                <a:latin typeface="Meiryo UI" panose="020B0604030504040204" pitchFamily="50" charset="-128"/>
                <a:ea typeface="Meiryo UI" panose="020B0604030504040204" pitchFamily="50" charset="-128"/>
              </a:rPr>
              <a:t>①リストアイテム作成</a:t>
            </a:r>
            <a:endParaRPr lang="en-US" altLang="ja-JP"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311F1041-83DC-4B4B-AEB2-3B681826EDB7}"/>
              </a:ext>
            </a:extLst>
          </p:cNvPr>
          <p:cNvSpPr txBox="1"/>
          <p:nvPr/>
        </p:nvSpPr>
        <p:spPr>
          <a:xfrm>
            <a:off x="148767" y="2259985"/>
            <a:ext cx="7310311" cy="92333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en-US" altLang="ja-JP" dirty="0">
                <a:latin typeface="Meiryo UI" panose="020B0604030504040204" pitchFamily="50" charset="-128"/>
                <a:ea typeface="Meiryo UI" panose="020B0604030504040204" pitchFamily="50" charset="-128"/>
              </a:rPr>
              <a:t>SPO_RESTAPI_ListOpe.py</a:t>
            </a:r>
            <a:r>
              <a:rPr kumimoji="1" lang="ja-JP" altLang="en-US" dirty="0">
                <a:latin typeface="Meiryo UI" panose="020B0604030504040204" pitchFamily="50" charset="-128"/>
                <a:ea typeface="Meiryo UI" panose="020B0604030504040204" pitchFamily="50" charset="-128"/>
              </a:rPr>
              <a:t>のリストアイテム作成処理の流れは以下の通り。</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①アクセストークンの取得</a:t>
            </a:r>
            <a:r>
              <a:rPr kumimoji="1" lang="en-US" altLang="ja-JP" dirty="0">
                <a:latin typeface="Meiryo UI" panose="020B0604030504040204" pitchFamily="50" charset="-128"/>
                <a:ea typeface="Meiryo UI" panose="020B0604030504040204" pitchFamily="50" charset="-128"/>
              </a:rPr>
              <a:t>(</a:t>
            </a:r>
            <a:r>
              <a:rPr kumimoji="1" lang="ja-JP" altLang="en-US" dirty="0">
                <a:latin typeface="Meiryo UI" panose="020B0604030504040204" pitchFamily="50" charset="-128"/>
                <a:ea typeface="Meiryo UI" panose="020B0604030504040204" pitchFamily="50" charset="-128"/>
              </a:rPr>
              <a:t>前項で説明したため詳細は割愛</a:t>
            </a:r>
            <a:r>
              <a:rPr kumimoji="1" lang="en-US" altLang="ja-JP" dirty="0">
                <a:latin typeface="Meiryo UI" panose="020B0604030504040204" pitchFamily="50" charset="-128"/>
                <a:ea typeface="Meiryo UI" panose="020B0604030504040204" pitchFamily="50" charset="-128"/>
              </a:rPr>
              <a:t>)</a:t>
            </a:r>
          </a:p>
          <a:p>
            <a:r>
              <a:rPr kumimoji="1" lang="ja-JP" altLang="en-US" dirty="0">
                <a:latin typeface="Meiryo UI" panose="020B0604030504040204" pitchFamily="50" charset="-128"/>
                <a:ea typeface="Meiryo UI" panose="020B0604030504040204" pitchFamily="50" charset="-128"/>
              </a:rPr>
              <a:t>②リストアイテム作成</a:t>
            </a:r>
            <a:endParaRPr kumimoji="1" lang="en-US" altLang="ja-JP" dirty="0">
              <a:latin typeface="Meiryo UI" panose="020B0604030504040204" pitchFamily="50" charset="-128"/>
              <a:ea typeface="Meiryo UI" panose="020B0604030504040204" pitchFamily="50" charset="-128"/>
            </a:endParaRPr>
          </a:p>
        </p:txBody>
      </p:sp>
      <p:sp>
        <p:nvSpPr>
          <p:cNvPr id="18" name="正方形/長方形 17">
            <a:extLst>
              <a:ext uri="{FF2B5EF4-FFF2-40B4-BE49-F238E27FC236}">
                <a16:creationId xmlns:a16="http://schemas.microsoft.com/office/drawing/2014/main" id="{03482BBB-DF47-4BE3-BD8A-A592BB951B6A}"/>
              </a:ext>
            </a:extLst>
          </p:cNvPr>
          <p:cNvSpPr/>
          <p:nvPr/>
        </p:nvSpPr>
        <p:spPr>
          <a:xfrm>
            <a:off x="1053193" y="3366382"/>
            <a:ext cx="8704041" cy="199674"/>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cxnSp>
        <p:nvCxnSpPr>
          <p:cNvPr id="19" name="直線コネクタ 18">
            <a:extLst>
              <a:ext uri="{FF2B5EF4-FFF2-40B4-BE49-F238E27FC236}">
                <a16:creationId xmlns:a16="http://schemas.microsoft.com/office/drawing/2014/main" id="{66C11525-FC59-423C-8F68-EC0624075D8C}"/>
              </a:ext>
            </a:extLst>
          </p:cNvPr>
          <p:cNvCxnSpPr>
            <a:cxnSpLocks/>
            <a:stCxn id="21" idx="0"/>
            <a:endCxn id="18" idx="2"/>
          </p:cNvCxnSpPr>
          <p:nvPr/>
        </p:nvCxnSpPr>
        <p:spPr>
          <a:xfrm flipH="1" flipV="1">
            <a:off x="5405214" y="3566056"/>
            <a:ext cx="1794347" cy="167488"/>
          </a:xfrm>
          <a:prstGeom prst="line">
            <a:avLst/>
          </a:prstGeom>
          <a:ln/>
        </p:spPr>
        <p:style>
          <a:lnRef idx="3">
            <a:schemeClr val="accent4"/>
          </a:lnRef>
          <a:fillRef idx="0">
            <a:schemeClr val="accent4"/>
          </a:fillRef>
          <a:effectRef idx="2">
            <a:schemeClr val="accent4"/>
          </a:effectRef>
          <a:fontRef idx="minor">
            <a:schemeClr val="tx1"/>
          </a:fontRef>
        </p:style>
      </p:cxnSp>
      <p:sp>
        <p:nvSpPr>
          <p:cNvPr id="20" name="正方形/長方形 19">
            <a:extLst>
              <a:ext uri="{FF2B5EF4-FFF2-40B4-BE49-F238E27FC236}">
                <a16:creationId xmlns:a16="http://schemas.microsoft.com/office/drawing/2014/main" id="{A6EEAC14-0684-4F14-9760-8182979B580C}"/>
              </a:ext>
            </a:extLst>
          </p:cNvPr>
          <p:cNvSpPr/>
          <p:nvPr/>
        </p:nvSpPr>
        <p:spPr>
          <a:xfrm flipV="1">
            <a:off x="881744" y="4265153"/>
            <a:ext cx="1959428" cy="199674"/>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sp>
        <p:nvSpPr>
          <p:cNvPr id="21" name="テキスト ボックス 20">
            <a:extLst>
              <a:ext uri="{FF2B5EF4-FFF2-40B4-BE49-F238E27FC236}">
                <a16:creationId xmlns:a16="http://schemas.microsoft.com/office/drawing/2014/main" id="{8DA571A6-D6BB-4BE4-820C-2A2069D34913}"/>
              </a:ext>
            </a:extLst>
          </p:cNvPr>
          <p:cNvSpPr txBox="1"/>
          <p:nvPr/>
        </p:nvSpPr>
        <p:spPr>
          <a:xfrm>
            <a:off x="5582374" y="3733544"/>
            <a:ext cx="3234374"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ja-JP" altLang="en-US" dirty="0">
                <a:latin typeface="Meiryo UI" panose="020B0604030504040204" pitchFamily="50" charset="-128"/>
                <a:ea typeface="Meiryo UI" panose="020B0604030504040204" pitchFamily="50" charset="-128"/>
              </a:rPr>
              <a:t>リストアイテム作成用の</a:t>
            </a:r>
            <a:r>
              <a:rPr kumimoji="1" lang="en-US" altLang="ja-JP" dirty="0">
                <a:latin typeface="Meiryo UI" panose="020B0604030504040204" pitchFamily="50" charset="-128"/>
                <a:ea typeface="Meiryo UI" panose="020B0604030504040204" pitchFamily="50" charset="-128"/>
              </a:rPr>
              <a:t>URL</a:t>
            </a:r>
            <a:r>
              <a:rPr kumimoji="1" lang="ja-JP" altLang="en-US" dirty="0">
                <a:latin typeface="Meiryo UI" panose="020B0604030504040204" pitchFamily="50" charset="-128"/>
                <a:ea typeface="Meiryo UI" panose="020B0604030504040204" pitchFamily="50" charset="-128"/>
              </a:rPr>
              <a:t>形式。</a:t>
            </a:r>
            <a:endParaRPr kumimoji="1" lang="en-US" altLang="ja-JP" dirty="0">
              <a:latin typeface="Meiryo UI" panose="020B0604030504040204" pitchFamily="50" charset="-128"/>
              <a:ea typeface="Meiryo UI" panose="020B0604030504040204" pitchFamily="50" charset="-128"/>
            </a:endParaRPr>
          </a:p>
        </p:txBody>
      </p:sp>
      <p:sp>
        <p:nvSpPr>
          <p:cNvPr id="22" name="テキスト ボックス 21">
            <a:extLst>
              <a:ext uri="{FF2B5EF4-FFF2-40B4-BE49-F238E27FC236}">
                <a16:creationId xmlns:a16="http://schemas.microsoft.com/office/drawing/2014/main" id="{952F3F0C-57BB-4738-B011-389FE0ECFF83}"/>
              </a:ext>
            </a:extLst>
          </p:cNvPr>
          <p:cNvSpPr txBox="1"/>
          <p:nvPr/>
        </p:nvSpPr>
        <p:spPr>
          <a:xfrm>
            <a:off x="3967843" y="4185969"/>
            <a:ext cx="5372100"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en-US" altLang="ja-JP" dirty="0">
                <a:latin typeface="Meiryo UI" panose="020B0604030504040204" pitchFamily="50" charset="-128"/>
                <a:ea typeface="Meiryo UI" panose="020B0604030504040204" pitchFamily="50" charset="-128"/>
              </a:rPr>
              <a:t>json</a:t>
            </a:r>
            <a:r>
              <a:rPr kumimoji="1" lang="ja-JP" altLang="en-US" dirty="0">
                <a:latin typeface="Meiryo UI" panose="020B0604030504040204" pitchFamily="50" charset="-128"/>
                <a:ea typeface="Meiryo UI" panose="020B0604030504040204" pitchFamily="50" charset="-128"/>
              </a:rPr>
              <a:t>形式で列名とデータの組合せで任意の情報を入力。</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本資料の例では「</a:t>
            </a:r>
            <a:r>
              <a:rPr kumimoji="1" lang="en-US" altLang="ja-JP" dirty="0">
                <a:latin typeface="Meiryo UI" panose="020B0604030504040204" pitchFamily="50" charset="-128"/>
                <a:ea typeface="Meiryo UI" panose="020B0604030504040204" pitchFamily="50" charset="-128"/>
              </a:rPr>
              <a:t>Title by python</a:t>
            </a:r>
            <a:r>
              <a:rPr kumimoji="1" lang="ja-JP" altLang="en-US" dirty="0">
                <a:latin typeface="Meiryo UI" panose="020B0604030504040204" pitchFamily="50" charset="-128"/>
                <a:ea typeface="Meiryo UI" panose="020B0604030504040204" pitchFamily="50" charset="-128"/>
              </a:rPr>
              <a:t>」とする。</a:t>
            </a:r>
            <a:endParaRPr kumimoji="1" lang="en-US" altLang="ja-JP" dirty="0">
              <a:latin typeface="Meiryo UI" panose="020B0604030504040204" pitchFamily="50" charset="-128"/>
              <a:ea typeface="Meiryo UI" panose="020B0604030504040204" pitchFamily="50" charset="-128"/>
            </a:endParaRPr>
          </a:p>
        </p:txBody>
      </p:sp>
      <p:cxnSp>
        <p:nvCxnSpPr>
          <p:cNvPr id="23" name="直線コネクタ 22">
            <a:extLst>
              <a:ext uri="{FF2B5EF4-FFF2-40B4-BE49-F238E27FC236}">
                <a16:creationId xmlns:a16="http://schemas.microsoft.com/office/drawing/2014/main" id="{E9ED21B4-B9F8-47A0-9748-B40D6E8A6602}"/>
              </a:ext>
            </a:extLst>
          </p:cNvPr>
          <p:cNvCxnSpPr>
            <a:cxnSpLocks/>
            <a:stCxn id="20" idx="3"/>
            <a:endCxn id="22" idx="1"/>
          </p:cNvCxnSpPr>
          <p:nvPr/>
        </p:nvCxnSpPr>
        <p:spPr>
          <a:xfrm>
            <a:off x="2841172" y="4364990"/>
            <a:ext cx="1126671" cy="144145"/>
          </a:xfrm>
          <a:prstGeom prst="line">
            <a:avLst/>
          </a:prstGeom>
          <a:ln/>
        </p:spPr>
        <p:style>
          <a:lnRef idx="3">
            <a:schemeClr val="accent4"/>
          </a:lnRef>
          <a:fillRef idx="0">
            <a:schemeClr val="accent4"/>
          </a:fillRef>
          <a:effectRef idx="2">
            <a:schemeClr val="accent4"/>
          </a:effectRef>
          <a:fontRef idx="minor">
            <a:schemeClr val="tx1"/>
          </a:fontRef>
        </p:style>
      </p:cxnSp>
      <p:sp>
        <p:nvSpPr>
          <p:cNvPr id="24" name="テキスト ボックス 23">
            <a:extLst>
              <a:ext uri="{FF2B5EF4-FFF2-40B4-BE49-F238E27FC236}">
                <a16:creationId xmlns:a16="http://schemas.microsoft.com/office/drawing/2014/main" id="{E7E998A8-3608-4E27-A567-E88688D97C8A}"/>
              </a:ext>
            </a:extLst>
          </p:cNvPr>
          <p:cNvSpPr txBox="1"/>
          <p:nvPr/>
        </p:nvSpPr>
        <p:spPr>
          <a:xfrm>
            <a:off x="452518" y="6207290"/>
            <a:ext cx="9000961" cy="584775"/>
          </a:xfrm>
          <a:prstGeom prst="rect">
            <a:avLst/>
          </a:prstGeom>
          <a:ln/>
        </p:spPr>
        <p:style>
          <a:lnRef idx="1">
            <a:schemeClr val="accent1"/>
          </a:lnRef>
          <a:fillRef idx="3">
            <a:schemeClr val="accent1"/>
          </a:fillRef>
          <a:effectRef idx="2">
            <a:schemeClr val="accent1"/>
          </a:effectRef>
          <a:fontRef idx="minor">
            <a:schemeClr val="lt1"/>
          </a:fontRef>
        </p:style>
        <p:txBody>
          <a:bodyPr wrap="square" rtlCol="0">
            <a:spAutoFit/>
          </a:bodyPr>
          <a:lstStyle/>
          <a:p>
            <a:r>
              <a:rPr kumimoji="1" lang="ja-JP" altLang="en-US" sz="1600" dirty="0">
                <a:latin typeface="Meiryo UI" panose="020B0604030504040204" pitchFamily="50" charset="-128"/>
                <a:ea typeface="Meiryo UI" panose="020B0604030504040204" pitchFamily="50" charset="-128"/>
              </a:rPr>
              <a:t>ヒント：その他、リストアイテム作成に関する詳しい情報は下記リンクやおまけ情報のページを参考にしてください。</a:t>
            </a:r>
            <a:endParaRPr kumimoji="1" lang="en-US" altLang="ja-JP" sz="1600" dirty="0">
              <a:latin typeface="Meiryo UI" panose="020B0604030504040204" pitchFamily="50" charset="-128"/>
              <a:ea typeface="Meiryo UI" panose="020B0604030504040204" pitchFamily="50" charset="-128"/>
            </a:endParaRPr>
          </a:p>
          <a:p>
            <a:r>
              <a:rPr lang="en-US" altLang="ja-JP" sz="1600" dirty="0">
                <a:solidFill>
                  <a:srgbClr val="002060"/>
                </a:solidFill>
                <a:hlinkClick r:id="rId3">
                  <a:extLst>
                    <a:ext uri="{A12FA001-AC4F-418D-AE19-62706E023703}">
                      <ahyp:hlinkClr xmlns:ahyp="http://schemas.microsoft.com/office/drawing/2018/hyperlinkcolor" val="tx"/>
                    </a:ext>
                  </a:extLst>
                </a:hlinkClick>
              </a:rPr>
              <a:t>REST </a:t>
            </a:r>
            <a:r>
              <a:rPr lang="ja-JP" altLang="en-US" sz="1600" dirty="0">
                <a:solidFill>
                  <a:srgbClr val="002060"/>
                </a:solidFill>
                <a:hlinkClick r:id="rId3">
                  <a:extLst>
                    <a:ext uri="{A12FA001-AC4F-418D-AE19-62706E023703}">
                      <ahyp:hlinkClr xmlns:ahyp="http://schemas.microsoft.com/office/drawing/2018/hyperlinkcolor" val="tx"/>
                    </a:ext>
                  </a:extLst>
                </a:hlinkClick>
              </a:rPr>
              <a:t>を使用してリストとリスト アイテムを操作する </a:t>
            </a:r>
            <a:r>
              <a:rPr lang="en-US" altLang="ja-JP" sz="1600" dirty="0">
                <a:solidFill>
                  <a:srgbClr val="002060"/>
                </a:solidFill>
                <a:hlinkClick r:id="rId3">
                  <a:extLst>
                    <a:ext uri="{A12FA001-AC4F-418D-AE19-62706E023703}">
                      <ahyp:hlinkClr xmlns:ahyp="http://schemas.microsoft.com/office/drawing/2018/hyperlinkcolor" val="tx"/>
                    </a:ext>
                  </a:extLst>
                </a:hlinkClick>
              </a:rPr>
              <a:t>| Microsoft Docs</a:t>
            </a:r>
            <a:endParaRPr kumimoji="1" lang="en-US" altLang="ja-JP" sz="1600" dirty="0">
              <a:solidFill>
                <a:srgbClr val="002060"/>
              </a:solidFill>
              <a:latin typeface="Meiryo UI" panose="020B0604030504040204" pitchFamily="50" charset="-128"/>
              <a:ea typeface="Meiryo UI" panose="020B0604030504040204" pitchFamily="50" charset="-128"/>
            </a:endParaRPr>
          </a:p>
        </p:txBody>
      </p:sp>
      <p:sp>
        <p:nvSpPr>
          <p:cNvPr id="53" name="正方形/長方形 52">
            <a:extLst>
              <a:ext uri="{FF2B5EF4-FFF2-40B4-BE49-F238E27FC236}">
                <a16:creationId xmlns:a16="http://schemas.microsoft.com/office/drawing/2014/main" id="{6150D341-3667-4BA1-8246-E15E4AE65B6F}"/>
              </a:ext>
            </a:extLst>
          </p:cNvPr>
          <p:cNvSpPr/>
          <p:nvPr/>
        </p:nvSpPr>
        <p:spPr>
          <a:xfrm flipV="1">
            <a:off x="881745" y="5372529"/>
            <a:ext cx="2478030" cy="174136"/>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sp>
        <p:nvSpPr>
          <p:cNvPr id="55" name="テキスト ボックス 54">
            <a:extLst>
              <a:ext uri="{FF2B5EF4-FFF2-40B4-BE49-F238E27FC236}">
                <a16:creationId xmlns:a16="http://schemas.microsoft.com/office/drawing/2014/main" id="{40512304-90E5-44A2-8BD3-5B52D1755EDA}"/>
              </a:ext>
            </a:extLst>
          </p:cNvPr>
          <p:cNvSpPr txBox="1"/>
          <p:nvPr/>
        </p:nvSpPr>
        <p:spPr>
          <a:xfrm>
            <a:off x="5355273" y="5040693"/>
            <a:ext cx="2591939"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ja-JP" altLang="en-US" dirty="0">
                <a:latin typeface="Meiryo UI" panose="020B0604030504040204" pitchFamily="50" charset="-128"/>
                <a:ea typeface="Meiryo UI" panose="020B0604030504040204" pitchFamily="50" charset="-128"/>
              </a:rPr>
              <a:t>ヘッダーにデータ長を設定。</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ただし、なくても動作する。</a:t>
            </a:r>
            <a:endParaRPr kumimoji="1" lang="en-US" altLang="ja-JP" dirty="0">
              <a:latin typeface="Meiryo UI" panose="020B0604030504040204" pitchFamily="50" charset="-128"/>
              <a:ea typeface="Meiryo UI" panose="020B0604030504040204" pitchFamily="50" charset="-128"/>
            </a:endParaRPr>
          </a:p>
        </p:txBody>
      </p:sp>
      <p:cxnSp>
        <p:nvCxnSpPr>
          <p:cNvPr id="56" name="直線コネクタ 55">
            <a:extLst>
              <a:ext uri="{FF2B5EF4-FFF2-40B4-BE49-F238E27FC236}">
                <a16:creationId xmlns:a16="http://schemas.microsoft.com/office/drawing/2014/main" id="{685E0A04-7A52-439D-A361-85F27CA1A5A8}"/>
              </a:ext>
            </a:extLst>
          </p:cNvPr>
          <p:cNvCxnSpPr>
            <a:cxnSpLocks/>
            <a:stCxn id="53" idx="3"/>
            <a:endCxn id="55" idx="1"/>
          </p:cNvCxnSpPr>
          <p:nvPr/>
        </p:nvCxnSpPr>
        <p:spPr>
          <a:xfrm flipV="1">
            <a:off x="3359775" y="5363859"/>
            <a:ext cx="1995498" cy="95738"/>
          </a:xfrm>
          <a:prstGeom prst="line">
            <a:avLst/>
          </a:prstGeom>
          <a:ln/>
        </p:spPr>
        <p:style>
          <a:lnRef idx="3">
            <a:schemeClr val="accent4"/>
          </a:lnRef>
          <a:fillRef idx="0">
            <a:schemeClr val="accent4"/>
          </a:fillRef>
          <a:effectRef idx="2">
            <a:schemeClr val="accent4"/>
          </a:effectRef>
          <a:fontRef idx="minor">
            <a:schemeClr val="tx1"/>
          </a:fontRef>
        </p:style>
      </p:cxnSp>
      <p:graphicFrame>
        <p:nvGraphicFramePr>
          <p:cNvPr id="17" name="オブジェクト 16">
            <a:extLst>
              <a:ext uri="{FF2B5EF4-FFF2-40B4-BE49-F238E27FC236}">
                <a16:creationId xmlns:a16="http://schemas.microsoft.com/office/drawing/2014/main" id="{FCA78C88-7A63-42FC-9049-C1FEB931EEE2}"/>
              </a:ext>
            </a:extLst>
          </p:cNvPr>
          <p:cNvGraphicFramePr>
            <a:graphicFrameLocks noChangeAspect="1"/>
          </p:cNvGraphicFramePr>
          <p:nvPr>
            <p:extLst>
              <p:ext uri="{D42A27DB-BD31-4B8C-83A1-F6EECF244321}">
                <p14:modId xmlns:p14="http://schemas.microsoft.com/office/powerpoint/2010/main" val="588828003"/>
              </p:ext>
            </p:extLst>
          </p:nvPr>
        </p:nvGraphicFramePr>
        <p:xfrm>
          <a:off x="0" y="0"/>
          <a:ext cx="742950" cy="495300"/>
        </p:xfrm>
        <a:graphic>
          <a:graphicData uri="http://schemas.openxmlformats.org/presentationml/2006/ole">
            <mc:AlternateContent xmlns:mc="http://schemas.openxmlformats.org/markup-compatibility/2006">
              <mc:Choice xmlns:v="urn:schemas-microsoft-com:vml" Requires="v">
                <p:oleObj r:id="rId4" imgW="1228571" imgH="819048" progId="MSPhotoEd.3">
                  <p:embed/>
                </p:oleObj>
              </mc:Choice>
              <mc:Fallback>
                <p:oleObj r:id="rId4" imgW="1228571" imgH="819048" progId="MSPhotoEd.3">
                  <p:embed/>
                  <p:pic>
                    <p:nvPicPr>
                      <p:cNvPr id="17" name="オブジェクト 16">
                        <a:extLst>
                          <a:ext uri="{FF2B5EF4-FFF2-40B4-BE49-F238E27FC236}">
                            <a16:creationId xmlns:a16="http://schemas.microsoft.com/office/drawing/2014/main" id="{FCA78C88-7A63-42FC-9049-C1FEB931EE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42950" cy="495300"/>
                      </a:xfrm>
                      <a:prstGeom prst="rect">
                        <a:avLst/>
                      </a:prstGeom>
                      <a:noFill/>
                    </p:spPr>
                  </p:pic>
                </p:oleObj>
              </mc:Fallback>
            </mc:AlternateContent>
          </a:graphicData>
        </a:graphic>
      </p:graphicFrame>
      <p:pic>
        <p:nvPicPr>
          <p:cNvPr id="25" name="グラフィックス 24" descr="戻る 単色塗りつぶし">
            <a:hlinkClick r:id="rId6" action="ppaction://hlinksldjump"/>
            <a:extLst>
              <a:ext uri="{FF2B5EF4-FFF2-40B4-BE49-F238E27FC236}">
                <a16:creationId xmlns:a16="http://schemas.microsoft.com/office/drawing/2014/main" id="{106FE3CB-95D8-423B-8D4A-9BAF2A50EC5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368118" y="3362"/>
            <a:ext cx="457200" cy="457200"/>
          </a:xfrm>
          <a:prstGeom prst="rect">
            <a:avLst/>
          </a:prstGeom>
        </p:spPr>
      </p:pic>
    </p:spTree>
    <p:extLst>
      <p:ext uri="{BB962C8B-B14F-4D97-AF65-F5344CB8AC3E}">
        <p14:creationId xmlns:p14="http://schemas.microsoft.com/office/powerpoint/2010/main" val="35672163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u="sng" dirty="0">
                <a:uFill>
                  <a:solidFill>
                    <a:schemeClr val="accent6">
                      <a:lumMod val="40000"/>
                      <a:lumOff val="60000"/>
                    </a:schemeClr>
                  </a:solidFill>
                </a:uFill>
                <a:latin typeface="Meiryo UI" panose="020B0604030504040204" pitchFamily="50" charset="-128"/>
                <a:ea typeface="Meiryo UI" panose="020B0604030504040204" pitchFamily="50" charset="-128"/>
              </a:rPr>
              <a:t>5.</a:t>
            </a:r>
            <a:r>
              <a:rPr lang="ja-JP" altLang="en-US" u="sng" dirty="0">
                <a:uFill>
                  <a:solidFill>
                    <a:schemeClr val="accent6">
                      <a:lumMod val="40000"/>
                      <a:lumOff val="60000"/>
                    </a:schemeClr>
                  </a:solidFill>
                </a:uFill>
                <a:latin typeface="Meiryo UI" panose="020B0604030504040204" pitchFamily="50" charset="-128"/>
                <a:ea typeface="Meiryo UI" panose="020B0604030504040204" pitchFamily="50" charset="-128"/>
              </a:rPr>
              <a:t>リストアイテムの更新</a:t>
            </a:r>
            <a:endParaRPr lang="en-US" altLang="ja-JP" u="sng" dirty="0">
              <a:uFill>
                <a:solidFill>
                  <a:schemeClr val="accent6">
                    <a:lumMod val="40000"/>
                    <a:lumOff val="60000"/>
                  </a:schemeClr>
                </a:solidFill>
              </a:uFill>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p:txBody>
          <a:bodyPr/>
          <a:lstStyle/>
          <a:p>
            <a:pPr marL="0" indent="0">
              <a:buNone/>
            </a:pPr>
            <a:r>
              <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2" action="ppaction://hlinksldjump">
                  <a:extLst>
                    <a:ext uri="{A12FA001-AC4F-418D-AE19-62706E023703}">
                      <ahyp:hlinkClr xmlns:ahyp="http://schemas.microsoft.com/office/drawing/2018/hyperlinkcolor" val="tx"/>
                    </a:ext>
                  </a:extLst>
                </a:hlinkClick>
              </a:rPr>
              <a:t>5-1.</a:t>
            </a:r>
            <a:r>
              <a:rPr lang="ja-JP" altLang="en-US"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2" action="ppaction://hlinksldjump">
                  <a:extLst>
                    <a:ext uri="{A12FA001-AC4F-418D-AE19-62706E023703}">
                      <ahyp:hlinkClr xmlns:ahyp="http://schemas.microsoft.com/office/drawing/2018/hyperlinkcolor" val="tx"/>
                    </a:ext>
                  </a:extLst>
                </a:hlinkClick>
              </a:rPr>
              <a:t>アイテム</a:t>
            </a:r>
            <a:r>
              <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2" action="ppaction://hlinksldjump">
                  <a:extLst>
                    <a:ext uri="{A12FA001-AC4F-418D-AE19-62706E023703}">
                      <ahyp:hlinkClr xmlns:ahyp="http://schemas.microsoft.com/office/drawing/2018/hyperlinkcolor" val="tx"/>
                    </a:ext>
                  </a:extLst>
                </a:hlinkClick>
              </a:rPr>
              <a:t>ID</a:t>
            </a:r>
            <a:r>
              <a:rPr lang="ja-JP" altLang="en-US"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2" action="ppaction://hlinksldjump">
                  <a:extLst>
                    <a:ext uri="{A12FA001-AC4F-418D-AE19-62706E023703}">
                      <ahyp:hlinkClr xmlns:ahyp="http://schemas.microsoft.com/office/drawing/2018/hyperlinkcolor" val="tx"/>
                    </a:ext>
                  </a:extLst>
                </a:hlinkClick>
              </a:rPr>
              <a:t>の確認・設定</a:t>
            </a:r>
            <a:endParaRPr lang="ja-JP" altLang="en-US"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a:p>
            <a:pPr marL="0" indent="0">
              <a:buNone/>
            </a:pPr>
            <a:r>
              <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3" action="ppaction://hlinksldjump">
                  <a:extLst>
                    <a:ext uri="{A12FA001-AC4F-418D-AE19-62706E023703}">
                      <ahyp:hlinkClr xmlns:ahyp="http://schemas.microsoft.com/office/drawing/2018/hyperlinkcolor" val="tx"/>
                    </a:ext>
                  </a:extLst>
                </a:hlinkClick>
              </a:rPr>
              <a:t>5-2.</a:t>
            </a:r>
            <a:r>
              <a:rPr lang="ja-JP" altLang="en-US"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3" action="ppaction://hlinksldjump">
                  <a:extLst>
                    <a:ext uri="{A12FA001-AC4F-418D-AE19-62706E023703}">
                      <ahyp:hlinkClr xmlns:ahyp="http://schemas.microsoft.com/office/drawing/2018/hyperlinkcolor" val="tx"/>
                    </a:ext>
                  </a:extLst>
                </a:hlinkClick>
              </a:rPr>
              <a:t>リストアイテムの更新</a:t>
            </a:r>
            <a:endPar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a:p>
            <a:pPr marL="0" indent="0">
              <a:buNone/>
            </a:pPr>
            <a:r>
              <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4" action="ppaction://hlinksldjump">
                  <a:extLst>
                    <a:ext uri="{A12FA001-AC4F-418D-AE19-62706E023703}">
                      <ahyp:hlinkClr xmlns:ahyp="http://schemas.microsoft.com/office/drawing/2018/hyperlinkcolor" val="tx"/>
                    </a:ext>
                  </a:extLst>
                </a:hlinkClick>
              </a:rPr>
              <a:t>5-3.</a:t>
            </a:r>
            <a:r>
              <a:rPr lang="ja-JP" altLang="en-US"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4" action="ppaction://hlinksldjump">
                  <a:extLst>
                    <a:ext uri="{A12FA001-AC4F-418D-AE19-62706E023703}">
                      <ahyp:hlinkClr xmlns:ahyp="http://schemas.microsoft.com/office/drawing/2018/hyperlinkcolor" val="tx"/>
                    </a:ext>
                  </a:extLst>
                </a:hlinkClick>
              </a:rPr>
              <a:t>内容解説</a:t>
            </a:r>
            <a:endParaRPr lang="ja-JP" altLang="en-US"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a:p>
            <a:pPr marL="0" indent="0">
              <a:buNone/>
            </a:pPr>
            <a:endPar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p:txBody>
      </p:sp>
      <p:graphicFrame>
        <p:nvGraphicFramePr>
          <p:cNvPr id="5" name="オブジェクト 4">
            <a:extLst>
              <a:ext uri="{FF2B5EF4-FFF2-40B4-BE49-F238E27FC236}">
                <a16:creationId xmlns:a16="http://schemas.microsoft.com/office/drawing/2014/main" id="{E2198BEC-F4E2-4E4E-ACE8-8409261F362B}"/>
              </a:ext>
            </a:extLst>
          </p:cNvPr>
          <p:cNvGraphicFramePr>
            <a:graphicFrameLocks noChangeAspect="1"/>
          </p:cNvGraphicFramePr>
          <p:nvPr>
            <p:extLst>
              <p:ext uri="{D42A27DB-BD31-4B8C-83A1-F6EECF244321}">
                <p14:modId xmlns:p14="http://schemas.microsoft.com/office/powerpoint/2010/main" val="588828003"/>
              </p:ext>
            </p:extLst>
          </p:nvPr>
        </p:nvGraphicFramePr>
        <p:xfrm>
          <a:off x="0" y="0"/>
          <a:ext cx="742950" cy="495300"/>
        </p:xfrm>
        <a:graphic>
          <a:graphicData uri="http://schemas.openxmlformats.org/presentationml/2006/ole">
            <mc:AlternateContent xmlns:mc="http://schemas.openxmlformats.org/markup-compatibility/2006">
              <mc:Choice xmlns:v="urn:schemas-microsoft-com:vml" Requires="v">
                <p:oleObj r:id="rId5" imgW="1228571" imgH="819048" progId="MSPhotoEd.3">
                  <p:embed/>
                </p:oleObj>
              </mc:Choice>
              <mc:Fallback>
                <p:oleObj r:id="rId5" imgW="1228571" imgH="819048" progId="MSPhotoEd.3">
                  <p:embed/>
                  <p:pic>
                    <p:nvPicPr>
                      <p:cNvPr id="5" name="オブジェクト 4">
                        <a:extLst>
                          <a:ext uri="{FF2B5EF4-FFF2-40B4-BE49-F238E27FC236}">
                            <a16:creationId xmlns:a16="http://schemas.microsoft.com/office/drawing/2014/main" id="{E2198BEC-F4E2-4E4E-ACE8-8409261F362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742950" cy="495300"/>
                      </a:xfrm>
                      <a:prstGeom prst="rect">
                        <a:avLst/>
                      </a:prstGeom>
                      <a:noFill/>
                    </p:spPr>
                  </p:pic>
                </p:oleObj>
              </mc:Fallback>
            </mc:AlternateContent>
          </a:graphicData>
        </a:graphic>
      </p:graphicFrame>
      <p:pic>
        <p:nvPicPr>
          <p:cNvPr id="7" name="グラフィックス 6" descr="戻る 単色塗りつぶし">
            <a:hlinkClick r:id="rId7" action="ppaction://hlinksldjump"/>
            <a:extLst>
              <a:ext uri="{FF2B5EF4-FFF2-40B4-BE49-F238E27FC236}">
                <a16:creationId xmlns:a16="http://schemas.microsoft.com/office/drawing/2014/main" id="{673D5CF3-09B7-4A47-A83F-839FEDF00C0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368118" y="3362"/>
            <a:ext cx="457200" cy="457200"/>
          </a:xfrm>
          <a:prstGeom prst="rect">
            <a:avLst/>
          </a:prstGeom>
        </p:spPr>
      </p:pic>
    </p:spTree>
    <p:extLst>
      <p:ext uri="{BB962C8B-B14F-4D97-AF65-F5344CB8AC3E}">
        <p14:creationId xmlns:p14="http://schemas.microsoft.com/office/powerpoint/2010/main" val="4003860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8AAD2224-17A0-4451-AE2E-268BA63B7F42}"/>
              </a:ext>
            </a:extLst>
          </p:cNvPr>
          <p:cNvPicPr>
            <a:picLocks noChangeAspect="1"/>
          </p:cNvPicPr>
          <p:nvPr/>
        </p:nvPicPr>
        <p:blipFill>
          <a:blip r:embed="rId2"/>
          <a:stretch>
            <a:fillRect/>
          </a:stretch>
        </p:blipFill>
        <p:spPr>
          <a:xfrm>
            <a:off x="673213" y="2386012"/>
            <a:ext cx="8591550" cy="2085975"/>
          </a:xfrm>
          <a:prstGeom prst="rect">
            <a:avLst/>
          </a:prstGeom>
        </p:spPr>
      </p:pic>
      <p:sp>
        <p:nvSpPr>
          <p:cNvPr id="2" name="タイトル 1"/>
          <p:cNvSpPr>
            <a:spLocks noGrp="1"/>
          </p:cNvSpPr>
          <p:nvPr>
            <p:ph type="title"/>
          </p:nvPr>
        </p:nvSpPr>
        <p:spPr/>
        <p:txBody>
          <a:bodyPr>
            <a:normAutofit/>
          </a:bodyPr>
          <a:lstStyle/>
          <a:p>
            <a:r>
              <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5-1.</a:t>
            </a:r>
            <a:r>
              <a:rPr lang="ja-JP" altLang="en-US"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アイテム</a:t>
            </a:r>
            <a:r>
              <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ID</a:t>
            </a:r>
            <a:r>
              <a:rPr lang="ja-JP" altLang="en-US"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の確認・設定</a:t>
            </a:r>
            <a:endPar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p:txBody>
          <a:bodyPr/>
          <a:lstStyle/>
          <a:p>
            <a:pPr marL="0" indent="0">
              <a:buNone/>
            </a:pPr>
            <a:r>
              <a:rPr lang="ja-JP" altLang="en-US" dirty="0">
                <a:latin typeface="Meiryo UI" panose="020B0604030504040204" pitchFamily="50" charset="-128"/>
                <a:ea typeface="Meiryo UI" panose="020B0604030504040204" pitchFamily="50" charset="-128"/>
              </a:rPr>
              <a:t>①アイテム</a:t>
            </a:r>
            <a:r>
              <a:rPr lang="en-US" altLang="ja-JP" dirty="0">
                <a:latin typeface="Meiryo UI" panose="020B0604030504040204" pitchFamily="50" charset="-128"/>
                <a:ea typeface="Meiryo UI" panose="020B0604030504040204" pitchFamily="50" charset="-128"/>
              </a:rPr>
              <a:t>ID</a:t>
            </a:r>
            <a:r>
              <a:rPr lang="ja-JP" altLang="en-US" dirty="0">
                <a:latin typeface="Meiryo UI" panose="020B0604030504040204" pitchFamily="50" charset="-128"/>
                <a:ea typeface="Meiryo UI" panose="020B0604030504040204" pitchFamily="50" charset="-128"/>
              </a:rPr>
              <a:t>を確認して設定する</a:t>
            </a:r>
            <a:endParaRPr lang="en-US" altLang="ja-JP" dirty="0">
              <a:latin typeface="Meiryo UI" panose="020B0604030504040204" pitchFamily="50" charset="-128"/>
              <a:ea typeface="Meiryo UI" panose="020B0604030504040204" pitchFamily="50" charset="-128"/>
            </a:endParaRPr>
          </a:p>
        </p:txBody>
      </p:sp>
      <p:sp>
        <p:nvSpPr>
          <p:cNvPr id="5" name="正方形/長方形 4">
            <a:extLst>
              <a:ext uri="{FF2B5EF4-FFF2-40B4-BE49-F238E27FC236}">
                <a16:creationId xmlns:a16="http://schemas.microsoft.com/office/drawing/2014/main" id="{A4E54F72-50CB-4D33-AD4E-9BD80FA86F42}"/>
              </a:ext>
            </a:extLst>
          </p:cNvPr>
          <p:cNvSpPr/>
          <p:nvPr/>
        </p:nvSpPr>
        <p:spPr>
          <a:xfrm>
            <a:off x="1232807" y="3657600"/>
            <a:ext cx="473529" cy="138793"/>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1B7878CF-5EE8-465B-BFF6-7BB5B59217FF}"/>
              </a:ext>
            </a:extLst>
          </p:cNvPr>
          <p:cNvCxnSpPr>
            <a:cxnSpLocks/>
            <a:stCxn id="6" idx="0"/>
            <a:endCxn id="5" idx="2"/>
          </p:cNvCxnSpPr>
          <p:nvPr/>
        </p:nvCxnSpPr>
        <p:spPr>
          <a:xfrm flipH="1" flipV="1">
            <a:off x="1469572" y="3796393"/>
            <a:ext cx="3483428" cy="912815"/>
          </a:xfrm>
          <a:prstGeom prst="line">
            <a:avLst/>
          </a:prstGeom>
          <a:ln/>
        </p:spPr>
        <p:style>
          <a:lnRef idx="3">
            <a:schemeClr val="accent4"/>
          </a:lnRef>
          <a:fillRef idx="0">
            <a:schemeClr val="accent4"/>
          </a:fillRef>
          <a:effectRef idx="2">
            <a:schemeClr val="accent4"/>
          </a:effectRef>
          <a:fontRef idx="minor">
            <a:schemeClr val="tx1"/>
          </a:fontRef>
        </p:style>
      </p:cxnSp>
      <p:sp>
        <p:nvSpPr>
          <p:cNvPr id="6" name="テキスト ボックス 5">
            <a:extLst>
              <a:ext uri="{FF2B5EF4-FFF2-40B4-BE49-F238E27FC236}">
                <a16:creationId xmlns:a16="http://schemas.microsoft.com/office/drawing/2014/main" id="{311F1041-83DC-4B4B-AEB2-3B681826EDB7}"/>
              </a:ext>
            </a:extLst>
          </p:cNvPr>
          <p:cNvSpPr txBox="1"/>
          <p:nvPr/>
        </p:nvSpPr>
        <p:spPr>
          <a:xfrm>
            <a:off x="582386" y="4709208"/>
            <a:ext cx="8741228"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en-US" altLang="ja-JP" dirty="0">
                <a:latin typeface="Meiryo UI" panose="020B0604030504040204" pitchFamily="50" charset="-128"/>
                <a:ea typeface="Meiryo UI" panose="020B0604030504040204" pitchFamily="50" charset="-128"/>
              </a:rPr>
              <a:t>1.</a:t>
            </a:r>
            <a:r>
              <a:rPr kumimoji="1" lang="ja-JP" altLang="en-US" dirty="0">
                <a:latin typeface="Meiryo UI" panose="020B0604030504040204" pitchFamily="50" charset="-128"/>
                <a:ea typeface="Meiryo UI" panose="020B0604030504040204" pitchFamily="50" charset="-128"/>
              </a:rPr>
              <a:t>リストアイテムの</a:t>
            </a:r>
            <a:r>
              <a:rPr kumimoji="1" lang="en-US" altLang="ja-JP" dirty="0">
                <a:latin typeface="Meiryo UI" panose="020B0604030504040204" pitchFamily="50" charset="-128"/>
                <a:ea typeface="Meiryo UI" panose="020B0604030504040204" pitchFamily="50" charset="-128"/>
              </a:rPr>
              <a:t>ID</a:t>
            </a:r>
            <a:r>
              <a:rPr kumimoji="1" lang="ja-JP" altLang="en-US" dirty="0">
                <a:latin typeface="Meiryo UI" panose="020B0604030504040204" pitchFamily="50" charset="-128"/>
                <a:ea typeface="Meiryo UI" panose="020B0604030504040204" pitchFamily="50" charset="-128"/>
              </a:rPr>
              <a:t>を確認する。アイテム取得した際に送られてくるデータの中に</a:t>
            </a:r>
            <a:r>
              <a:rPr kumimoji="1" lang="en-US" altLang="ja-JP" dirty="0">
                <a:latin typeface="Meiryo UI" panose="020B0604030504040204" pitchFamily="50" charset="-128"/>
                <a:ea typeface="Meiryo UI" panose="020B0604030504040204" pitchFamily="50" charset="-128"/>
              </a:rPr>
              <a:t>ID</a:t>
            </a:r>
            <a:r>
              <a:rPr kumimoji="1" lang="ja-JP" altLang="en-US" dirty="0">
                <a:latin typeface="Meiryo UI" panose="020B0604030504040204" pitchFamily="50" charset="-128"/>
                <a:ea typeface="Meiryo UI" panose="020B0604030504040204" pitchFamily="50" charset="-128"/>
              </a:rPr>
              <a:t>等の名前で</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入っている。本資料の例では一番最初に追加したアイテムを対象とし、</a:t>
            </a:r>
            <a:r>
              <a:rPr kumimoji="1" lang="en-US" altLang="ja-JP" dirty="0">
                <a:latin typeface="Meiryo UI" panose="020B0604030504040204" pitchFamily="50" charset="-128"/>
                <a:ea typeface="Meiryo UI" panose="020B0604030504040204" pitchFamily="50" charset="-128"/>
              </a:rPr>
              <a:t>ID</a:t>
            </a:r>
            <a:r>
              <a:rPr kumimoji="1" lang="ja-JP" altLang="en-US" dirty="0">
                <a:latin typeface="Meiryo UI" panose="020B0604030504040204" pitchFamily="50" charset="-128"/>
                <a:ea typeface="Meiryo UI" panose="020B0604030504040204" pitchFamily="50" charset="-128"/>
              </a:rPr>
              <a:t>は</a:t>
            </a:r>
            <a:r>
              <a:rPr kumimoji="1" lang="en-US" altLang="ja-JP" dirty="0">
                <a:latin typeface="Meiryo UI" panose="020B0604030504040204" pitchFamily="50" charset="-128"/>
                <a:ea typeface="Meiryo UI" panose="020B0604030504040204" pitchFamily="50" charset="-128"/>
              </a:rPr>
              <a:t>1</a:t>
            </a:r>
            <a:r>
              <a:rPr kumimoji="1" lang="ja-JP" altLang="en-US" dirty="0">
                <a:latin typeface="Meiryo UI" panose="020B0604030504040204" pitchFamily="50" charset="-128"/>
                <a:ea typeface="Meiryo UI" panose="020B0604030504040204" pitchFamily="50" charset="-128"/>
              </a:rPr>
              <a:t>となる。</a:t>
            </a:r>
            <a:endParaRPr kumimoji="1" lang="en-US" altLang="ja-JP" dirty="0">
              <a:latin typeface="Meiryo UI" panose="020B0604030504040204" pitchFamily="50" charset="-128"/>
              <a:ea typeface="Meiryo UI" panose="020B0604030504040204" pitchFamily="50" charset="-128"/>
            </a:endParaRPr>
          </a:p>
        </p:txBody>
      </p:sp>
      <p:sp>
        <p:nvSpPr>
          <p:cNvPr id="41" name="テキスト ボックス 40">
            <a:extLst>
              <a:ext uri="{FF2B5EF4-FFF2-40B4-BE49-F238E27FC236}">
                <a16:creationId xmlns:a16="http://schemas.microsoft.com/office/drawing/2014/main" id="{575D6ED2-700C-4464-80DD-80208CF1A970}"/>
              </a:ext>
            </a:extLst>
          </p:cNvPr>
          <p:cNvSpPr txBox="1"/>
          <p:nvPr/>
        </p:nvSpPr>
        <p:spPr>
          <a:xfrm>
            <a:off x="1651418" y="5661876"/>
            <a:ext cx="6603163" cy="830997"/>
          </a:xfrm>
          <a:prstGeom prst="rect">
            <a:avLst/>
          </a:prstGeom>
          <a:ln/>
        </p:spPr>
        <p:style>
          <a:lnRef idx="1">
            <a:schemeClr val="accent1"/>
          </a:lnRef>
          <a:fillRef idx="3">
            <a:schemeClr val="accent1"/>
          </a:fillRef>
          <a:effectRef idx="2">
            <a:schemeClr val="accent1"/>
          </a:effectRef>
          <a:fontRef idx="minor">
            <a:schemeClr val="lt1"/>
          </a:fontRef>
        </p:style>
        <p:txBody>
          <a:bodyPr wrap="square" rtlCol="0">
            <a:spAutoFit/>
          </a:bodyPr>
          <a:lstStyle/>
          <a:p>
            <a:r>
              <a:rPr kumimoji="1" lang="ja-JP" altLang="en-US" sz="1600" dirty="0">
                <a:latin typeface="Meiryo UI" panose="020B0604030504040204" pitchFamily="50" charset="-128"/>
                <a:ea typeface="Meiryo UI" panose="020B0604030504040204" pitchFamily="50" charset="-128"/>
              </a:rPr>
              <a:t>ヒント：リストアイテムを更新・削除する際は、アイテム固有の</a:t>
            </a:r>
            <a:r>
              <a:rPr kumimoji="1" lang="en-US" altLang="ja-JP" sz="1600" dirty="0">
                <a:latin typeface="Meiryo UI" panose="020B0604030504040204" pitchFamily="50" charset="-128"/>
                <a:ea typeface="Meiryo UI" panose="020B0604030504040204" pitchFamily="50" charset="-128"/>
              </a:rPr>
              <a:t>ID</a:t>
            </a:r>
            <a:r>
              <a:rPr kumimoji="1" lang="ja-JP" altLang="en-US" sz="1600" dirty="0">
                <a:latin typeface="Meiryo UI" panose="020B0604030504040204" pitchFamily="50" charset="-128"/>
                <a:ea typeface="Meiryo UI" panose="020B0604030504040204" pitchFamily="50" charset="-128"/>
              </a:rPr>
              <a:t>を指定する必要があります。この</a:t>
            </a:r>
            <a:r>
              <a:rPr kumimoji="1" lang="en-US" altLang="ja-JP" sz="1600" dirty="0">
                <a:latin typeface="Meiryo UI" panose="020B0604030504040204" pitchFamily="50" charset="-128"/>
                <a:ea typeface="Meiryo UI" panose="020B0604030504040204" pitchFamily="50" charset="-128"/>
              </a:rPr>
              <a:t>ID</a:t>
            </a:r>
            <a:r>
              <a:rPr kumimoji="1" lang="ja-JP" altLang="en-US" sz="1600" dirty="0">
                <a:latin typeface="Meiryo UI" panose="020B0604030504040204" pitchFamily="50" charset="-128"/>
                <a:ea typeface="Meiryo UI" panose="020B0604030504040204" pitchFamily="50" charset="-128"/>
              </a:rPr>
              <a:t>は</a:t>
            </a:r>
            <a:r>
              <a:rPr kumimoji="1" lang="en-US" altLang="ja-JP" sz="1600" dirty="0">
                <a:latin typeface="Meiryo UI" panose="020B0604030504040204" pitchFamily="50" charset="-128"/>
                <a:ea typeface="Meiryo UI" panose="020B0604030504040204" pitchFamily="50" charset="-128"/>
              </a:rPr>
              <a:t>SPO</a:t>
            </a:r>
            <a:r>
              <a:rPr kumimoji="1" lang="ja-JP" altLang="en-US" sz="1600" dirty="0">
                <a:latin typeface="Meiryo UI" panose="020B0604030504040204" pitchFamily="50" charset="-128"/>
                <a:ea typeface="Meiryo UI" panose="020B0604030504040204" pitchFamily="50" charset="-128"/>
              </a:rPr>
              <a:t>のシステムが自動で割り付けを行う数字となっていて、重複する値がありません。</a:t>
            </a:r>
            <a:endParaRPr kumimoji="1" lang="en-US" altLang="ja-JP" sz="1600" dirty="0">
              <a:latin typeface="Meiryo UI" panose="020B0604030504040204" pitchFamily="50" charset="-128"/>
              <a:ea typeface="Meiryo UI" panose="020B0604030504040204" pitchFamily="50" charset="-128"/>
            </a:endParaRPr>
          </a:p>
        </p:txBody>
      </p:sp>
      <p:sp>
        <p:nvSpPr>
          <p:cNvPr id="23" name="正方形/長方形 22">
            <a:extLst>
              <a:ext uri="{FF2B5EF4-FFF2-40B4-BE49-F238E27FC236}">
                <a16:creationId xmlns:a16="http://schemas.microsoft.com/office/drawing/2014/main" id="{D31F143A-1527-45E1-8762-DD72C0664056}"/>
              </a:ext>
            </a:extLst>
          </p:cNvPr>
          <p:cNvSpPr/>
          <p:nvPr/>
        </p:nvSpPr>
        <p:spPr>
          <a:xfrm>
            <a:off x="5034643" y="3442609"/>
            <a:ext cx="473529" cy="214991"/>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cxnSp>
        <p:nvCxnSpPr>
          <p:cNvPr id="24" name="直線コネクタ 23">
            <a:extLst>
              <a:ext uri="{FF2B5EF4-FFF2-40B4-BE49-F238E27FC236}">
                <a16:creationId xmlns:a16="http://schemas.microsoft.com/office/drawing/2014/main" id="{677395C0-AFD5-4959-AF8F-A18360DAB157}"/>
              </a:ext>
            </a:extLst>
          </p:cNvPr>
          <p:cNvCxnSpPr>
            <a:cxnSpLocks/>
            <a:stCxn id="6" idx="0"/>
            <a:endCxn id="23" idx="2"/>
          </p:cNvCxnSpPr>
          <p:nvPr/>
        </p:nvCxnSpPr>
        <p:spPr>
          <a:xfrm flipV="1">
            <a:off x="4953000" y="3657600"/>
            <a:ext cx="318408" cy="1051608"/>
          </a:xfrm>
          <a:prstGeom prst="line">
            <a:avLst/>
          </a:prstGeom>
          <a:ln/>
        </p:spPr>
        <p:style>
          <a:lnRef idx="3">
            <a:schemeClr val="accent4"/>
          </a:lnRef>
          <a:fillRef idx="0">
            <a:schemeClr val="accent4"/>
          </a:fillRef>
          <a:effectRef idx="2">
            <a:schemeClr val="accent4"/>
          </a:effectRef>
          <a:fontRef idx="minor">
            <a:schemeClr val="tx1"/>
          </a:fontRef>
        </p:style>
      </p:cxnSp>
      <p:graphicFrame>
        <p:nvGraphicFramePr>
          <p:cNvPr id="12" name="オブジェクト 11">
            <a:extLst>
              <a:ext uri="{FF2B5EF4-FFF2-40B4-BE49-F238E27FC236}">
                <a16:creationId xmlns:a16="http://schemas.microsoft.com/office/drawing/2014/main" id="{DCDBD670-B9C3-4E99-83A8-48059DBC45F3}"/>
              </a:ext>
            </a:extLst>
          </p:cNvPr>
          <p:cNvGraphicFramePr>
            <a:graphicFrameLocks noChangeAspect="1"/>
          </p:cNvGraphicFramePr>
          <p:nvPr>
            <p:extLst>
              <p:ext uri="{D42A27DB-BD31-4B8C-83A1-F6EECF244321}">
                <p14:modId xmlns:p14="http://schemas.microsoft.com/office/powerpoint/2010/main" val="588828003"/>
              </p:ext>
            </p:extLst>
          </p:nvPr>
        </p:nvGraphicFramePr>
        <p:xfrm>
          <a:off x="0" y="0"/>
          <a:ext cx="742950" cy="495300"/>
        </p:xfrm>
        <a:graphic>
          <a:graphicData uri="http://schemas.openxmlformats.org/presentationml/2006/ole">
            <mc:AlternateContent xmlns:mc="http://schemas.openxmlformats.org/markup-compatibility/2006">
              <mc:Choice xmlns:v="urn:schemas-microsoft-com:vml" Requires="v">
                <p:oleObj r:id="rId3" imgW="1228571" imgH="819048" progId="MSPhotoEd.3">
                  <p:embed/>
                </p:oleObj>
              </mc:Choice>
              <mc:Fallback>
                <p:oleObj r:id="rId3" imgW="1228571" imgH="819048" progId="MSPhotoEd.3">
                  <p:embed/>
                  <p:pic>
                    <p:nvPicPr>
                      <p:cNvPr id="12" name="オブジェクト 11">
                        <a:extLst>
                          <a:ext uri="{FF2B5EF4-FFF2-40B4-BE49-F238E27FC236}">
                            <a16:creationId xmlns:a16="http://schemas.microsoft.com/office/drawing/2014/main" id="{DCDBD670-B9C3-4E99-83A8-48059DBC45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42950" cy="495300"/>
                      </a:xfrm>
                      <a:prstGeom prst="rect">
                        <a:avLst/>
                      </a:prstGeom>
                      <a:noFill/>
                    </p:spPr>
                  </p:pic>
                </p:oleObj>
              </mc:Fallback>
            </mc:AlternateContent>
          </a:graphicData>
        </a:graphic>
      </p:graphicFrame>
      <p:pic>
        <p:nvPicPr>
          <p:cNvPr id="14" name="グラフィックス 13" descr="戻る 単色塗りつぶし">
            <a:hlinkClick r:id="rId5" action="ppaction://hlinksldjump"/>
            <a:extLst>
              <a:ext uri="{FF2B5EF4-FFF2-40B4-BE49-F238E27FC236}">
                <a16:creationId xmlns:a16="http://schemas.microsoft.com/office/drawing/2014/main" id="{210D6694-B877-427F-A88F-6D3158A30AF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68118" y="3362"/>
            <a:ext cx="457200" cy="457200"/>
          </a:xfrm>
          <a:prstGeom prst="rect">
            <a:avLst/>
          </a:prstGeom>
        </p:spPr>
      </p:pic>
    </p:spTree>
    <p:extLst>
      <p:ext uri="{BB962C8B-B14F-4D97-AF65-F5344CB8AC3E}">
        <p14:creationId xmlns:p14="http://schemas.microsoft.com/office/powerpoint/2010/main" val="27211399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54E2BBBF-181F-4FBE-B9E0-882C3B6D1FCF}"/>
              </a:ext>
            </a:extLst>
          </p:cNvPr>
          <p:cNvPicPr>
            <a:picLocks noChangeAspect="1"/>
          </p:cNvPicPr>
          <p:nvPr/>
        </p:nvPicPr>
        <p:blipFill>
          <a:blip r:embed="rId2"/>
          <a:stretch>
            <a:fillRect/>
          </a:stretch>
        </p:blipFill>
        <p:spPr>
          <a:xfrm>
            <a:off x="1457324" y="3348171"/>
            <a:ext cx="6991350" cy="2705100"/>
          </a:xfrm>
          <a:prstGeom prst="rect">
            <a:avLst/>
          </a:prstGeom>
        </p:spPr>
      </p:pic>
      <p:sp>
        <p:nvSpPr>
          <p:cNvPr id="2" name="タイトル 1"/>
          <p:cNvSpPr>
            <a:spLocks noGrp="1"/>
          </p:cNvSpPr>
          <p:nvPr>
            <p:ph type="title"/>
          </p:nvPr>
        </p:nvSpPr>
        <p:spPr/>
        <p:txBody>
          <a:bodyPr>
            <a:normAutofit/>
          </a:bodyPr>
          <a:lstStyle/>
          <a:p>
            <a:r>
              <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5-1.</a:t>
            </a:r>
            <a:r>
              <a:rPr lang="ja-JP" altLang="en-US"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アイテム</a:t>
            </a:r>
            <a:r>
              <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ID</a:t>
            </a:r>
            <a:r>
              <a:rPr lang="ja-JP" altLang="en-US"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の確認・設定</a:t>
            </a:r>
            <a:endPar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p:txBody>
          <a:bodyPr/>
          <a:lstStyle/>
          <a:p>
            <a:pPr marL="0" indent="0">
              <a:buNone/>
            </a:pPr>
            <a:r>
              <a:rPr lang="ja-JP" altLang="en-US" dirty="0">
                <a:latin typeface="Meiryo UI" panose="020B0604030504040204" pitchFamily="50" charset="-128"/>
                <a:ea typeface="Meiryo UI" panose="020B0604030504040204" pitchFamily="50" charset="-128"/>
              </a:rPr>
              <a:t>①アイテム</a:t>
            </a:r>
            <a:r>
              <a:rPr lang="en-US" altLang="ja-JP" dirty="0">
                <a:latin typeface="Meiryo UI" panose="020B0604030504040204" pitchFamily="50" charset="-128"/>
                <a:ea typeface="Meiryo UI" panose="020B0604030504040204" pitchFamily="50" charset="-128"/>
              </a:rPr>
              <a:t>ID</a:t>
            </a:r>
            <a:r>
              <a:rPr lang="ja-JP" altLang="en-US" dirty="0">
                <a:latin typeface="Meiryo UI" panose="020B0604030504040204" pitchFamily="50" charset="-128"/>
                <a:ea typeface="Meiryo UI" panose="020B0604030504040204" pitchFamily="50" charset="-128"/>
              </a:rPr>
              <a:t>を確認して設定する　つづき</a:t>
            </a:r>
            <a:endParaRPr lang="en-US" altLang="ja-JP" dirty="0">
              <a:latin typeface="Meiryo UI" panose="020B0604030504040204" pitchFamily="50" charset="-128"/>
              <a:ea typeface="Meiryo UI" panose="020B0604030504040204" pitchFamily="50" charset="-128"/>
            </a:endParaRPr>
          </a:p>
        </p:txBody>
      </p:sp>
      <p:sp>
        <p:nvSpPr>
          <p:cNvPr id="23" name="正方形/長方形 22">
            <a:extLst>
              <a:ext uri="{FF2B5EF4-FFF2-40B4-BE49-F238E27FC236}">
                <a16:creationId xmlns:a16="http://schemas.microsoft.com/office/drawing/2014/main" id="{D31F143A-1527-45E1-8762-DD72C0664056}"/>
              </a:ext>
            </a:extLst>
          </p:cNvPr>
          <p:cNvSpPr/>
          <p:nvPr/>
        </p:nvSpPr>
        <p:spPr>
          <a:xfrm>
            <a:off x="4544786" y="3848989"/>
            <a:ext cx="2027464" cy="584217"/>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cxnSp>
        <p:nvCxnSpPr>
          <p:cNvPr id="24" name="直線コネクタ 23">
            <a:extLst>
              <a:ext uri="{FF2B5EF4-FFF2-40B4-BE49-F238E27FC236}">
                <a16:creationId xmlns:a16="http://schemas.microsoft.com/office/drawing/2014/main" id="{677395C0-AFD5-4959-AF8F-A18360DAB157}"/>
              </a:ext>
            </a:extLst>
          </p:cNvPr>
          <p:cNvCxnSpPr>
            <a:cxnSpLocks/>
            <a:endCxn id="23" idx="2"/>
          </p:cNvCxnSpPr>
          <p:nvPr/>
        </p:nvCxnSpPr>
        <p:spPr>
          <a:xfrm flipH="1" flipV="1">
            <a:off x="5558518" y="4433206"/>
            <a:ext cx="478972" cy="1809133"/>
          </a:xfrm>
          <a:prstGeom prst="line">
            <a:avLst/>
          </a:prstGeom>
          <a:ln/>
        </p:spPr>
        <p:style>
          <a:lnRef idx="3">
            <a:schemeClr val="accent4"/>
          </a:lnRef>
          <a:fillRef idx="0">
            <a:schemeClr val="accent4"/>
          </a:fillRef>
          <a:effectRef idx="2">
            <a:schemeClr val="accent4"/>
          </a:effectRef>
          <a:fontRef idx="minor">
            <a:schemeClr val="tx1"/>
          </a:fontRef>
        </p:style>
      </p:cxnSp>
      <p:sp>
        <p:nvSpPr>
          <p:cNvPr id="14" name="テキスト ボックス 13">
            <a:extLst>
              <a:ext uri="{FF2B5EF4-FFF2-40B4-BE49-F238E27FC236}">
                <a16:creationId xmlns:a16="http://schemas.microsoft.com/office/drawing/2014/main" id="{B55782C8-9C02-4B94-A9D7-0C9456AC12A6}"/>
              </a:ext>
            </a:extLst>
          </p:cNvPr>
          <p:cNvSpPr txBox="1"/>
          <p:nvPr/>
        </p:nvSpPr>
        <p:spPr>
          <a:xfrm>
            <a:off x="1003185" y="2454261"/>
            <a:ext cx="7899628"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en-US" altLang="ja-JP" dirty="0">
                <a:latin typeface="Meiryo UI" panose="020B0604030504040204" pitchFamily="50" charset="-128"/>
                <a:ea typeface="Meiryo UI" panose="020B0604030504040204" pitchFamily="50" charset="-128"/>
              </a:rPr>
              <a:t>2.SPO_RESTAPI_ListOpe.py</a:t>
            </a:r>
            <a:r>
              <a:rPr kumimoji="1" lang="ja-JP" altLang="en-US" dirty="0">
                <a:latin typeface="Meiryo UI" panose="020B0604030504040204" pitchFamily="50" charset="-128"/>
                <a:ea typeface="Meiryo UI" panose="020B0604030504040204" pitchFamily="50" charset="-128"/>
              </a:rPr>
              <a:t>を開き、</a:t>
            </a:r>
            <a:r>
              <a:rPr kumimoji="1" lang="en-US" altLang="ja-JP" dirty="0">
                <a:latin typeface="Meiryo UI" panose="020B0604030504040204" pitchFamily="50" charset="-128"/>
                <a:ea typeface="Meiryo UI" panose="020B0604030504040204" pitchFamily="50" charset="-128"/>
              </a:rPr>
              <a:t>35~51</a:t>
            </a:r>
            <a:r>
              <a:rPr kumimoji="1" lang="ja-JP" altLang="en-US" dirty="0">
                <a:latin typeface="Meiryo UI" panose="020B0604030504040204" pitchFamily="50" charset="-128"/>
                <a:ea typeface="Meiryo UI" panose="020B0604030504040204" pitchFamily="50" charset="-128"/>
              </a:rPr>
              <a:t>行目のリストアイテム作成の処理を</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コメントアウトして、</a:t>
            </a:r>
            <a:r>
              <a:rPr kumimoji="1" lang="en-US" altLang="ja-JP" dirty="0">
                <a:latin typeface="Meiryo UI" panose="020B0604030504040204" pitchFamily="50" charset="-128"/>
                <a:ea typeface="Meiryo UI" panose="020B0604030504040204" pitchFamily="50" charset="-128"/>
              </a:rPr>
              <a:t>57~75</a:t>
            </a:r>
            <a:r>
              <a:rPr kumimoji="1" lang="ja-JP" altLang="en-US" dirty="0">
                <a:latin typeface="Meiryo UI" panose="020B0604030504040204" pitchFamily="50" charset="-128"/>
                <a:ea typeface="Meiryo UI" panose="020B0604030504040204" pitchFamily="50" charset="-128"/>
              </a:rPr>
              <a:t>行目のリストアイテム更新の処理のコメントアウトを外す。</a:t>
            </a:r>
            <a:endParaRPr kumimoji="1" lang="en-US" altLang="ja-JP" dirty="0">
              <a:latin typeface="Meiryo UI" panose="020B0604030504040204" pitchFamily="50" charset="-128"/>
              <a:ea typeface="Meiryo UI" panose="020B0604030504040204" pitchFamily="50" charset="-128"/>
            </a:endParaRPr>
          </a:p>
        </p:txBody>
      </p:sp>
      <p:sp>
        <p:nvSpPr>
          <p:cNvPr id="18" name="テキスト ボックス 17">
            <a:extLst>
              <a:ext uri="{FF2B5EF4-FFF2-40B4-BE49-F238E27FC236}">
                <a16:creationId xmlns:a16="http://schemas.microsoft.com/office/drawing/2014/main" id="{351DB9E2-A58D-46FC-9C42-3EFB52E37B9F}"/>
              </a:ext>
            </a:extLst>
          </p:cNvPr>
          <p:cNvSpPr txBox="1"/>
          <p:nvPr/>
        </p:nvSpPr>
        <p:spPr>
          <a:xfrm>
            <a:off x="1168341" y="6215619"/>
            <a:ext cx="7569315"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en-US" altLang="ja-JP" dirty="0">
                <a:latin typeface="Meiryo UI" panose="020B0604030504040204" pitchFamily="50" charset="-128"/>
                <a:ea typeface="Meiryo UI" panose="020B0604030504040204" pitchFamily="50" charset="-128"/>
              </a:rPr>
              <a:t>3.&lt;</a:t>
            </a:r>
            <a:r>
              <a:rPr kumimoji="1" lang="ja-JP" altLang="en-US" dirty="0">
                <a:latin typeface="Meiryo UI" panose="020B0604030504040204" pitchFamily="50" charset="-128"/>
                <a:ea typeface="Meiryo UI" panose="020B0604030504040204" pitchFamily="50" charset="-128"/>
              </a:rPr>
              <a:t>ここにリストアイテム</a:t>
            </a:r>
            <a:r>
              <a:rPr kumimoji="1" lang="en-US" altLang="ja-JP" dirty="0">
                <a:latin typeface="Meiryo UI" panose="020B0604030504040204" pitchFamily="50" charset="-128"/>
                <a:ea typeface="Meiryo UI" panose="020B0604030504040204" pitchFamily="50" charset="-128"/>
              </a:rPr>
              <a:t>ID</a:t>
            </a:r>
            <a:r>
              <a:rPr kumimoji="1" lang="ja-JP" altLang="en-US" dirty="0">
                <a:latin typeface="Meiryo UI" panose="020B0604030504040204" pitchFamily="50" charset="-128"/>
                <a:ea typeface="Meiryo UI" panose="020B0604030504040204" pitchFamily="50" charset="-128"/>
              </a:rPr>
              <a:t>を入力</a:t>
            </a:r>
            <a:r>
              <a:rPr kumimoji="1" lang="en-US" altLang="ja-JP" dirty="0">
                <a:latin typeface="Meiryo UI" panose="020B0604030504040204" pitchFamily="50" charset="-128"/>
                <a:ea typeface="Meiryo UI" panose="020B0604030504040204" pitchFamily="50" charset="-128"/>
              </a:rPr>
              <a:t>&gt;</a:t>
            </a:r>
            <a:r>
              <a:rPr kumimoji="1" lang="ja-JP" altLang="en-US" dirty="0">
                <a:latin typeface="Meiryo UI" panose="020B0604030504040204" pitchFamily="50" charset="-128"/>
                <a:ea typeface="Meiryo UI" panose="020B0604030504040204" pitchFamily="50" charset="-128"/>
              </a:rPr>
              <a:t>のテキストに対して前項の</a:t>
            </a:r>
            <a:r>
              <a:rPr kumimoji="1" lang="en-US" altLang="ja-JP" dirty="0">
                <a:latin typeface="Meiryo UI" panose="020B0604030504040204" pitchFamily="50" charset="-128"/>
                <a:ea typeface="Meiryo UI" panose="020B0604030504040204" pitchFamily="50" charset="-128"/>
              </a:rPr>
              <a:t>ID</a:t>
            </a:r>
            <a:r>
              <a:rPr kumimoji="1" lang="ja-JP" altLang="en-US" dirty="0">
                <a:latin typeface="Meiryo UI" panose="020B0604030504040204" pitchFamily="50" charset="-128"/>
                <a:ea typeface="Meiryo UI" panose="020B0604030504040204" pitchFamily="50" charset="-128"/>
              </a:rPr>
              <a:t>値で置換をかける。</a:t>
            </a:r>
            <a:endParaRPr kumimoji="1" lang="en-US" altLang="ja-JP" dirty="0">
              <a:latin typeface="Meiryo UI" panose="020B0604030504040204" pitchFamily="50" charset="-128"/>
              <a:ea typeface="Meiryo UI" panose="020B0604030504040204" pitchFamily="50" charset="-128"/>
            </a:endParaRPr>
          </a:p>
        </p:txBody>
      </p:sp>
      <p:sp>
        <p:nvSpPr>
          <p:cNvPr id="20" name="正方形/長方形 19">
            <a:extLst>
              <a:ext uri="{FF2B5EF4-FFF2-40B4-BE49-F238E27FC236}">
                <a16:creationId xmlns:a16="http://schemas.microsoft.com/office/drawing/2014/main" id="{E8514ABF-1170-4EC5-BB5B-4050EE1B9F62}"/>
              </a:ext>
            </a:extLst>
          </p:cNvPr>
          <p:cNvSpPr/>
          <p:nvPr/>
        </p:nvSpPr>
        <p:spPr>
          <a:xfrm>
            <a:off x="3480706" y="5608864"/>
            <a:ext cx="2168979" cy="244929"/>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id="{14B8BDF4-6C70-48AF-8AC4-A15BD0115F5E}"/>
              </a:ext>
            </a:extLst>
          </p:cNvPr>
          <p:cNvCxnSpPr>
            <a:cxnSpLocks/>
            <a:stCxn id="18" idx="0"/>
            <a:endCxn id="20" idx="2"/>
          </p:cNvCxnSpPr>
          <p:nvPr/>
        </p:nvCxnSpPr>
        <p:spPr>
          <a:xfrm flipH="1" flipV="1">
            <a:off x="4565196" y="5853793"/>
            <a:ext cx="387803" cy="361826"/>
          </a:xfrm>
          <a:prstGeom prst="line">
            <a:avLst/>
          </a:prstGeom>
          <a:ln/>
        </p:spPr>
        <p:style>
          <a:lnRef idx="3">
            <a:schemeClr val="accent4"/>
          </a:lnRef>
          <a:fillRef idx="0">
            <a:schemeClr val="accent4"/>
          </a:fillRef>
          <a:effectRef idx="2">
            <a:schemeClr val="accent4"/>
          </a:effectRef>
          <a:fontRef idx="minor">
            <a:schemeClr val="tx1"/>
          </a:fontRef>
        </p:style>
      </p:cxnSp>
      <p:graphicFrame>
        <p:nvGraphicFramePr>
          <p:cNvPr id="12" name="オブジェクト 11">
            <a:extLst>
              <a:ext uri="{FF2B5EF4-FFF2-40B4-BE49-F238E27FC236}">
                <a16:creationId xmlns:a16="http://schemas.microsoft.com/office/drawing/2014/main" id="{96A44E55-43C0-42B5-BBB1-5BB186A3342A}"/>
              </a:ext>
            </a:extLst>
          </p:cNvPr>
          <p:cNvGraphicFramePr>
            <a:graphicFrameLocks noChangeAspect="1"/>
          </p:cNvGraphicFramePr>
          <p:nvPr>
            <p:extLst>
              <p:ext uri="{D42A27DB-BD31-4B8C-83A1-F6EECF244321}">
                <p14:modId xmlns:p14="http://schemas.microsoft.com/office/powerpoint/2010/main" val="588828003"/>
              </p:ext>
            </p:extLst>
          </p:nvPr>
        </p:nvGraphicFramePr>
        <p:xfrm>
          <a:off x="0" y="0"/>
          <a:ext cx="742950" cy="495300"/>
        </p:xfrm>
        <a:graphic>
          <a:graphicData uri="http://schemas.openxmlformats.org/presentationml/2006/ole">
            <mc:AlternateContent xmlns:mc="http://schemas.openxmlformats.org/markup-compatibility/2006">
              <mc:Choice xmlns:v="urn:schemas-microsoft-com:vml" Requires="v">
                <p:oleObj r:id="rId3" imgW="1228571" imgH="819048" progId="MSPhotoEd.3">
                  <p:embed/>
                </p:oleObj>
              </mc:Choice>
              <mc:Fallback>
                <p:oleObj r:id="rId3" imgW="1228571" imgH="819048" progId="MSPhotoEd.3">
                  <p:embed/>
                  <p:pic>
                    <p:nvPicPr>
                      <p:cNvPr id="12" name="オブジェクト 11">
                        <a:extLst>
                          <a:ext uri="{FF2B5EF4-FFF2-40B4-BE49-F238E27FC236}">
                            <a16:creationId xmlns:a16="http://schemas.microsoft.com/office/drawing/2014/main" id="{96A44E55-43C0-42B5-BBB1-5BB186A334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42950" cy="495300"/>
                      </a:xfrm>
                      <a:prstGeom prst="rect">
                        <a:avLst/>
                      </a:prstGeom>
                      <a:noFill/>
                    </p:spPr>
                  </p:pic>
                </p:oleObj>
              </mc:Fallback>
            </mc:AlternateContent>
          </a:graphicData>
        </a:graphic>
      </p:graphicFrame>
      <p:pic>
        <p:nvPicPr>
          <p:cNvPr id="15" name="グラフィックス 14" descr="戻る 単色塗りつぶし">
            <a:hlinkClick r:id="rId5" action="ppaction://hlinksldjump"/>
            <a:extLst>
              <a:ext uri="{FF2B5EF4-FFF2-40B4-BE49-F238E27FC236}">
                <a16:creationId xmlns:a16="http://schemas.microsoft.com/office/drawing/2014/main" id="{5CB13BC4-D2FA-47C0-BC6A-4A87113C4D7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68118" y="3362"/>
            <a:ext cx="457200" cy="457200"/>
          </a:xfrm>
          <a:prstGeom prst="rect">
            <a:avLst/>
          </a:prstGeom>
        </p:spPr>
      </p:pic>
    </p:spTree>
    <p:extLst>
      <p:ext uri="{BB962C8B-B14F-4D97-AF65-F5344CB8AC3E}">
        <p14:creationId xmlns:p14="http://schemas.microsoft.com/office/powerpoint/2010/main" val="15834086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D0E03612-36EC-45ED-A048-F8B4AF4F9E1F}"/>
              </a:ext>
            </a:extLst>
          </p:cNvPr>
          <p:cNvPicPr>
            <a:picLocks noChangeAspect="1"/>
          </p:cNvPicPr>
          <p:nvPr/>
        </p:nvPicPr>
        <p:blipFill>
          <a:blip r:embed="rId2"/>
          <a:stretch>
            <a:fillRect/>
          </a:stretch>
        </p:blipFill>
        <p:spPr>
          <a:xfrm>
            <a:off x="822115" y="2318417"/>
            <a:ext cx="8261770" cy="1385207"/>
          </a:xfrm>
          <a:prstGeom prst="rect">
            <a:avLst/>
          </a:prstGeom>
        </p:spPr>
      </p:pic>
      <p:pic>
        <p:nvPicPr>
          <p:cNvPr id="5" name="図 4">
            <a:extLst>
              <a:ext uri="{FF2B5EF4-FFF2-40B4-BE49-F238E27FC236}">
                <a16:creationId xmlns:a16="http://schemas.microsoft.com/office/drawing/2014/main" id="{C05212DD-7757-473A-B583-8C07EAD12900}"/>
              </a:ext>
            </a:extLst>
          </p:cNvPr>
          <p:cNvPicPr>
            <a:picLocks noChangeAspect="1"/>
          </p:cNvPicPr>
          <p:nvPr/>
        </p:nvPicPr>
        <p:blipFill rotWithShape="1">
          <a:blip r:embed="rId3"/>
          <a:srcRect b="18506"/>
          <a:stretch/>
        </p:blipFill>
        <p:spPr>
          <a:xfrm>
            <a:off x="836935" y="3813974"/>
            <a:ext cx="8246950" cy="2807875"/>
          </a:xfrm>
          <a:prstGeom prst="rect">
            <a:avLst/>
          </a:prstGeom>
          <a:ln>
            <a:noFill/>
          </a:ln>
          <a:effectLst>
            <a:outerShdw blurRad="292100" dist="139700" dir="2700000" algn="tl" rotWithShape="0">
              <a:srgbClr val="333333">
                <a:alpha val="65000"/>
              </a:srgbClr>
            </a:outerShdw>
          </a:effectLst>
        </p:spPr>
      </p:pic>
      <p:sp>
        <p:nvSpPr>
          <p:cNvPr id="2" name="タイトル 1"/>
          <p:cNvSpPr>
            <a:spLocks noGrp="1"/>
          </p:cNvSpPr>
          <p:nvPr>
            <p:ph type="title"/>
          </p:nvPr>
        </p:nvSpPr>
        <p:spPr/>
        <p:txBody>
          <a:bodyPr>
            <a:normAutofit/>
          </a:bodyPr>
          <a:lstStyle/>
          <a:p>
            <a:r>
              <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5-2.</a:t>
            </a:r>
            <a:r>
              <a:rPr lang="ja-JP" altLang="en-US"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リストアイテムの更新</a:t>
            </a:r>
            <a:endPar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p:txBody>
          <a:bodyPr/>
          <a:lstStyle/>
          <a:p>
            <a:pPr marL="0" indent="0">
              <a:buNone/>
            </a:pPr>
            <a:r>
              <a:rPr lang="ja-JP" altLang="en-US" dirty="0">
                <a:latin typeface="Meiryo UI" panose="020B0604030504040204" pitchFamily="50" charset="-128"/>
                <a:ea typeface="Meiryo UI" panose="020B0604030504040204" pitchFamily="50" charset="-128"/>
              </a:rPr>
              <a:t>①プログラムを実行して結果を確認する</a:t>
            </a:r>
            <a:endParaRPr lang="en-US" altLang="ja-JP"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311F1041-83DC-4B4B-AEB2-3B681826EDB7}"/>
              </a:ext>
            </a:extLst>
          </p:cNvPr>
          <p:cNvSpPr txBox="1"/>
          <p:nvPr/>
        </p:nvSpPr>
        <p:spPr>
          <a:xfrm>
            <a:off x="2466296" y="3970797"/>
            <a:ext cx="7225256"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en-US" altLang="ja-JP" dirty="0">
                <a:latin typeface="Meiryo UI" panose="020B0604030504040204" pitchFamily="50" charset="-128"/>
                <a:ea typeface="Meiryo UI" panose="020B0604030504040204" pitchFamily="50" charset="-128"/>
              </a:rPr>
              <a:t>2.</a:t>
            </a:r>
            <a:r>
              <a:rPr kumimoji="1" lang="ja-JP" altLang="en-US" dirty="0">
                <a:latin typeface="Meiryo UI" panose="020B0604030504040204" pitchFamily="50" charset="-128"/>
                <a:ea typeface="Meiryo UI" panose="020B0604030504040204" pitchFamily="50" charset="-128"/>
              </a:rPr>
              <a:t>ブラウザで対象のリストを開き、最初に追加した「</a:t>
            </a:r>
            <a:r>
              <a:rPr kumimoji="1" lang="en-US" altLang="ja-JP" dirty="0">
                <a:latin typeface="Meiryo UI" panose="020B0604030504040204" pitchFamily="50" charset="-128"/>
                <a:ea typeface="Meiryo UI" panose="020B0604030504040204" pitchFamily="50" charset="-128"/>
              </a:rPr>
              <a:t>Hello REST API!</a:t>
            </a:r>
            <a:r>
              <a:rPr kumimoji="1" lang="ja-JP" altLang="en-US" dirty="0">
                <a:latin typeface="Meiryo UI" panose="020B0604030504040204" pitchFamily="50" charset="-128"/>
                <a:ea typeface="Meiryo UI" panose="020B0604030504040204" pitchFamily="50" charset="-128"/>
              </a:rPr>
              <a:t>」の</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データが「</a:t>
            </a:r>
            <a:r>
              <a:rPr kumimoji="1" lang="en-US" altLang="ja-JP" dirty="0">
                <a:latin typeface="Meiryo UI" panose="020B0604030504040204" pitchFamily="50" charset="-128"/>
                <a:ea typeface="Meiryo UI" panose="020B0604030504040204" pitchFamily="50" charset="-128"/>
              </a:rPr>
              <a:t>Title update by python</a:t>
            </a:r>
            <a:r>
              <a:rPr kumimoji="1" lang="ja-JP" altLang="en-US" dirty="0">
                <a:latin typeface="Meiryo UI" panose="020B0604030504040204" pitchFamily="50" charset="-128"/>
                <a:ea typeface="Meiryo UI" panose="020B0604030504040204" pitchFamily="50" charset="-128"/>
              </a:rPr>
              <a:t>」へ変更・更新されていることを確認する。</a:t>
            </a:r>
            <a:endParaRPr kumimoji="1" lang="en-US" altLang="ja-JP" dirty="0">
              <a:latin typeface="Meiryo UI" panose="020B0604030504040204" pitchFamily="50" charset="-128"/>
              <a:ea typeface="Meiryo UI" panose="020B0604030504040204" pitchFamily="50" charset="-128"/>
            </a:endParaRPr>
          </a:p>
        </p:txBody>
      </p:sp>
      <p:sp>
        <p:nvSpPr>
          <p:cNvPr id="28" name="テキスト ボックス 27">
            <a:extLst>
              <a:ext uri="{FF2B5EF4-FFF2-40B4-BE49-F238E27FC236}">
                <a16:creationId xmlns:a16="http://schemas.microsoft.com/office/drawing/2014/main" id="{353415A8-C1E7-42B9-BFF6-902A2DE4C481}"/>
              </a:ext>
            </a:extLst>
          </p:cNvPr>
          <p:cNvSpPr txBox="1"/>
          <p:nvPr/>
        </p:nvSpPr>
        <p:spPr>
          <a:xfrm>
            <a:off x="3247548" y="2226602"/>
            <a:ext cx="6444004"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en-US" altLang="ja-JP" dirty="0">
                <a:latin typeface="Meiryo UI" panose="020B0604030504040204" pitchFamily="50" charset="-128"/>
                <a:ea typeface="Meiryo UI" panose="020B0604030504040204" pitchFamily="50" charset="-128"/>
              </a:rPr>
              <a:t>1.SPO_RESTAPI_ListOpe.py</a:t>
            </a:r>
            <a:r>
              <a:rPr kumimoji="1" lang="ja-JP" altLang="en-US" dirty="0">
                <a:latin typeface="Meiryo UI" panose="020B0604030504040204" pitchFamily="50" charset="-128"/>
                <a:ea typeface="Meiryo UI" panose="020B0604030504040204" pitchFamily="50" charset="-128"/>
              </a:rPr>
              <a:t>を実行する。</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正常に実行されると図のような結果となり、特に表示されるものはない。</a:t>
            </a:r>
            <a:endParaRPr kumimoji="1" lang="en-US" altLang="ja-JP" dirty="0">
              <a:latin typeface="Meiryo UI" panose="020B0604030504040204" pitchFamily="50" charset="-128"/>
              <a:ea typeface="Meiryo UI" panose="020B0604030504040204" pitchFamily="50" charset="-128"/>
            </a:endParaRPr>
          </a:p>
        </p:txBody>
      </p:sp>
      <p:sp>
        <p:nvSpPr>
          <p:cNvPr id="20" name="正方形/長方形 19">
            <a:extLst>
              <a:ext uri="{FF2B5EF4-FFF2-40B4-BE49-F238E27FC236}">
                <a16:creationId xmlns:a16="http://schemas.microsoft.com/office/drawing/2014/main" id="{6B9B59F8-C640-4A46-B505-1E921574AEA7}"/>
              </a:ext>
            </a:extLst>
          </p:cNvPr>
          <p:cNvSpPr/>
          <p:nvPr/>
        </p:nvSpPr>
        <p:spPr>
          <a:xfrm>
            <a:off x="1531612" y="5758950"/>
            <a:ext cx="1715936" cy="331607"/>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cxnSp>
        <p:nvCxnSpPr>
          <p:cNvPr id="22" name="直線コネクタ 21">
            <a:extLst>
              <a:ext uri="{FF2B5EF4-FFF2-40B4-BE49-F238E27FC236}">
                <a16:creationId xmlns:a16="http://schemas.microsoft.com/office/drawing/2014/main" id="{86D67A2D-FE85-4985-846E-70BC5A2F5727}"/>
              </a:ext>
            </a:extLst>
          </p:cNvPr>
          <p:cNvCxnSpPr>
            <a:cxnSpLocks/>
            <a:stCxn id="6" idx="2"/>
            <a:endCxn id="20" idx="0"/>
          </p:cNvCxnSpPr>
          <p:nvPr/>
        </p:nvCxnSpPr>
        <p:spPr>
          <a:xfrm flipH="1">
            <a:off x="2389580" y="4617128"/>
            <a:ext cx="3689344" cy="1141822"/>
          </a:xfrm>
          <a:prstGeom prst="line">
            <a:avLst/>
          </a:prstGeom>
          <a:ln/>
        </p:spPr>
        <p:style>
          <a:lnRef idx="3">
            <a:schemeClr val="accent4"/>
          </a:lnRef>
          <a:fillRef idx="0">
            <a:schemeClr val="accent4"/>
          </a:fillRef>
          <a:effectRef idx="2">
            <a:schemeClr val="accent4"/>
          </a:effectRef>
          <a:fontRef idx="minor">
            <a:schemeClr val="tx1"/>
          </a:fontRef>
        </p:style>
      </p:cxnSp>
      <p:sp>
        <p:nvSpPr>
          <p:cNvPr id="30" name="テキスト ボックス 29">
            <a:extLst>
              <a:ext uri="{FF2B5EF4-FFF2-40B4-BE49-F238E27FC236}">
                <a16:creationId xmlns:a16="http://schemas.microsoft.com/office/drawing/2014/main" id="{25A111AA-37D1-4A2A-B8E6-3C44E5A6098C}"/>
              </a:ext>
            </a:extLst>
          </p:cNvPr>
          <p:cNvSpPr txBox="1"/>
          <p:nvPr/>
        </p:nvSpPr>
        <p:spPr>
          <a:xfrm>
            <a:off x="4494810" y="5217912"/>
            <a:ext cx="5139727" cy="1323439"/>
          </a:xfrm>
          <a:prstGeom prst="rect">
            <a:avLst/>
          </a:prstGeom>
          <a:ln/>
        </p:spPr>
        <p:style>
          <a:lnRef idx="1">
            <a:schemeClr val="accent1"/>
          </a:lnRef>
          <a:fillRef idx="3">
            <a:schemeClr val="accent1"/>
          </a:fillRef>
          <a:effectRef idx="2">
            <a:schemeClr val="accent1"/>
          </a:effectRef>
          <a:fontRef idx="minor">
            <a:schemeClr val="lt1"/>
          </a:fontRef>
        </p:style>
        <p:txBody>
          <a:bodyPr wrap="square" rtlCol="0">
            <a:spAutoFit/>
          </a:bodyPr>
          <a:lstStyle/>
          <a:p>
            <a:r>
              <a:rPr kumimoji="1" lang="ja-JP" altLang="en-US" sz="1600" dirty="0">
                <a:latin typeface="Meiryo UI" panose="020B0604030504040204" pitchFamily="50" charset="-128"/>
                <a:ea typeface="Meiryo UI" panose="020B0604030504040204" pitchFamily="50" charset="-128"/>
              </a:rPr>
              <a:t>ヒント：本資料の手法では、リストアイテムは</a:t>
            </a:r>
            <a:r>
              <a:rPr kumimoji="1" lang="en-US" altLang="ja-JP" sz="1600" dirty="0">
                <a:latin typeface="Meiryo UI" panose="020B0604030504040204" pitchFamily="50" charset="-128"/>
                <a:ea typeface="Meiryo UI" panose="020B0604030504040204" pitchFamily="50" charset="-128"/>
              </a:rPr>
              <a:t>1</a:t>
            </a:r>
            <a:r>
              <a:rPr kumimoji="1" lang="ja-JP" altLang="en-US" sz="1600" dirty="0">
                <a:latin typeface="Meiryo UI" panose="020B0604030504040204" pitchFamily="50" charset="-128"/>
                <a:ea typeface="Meiryo UI" panose="020B0604030504040204" pitchFamily="50" charset="-128"/>
              </a:rPr>
              <a:t>アクセスにつき、</a:t>
            </a:r>
            <a:endParaRPr kumimoji="1" lang="en-US" altLang="ja-JP" sz="1600" dirty="0">
              <a:latin typeface="Meiryo UI" panose="020B0604030504040204" pitchFamily="50" charset="-128"/>
              <a:ea typeface="Meiryo UI" panose="020B0604030504040204" pitchFamily="50" charset="-128"/>
            </a:endParaRPr>
          </a:p>
          <a:p>
            <a:r>
              <a:rPr kumimoji="1" lang="en-US" altLang="ja-JP" sz="1600" dirty="0">
                <a:latin typeface="Meiryo UI" panose="020B0604030504040204" pitchFamily="50" charset="-128"/>
                <a:ea typeface="Meiryo UI" panose="020B0604030504040204" pitchFamily="50" charset="-128"/>
              </a:rPr>
              <a:t>1</a:t>
            </a:r>
            <a:r>
              <a:rPr kumimoji="1" lang="ja-JP" altLang="en-US" sz="1600" dirty="0">
                <a:latin typeface="Meiryo UI" panose="020B0604030504040204" pitchFamily="50" charset="-128"/>
                <a:ea typeface="Meiryo UI" panose="020B0604030504040204" pitchFamily="50" charset="-128"/>
              </a:rPr>
              <a:t>アイテムずつしか更新できません。</a:t>
            </a:r>
            <a:r>
              <a:rPr kumimoji="1" lang="en-US" altLang="ja-JP" sz="1600" dirty="0">
                <a:latin typeface="Meiryo UI" panose="020B0604030504040204" pitchFamily="50" charset="-128"/>
                <a:ea typeface="Meiryo UI" panose="020B0604030504040204" pitchFamily="50" charset="-128"/>
              </a:rPr>
              <a:t>1</a:t>
            </a:r>
            <a:r>
              <a:rPr kumimoji="1" lang="ja-JP" altLang="en-US" sz="1600" dirty="0">
                <a:latin typeface="Meiryo UI" panose="020B0604030504040204" pitchFamily="50" charset="-128"/>
                <a:ea typeface="Meiryo UI" panose="020B0604030504040204" pitchFamily="50" charset="-128"/>
              </a:rPr>
              <a:t>度に複数の操作をする</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方法の文書化は未着手です。別途大路まで問合せください。トライしてみたい方は下記リンク等を参考にしてください。</a:t>
            </a:r>
            <a:endParaRPr kumimoji="1" lang="en-US" altLang="ja-JP" sz="1600" dirty="0">
              <a:latin typeface="Meiryo UI" panose="020B0604030504040204" pitchFamily="50" charset="-128"/>
              <a:ea typeface="Meiryo UI" panose="020B0604030504040204" pitchFamily="50" charset="-128"/>
            </a:endParaRPr>
          </a:p>
          <a:p>
            <a:r>
              <a:rPr lang="en-US" altLang="ja-JP" sz="1600" dirty="0">
                <a:solidFill>
                  <a:srgbClr val="002060"/>
                </a:solidFill>
                <a:hlinkClick r:id="rId4">
                  <a:extLst>
                    <a:ext uri="{A12FA001-AC4F-418D-AE19-62706E023703}">
                      <ahyp:hlinkClr xmlns:ahyp="http://schemas.microsoft.com/office/drawing/2018/hyperlinkcolor" val="tx"/>
                    </a:ext>
                  </a:extLst>
                </a:hlinkClick>
              </a:rPr>
              <a:t>REST API </a:t>
            </a:r>
            <a:r>
              <a:rPr lang="ja-JP" altLang="en-US" sz="1600" dirty="0">
                <a:solidFill>
                  <a:srgbClr val="002060"/>
                </a:solidFill>
                <a:hlinkClick r:id="rId4">
                  <a:extLst>
                    <a:ext uri="{A12FA001-AC4F-418D-AE19-62706E023703}">
                      <ahyp:hlinkClr xmlns:ahyp="http://schemas.microsoft.com/office/drawing/2018/hyperlinkcolor" val="tx"/>
                    </a:ext>
                  </a:extLst>
                </a:hlinkClick>
              </a:rPr>
              <a:t>によりバッチ要求を発行する </a:t>
            </a:r>
            <a:r>
              <a:rPr lang="en-US" altLang="ja-JP" sz="1600" dirty="0">
                <a:solidFill>
                  <a:srgbClr val="002060"/>
                </a:solidFill>
                <a:hlinkClick r:id="rId4">
                  <a:extLst>
                    <a:ext uri="{A12FA001-AC4F-418D-AE19-62706E023703}">
                      <ahyp:hlinkClr xmlns:ahyp="http://schemas.microsoft.com/office/drawing/2018/hyperlinkcolor" val="tx"/>
                    </a:ext>
                  </a:extLst>
                </a:hlinkClick>
              </a:rPr>
              <a:t>| Microsoft Docs</a:t>
            </a:r>
            <a:endParaRPr kumimoji="1" lang="en-US" altLang="ja-JP" sz="1600" dirty="0">
              <a:solidFill>
                <a:srgbClr val="002060"/>
              </a:solidFill>
              <a:latin typeface="Meiryo UI" panose="020B0604030504040204" pitchFamily="50" charset="-128"/>
              <a:ea typeface="Meiryo UI" panose="020B0604030504040204" pitchFamily="50" charset="-128"/>
            </a:endParaRPr>
          </a:p>
        </p:txBody>
      </p:sp>
      <p:graphicFrame>
        <p:nvGraphicFramePr>
          <p:cNvPr id="12" name="オブジェクト 11">
            <a:extLst>
              <a:ext uri="{FF2B5EF4-FFF2-40B4-BE49-F238E27FC236}">
                <a16:creationId xmlns:a16="http://schemas.microsoft.com/office/drawing/2014/main" id="{F95B1458-0CC6-49CD-B8DC-AC792EF8D1C7}"/>
              </a:ext>
            </a:extLst>
          </p:cNvPr>
          <p:cNvGraphicFramePr>
            <a:graphicFrameLocks noChangeAspect="1"/>
          </p:cNvGraphicFramePr>
          <p:nvPr>
            <p:extLst>
              <p:ext uri="{D42A27DB-BD31-4B8C-83A1-F6EECF244321}">
                <p14:modId xmlns:p14="http://schemas.microsoft.com/office/powerpoint/2010/main" val="588828003"/>
              </p:ext>
            </p:extLst>
          </p:nvPr>
        </p:nvGraphicFramePr>
        <p:xfrm>
          <a:off x="0" y="0"/>
          <a:ext cx="742950" cy="495300"/>
        </p:xfrm>
        <a:graphic>
          <a:graphicData uri="http://schemas.openxmlformats.org/presentationml/2006/ole">
            <mc:AlternateContent xmlns:mc="http://schemas.openxmlformats.org/markup-compatibility/2006">
              <mc:Choice xmlns:v="urn:schemas-microsoft-com:vml" Requires="v">
                <p:oleObj r:id="rId5" imgW="1228571" imgH="819048" progId="MSPhotoEd.3">
                  <p:embed/>
                </p:oleObj>
              </mc:Choice>
              <mc:Fallback>
                <p:oleObj r:id="rId5" imgW="1228571" imgH="819048" progId="MSPhotoEd.3">
                  <p:embed/>
                  <p:pic>
                    <p:nvPicPr>
                      <p:cNvPr id="12" name="オブジェクト 11">
                        <a:extLst>
                          <a:ext uri="{FF2B5EF4-FFF2-40B4-BE49-F238E27FC236}">
                            <a16:creationId xmlns:a16="http://schemas.microsoft.com/office/drawing/2014/main" id="{F95B1458-0CC6-49CD-B8DC-AC792EF8D1C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742950" cy="495300"/>
                      </a:xfrm>
                      <a:prstGeom prst="rect">
                        <a:avLst/>
                      </a:prstGeom>
                      <a:noFill/>
                    </p:spPr>
                  </p:pic>
                </p:oleObj>
              </mc:Fallback>
            </mc:AlternateContent>
          </a:graphicData>
        </a:graphic>
      </p:graphicFrame>
      <p:pic>
        <p:nvPicPr>
          <p:cNvPr id="14" name="グラフィックス 13" descr="戻る 単色塗りつぶし">
            <a:hlinkClick r:id="rId7" action="ppaction://hlinksldjump"/>
            <a:extLst>
              <a:ext uri="{FF2B5EF4-FFF2-40B4-BE49-F238E27FC236}">
                <a16:creationId xmlns:a16="http://schemas.microsoft.com/office/drawing/2014/main" id="{8684224F-FB7C-4973-933B-4D0B7766288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368118" y="3362"/>
            <a:ext cx="457200" cy="457200"/>
          </a:xfrm>
          <a:prstGeom prst="rect">
            <a:avLst/>
          </a:prstGeom>
        </p:spPr>
      </p:pic>
    </p:spTree>
    <p:extLst>
      <p:ext uri="{BB962C8B-B14F-4D97-AF65-F5344CB8AC3E}">
        <p14:creationId xmlns:p14="http://schemas.microsoft.com/office/powerpoint/2010/main" val="33015735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 name="図 70">
            <a:extLst>
              <a:ext uri="{FF2B5EF4-FFF2-40B4-BE49-F238E27FC236}">
                <a16:creationId xmlns:a16="http://schemas.microsoft.com/office/drawing/2014/main" id="{CF3AD320-407B-4E7D-866A-08C610A9C31B}"/>
              </a:ext>
            </a:extLst>
          </p:cNvPr>
          <p:cNvPicPr>
            <a:picLocks noChangeAspect="1"/>
          </p:cNvPicPr>
          <p:nvPr/>
        </p:nvPicPr>
        <p:blipFill>
          <a:blip r:embed="rId2"/>
          <a:stretch>
            <a:fillRect/>
          </a:stretch>
        </p:blipFill>
        <p:spPr>
          <a:xfrm>
            <a:off x="47947" y="2580352"/>
            <a:ext cx="9810100" cy="3857722"/>
          </a:xfrm>
          <a:prstGeom prst="rect">
            <a:avLst/>
          </a:prstGeom>
        </p:spPr>
      </p:pic>
      <p:sp>
        <p:nvSpPr>
          <p:cNvPr id="2" name="タイトル 1"/>
          <p:cNvSpPr>
            <a:spLocks noGrp="1"/>
          </p:cNvSpPr>
          <p:nvPr>
            <p:ph type="title"/>
          </p:nvPr>
        </p:nvSpPr>
        <p:spPr/>
        <p:txBody>
          <a:bodyPr>
            <a:normAutofit/>
          </a:bodyPr>
          <a:lstStyle/>
          <a:p>
            <a:r>
              <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5-3.</a:t>
            </a:r>
            <a:r>
              <a:rPr lang="ja-JP" altLang="en-US"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内容解説</a:t>
            </a:r>
            <a:endPar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p:txBody>
          <a:bodyPr/>
          <a:lstStyle/>
          <a:p>
            <a:pPr marL="0" indent="0">
              <a:buNone/>
            </a:pPr>
            <a:r>
              <a:rPr lang="ja-JP" altLang="en-US" dirty="0">
                <a:latin typeface="Meiryo UI" panose="020B0604030504040204" pitchFamily="50" charset="-128"/>
                <a:ea typeface="Meiryo UI" panose="020B0604030504040204" pitchFamily="50" charset="-128"/>
              </a:rPr>
              <a:t>①リストアイテム更新</a:t>
            </a:r>
            <a:endParaRPr lang="en-US" altLang="ja-JP"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311F1041-83DC-4B4B-AEB2-3B681826EDB7}"/>
              </a:ext>
            </a:extLst>
          </p:cNvPr>
          <p:cNvSpPr txBox="1"/>
          <p:nvPr/>
        </p:nvSpPr>
        <p:spPr>
          <a:xfrm>
            <a:off x="148767" y="2259985"/>
            <a:ext cx="7310311" cy="92333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en-US" altLang="ja-JP" dirty="0">
                <a:latin typeface="Meiryo UI" panose="020B0604030504040204" pitchFamily="50" charset="-128"/>
                <a:ea typeface="Meiryo UI" panose="020B0604030504040204" pitchFamily="50" charset="-128"/>
              </a:rPr>
              <a:t>SPO_RESTAPI_ListOpe.py</a:t>
            </a:r>
            <a:r>
              <a:rPr kumimoji="1" lang="ja-JP" altLang="en-US" dirty="0">
                <a:latin typeface="Meiryo UI" panose="020B0604030504040204" pitchFamily="50" charset="-128"/>
                <a:ea typeface="Meiryo UI" panose="020B0604030504040204" pitchFamily="50" charset="-128"/>
              </a:rPr>
              <a:t>のリストアイテム更新処理の流れは以下の通り。</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①アクセストークンの取得</a:t>
            </a:r>
            <a:r>
              <a:rPr kumimoji="1" lang="en-US" altLang="ja-JP" dirty="0">
                <a:latin typeface="Meiryo UI" panose="020B0604030504040204" pitchFamily="50" charset="-128"/>
                <a:ea typeface="Meiryo UI" panose="020B0604030504040204" pitchFamily="50" charset="-128"/>
              </a:rPr>
              <a:t>(</a:t>
            </a:r>
            <a:r>
              <a:rPr kumimoji="1" lang="ja-JP" altLang="en-US" dirty="0">
                <a:latin typeface="Meiryo UI" panose="020B0604030504040204" pitchFamily="50" charset="-128"/>
                <a:ea typeface="Meiryo UI" panose="020B0604030504040204" pitchFamily="50" charset="-128"/>
              </a:rPr>
              <a:t>前項で説明したため詳細は割愛</a:t>
            </a:r>
            <a:r>
              <a:rPr kumimoji="1" lang="en-US" altLang="ja-JP" dirty="0">
                <a:latin typeface="Meiryo UI" panose="020B0604030504040204" pitchFamily="50" charset="-128"/>
                <a:ea typeface="Meiryo UI" panose="020B0604030504040204" pitchFamily="50" charset="-128"/>
              </a:rPr>
              <a:t>)</a:t>
            </a:r>
          </a:p>
          <a:p>
            <a:r>
              <a:rPr kumimoji="1" lang="ja-JP" altLang="en-US" dirty="0">
                <a:latin typeface="Meiryo UI" panose="020B0604030504040204" pitchFamily="50" charset="-128"/>
                <a:ea typeface="Meiryo UI" panose="020B0604030504040204" pitchFamily="50" charset="-128"/>
              </a:rPr>
              <a:t>②リストアイテム更新</a:t>
            </a:r>
            <a:endParaRPr kumimoji="1" lang="en-US" altLang="ja-JP" dirty="0">
              <a:latin typeface="Meiryo UI" panose="020B0604030504040204" pitchFamily="50" charset="-128"/>
              <a:ea typeface="Meiryo UI" panose="020B0604030504040204" pitchFamily="50" charset="-128"/>
            </a:endParaRPr>
          </a:p>
        </p:txBody>
      </p:sp>
      <p:sp>
        <p:nvSpPr>
          <p:cNvPr id="18" name="正方形/長方形 17">
            <a:extLst>
              <a:ext uri="{FF2B5EF4-FFF2-40B4-BE49-F238E27FC236}">
                <a16:creationId xmlns:a16="http://schemas.microsoft.com/office/drawing/2014/main" id="{03482BBB-DF47-4BE3-BD8A-A592BB951B6A}"/>
              </a:ext>
            </a:extLst>
          </p:cNvPr>
          <p:cNvSpPr/>
          <p:nvPr/>
        </p:nvSpPr>
        <p:spPr>
          <a:xfrm>
            <a:off x="465364" y="3336843"/>
            <a:ext cx="9344736" cy="152889"/>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cxnSp>
        <p:nvCxnSpPr>
          <p:cNvPr id="19" name="直線コネクタ 18">
            <a:extLst>
              <a:ext uri="{FF2B5EF4-FFF2-40B4-BE49-F238E27FC236}">
                <a16:creationId xmlns:a16="http://schemas.microsoft.com/office/drawing/2014/main" id="{66C11525-FC59-423C-8F68-EC0624075D8C}"/>
              </a:ext>
            </a:extLst>
          </p:cNvPr>
          <p:cNvCxnSpPr>
            <a:cxnSpLocks/>
            <a:stCxn id="21" idx="3"/>
          </p:cNvCxnSpPr>
          <p:nvPr/>
        </p:nvCxnSpPr>
        <p:spPr>
          <a:xfrm flipV="1">
            <a:off x="5679056" y="3485289"/>
            <a:ext cx="215674" cy="220886"/>
          </a:xfrm>
          <a:prstGeom prst="line">
            <a:avLst/>
          </a:prstGeom>
          <a:ln/>
        </p:spPr>
        <p:style>
          <a:lnRef idx="3">
            <a:schemeClr val="accent4"/>
          </a:lnRef>
          <a:fillRef idx="0">
            <a:schemeClr val="accent4"/>
          </a:fillRef>
          <a:effectRef idx="2">
            <a:schemeClr val="accent4"/>
          </a:effectRef>
          <a:fontRef idx="minor">
            <a:schemeClr val="tx1"/>
          </a:fontRef>
        </p:style>
      </p:cxnSp>
      <p:sp>
        <p:nvSpPr>
          <p:cNvPr id="20" name="正方形/長方形 19">
            <a:extLst>
              <a:ext uri="{FF2B5EF4-FFF2-40B4-BE49-F238E27FC236}">
                <a16:creationId xmlns:a16="http://schemas.microsoft.com/office/drawing/2014/main" id="{A6EEAC14-0684-4F14-9760-8182979B580C}"/>
              </a:ext>
            </a:extLst>
          </p:cNvPr>
          <p:cNvSpPr/>
          <p:nvPr/>
        </p:nvSpPr>
        <p:spPr>
          <a:xfrm flipV="1">
            <a:off x="742269" y="4115385"/>
            <a:ext cx="2098902" cy="148396"/>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sp>
        <p:nvSpPr>
          <p:cNvPr id="21" name="テキスト ボックス 20">
            <a:extLst>
              <a:ext uri="{FF2B5EF4-FFF2-40B4-BE49-F238E27FC236}">
                <a16:creationId xmlns:a16="http://schemas.microsoft.com/office/drawing/2014/main" id="{8DA571A6-D6BB-4BE4-820C-2A2069D34913}"/>
              </a:ext>
            </a:extLst>
          </p:cNvPr>
          <p:cNvSpPr txBox="1"/>
          <p:nvPr/>
        </p:nvSpPr>
        <p:spPr>
          <a:xfrm>
            <a:off x="98652" y="3521509"/>
            <a:ext cx="5580404"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ja-JP" altLang="en-US" dirty="0">
                <a:latin typeface="Meiryo UI" panose="020B0604030504040204" pitchFamily="50" charset="-128"/>
                <a:ea typeface="Meiryo UI" panose="020B0604030504040204" pitchFamily="50" charset="-128"/>
              </a:rPr>
              <a:t>リストアイテム更新用の</a:t>
            </a:r>
            <a:r>
              <a:rPr kumimoji="1" lang="en-US" altLang="ja-JP" dirty="0">
                <a:latin typeface="Meiryo UI" panose="020B0604030504040204" pitchFamily="50" charset="-128"/>
                <a:ea typeface="Meiryo UI" panose="020B0604030504040204" pitchFamily="50" charset="-128"/>
              </a:rPr>
              <a:t>URL</a:t>
            </a:r>
            <a:r>
              <a:rPr kumimoji="1" lang="ja-JP" altLang="en-US" dirty="0">
                <a:latin typeface="Meiryo UI" panose="020B0604030504040204" pitchFamily="50" charset="-128"/>
                <a:ea typeface="Meiryo UI" panose="020B0604030504040204" pitchFamily="50" charset="-128"/>
              </a:rPr>
              <a:t>形式。最後に</a:t>
            </a:r>
            <a:r>
              <a:rPr kumimoji="1" lang="en-US" altLang="ja-JP" dirty="0">
                <a:latin typeface="Meiryo UI" panose="020B0604030504040204" pitchFamily="50" charset="-128"/>
                <a:ea typeface="Meiryo UI" panose="020B0604030504040204" pitchFamily="50" charset="-128"/>
              </a:rPr>
              <a:t>ID</a:t>
            </a:r>
            <a:r>
              <a:rPr kumimoji="1" lang="ja-JP" altLang="en-US" dirty="0">
                <a:latin typeface="Meiryo UI" panose="020B0604030504040204" pitchFamily="50" charset="-128"/>
                <a:ea typeface="Meiryo UI" panose="020B0604030504040204" pitchFamily="50" charset="-128"/>
              </a:rPr>
              <a:t>の指定が必要。</a:t>
            </a:r>
            <a:endParaRPr kumimoji="1" lang="en-US" altLang="ja-JP" dirty="0">
              <a:latin typeface="Meiryo UI" panose="020B0604030504040204" pitchFamily="50" charset="-128"/>
              <a:ea typeface="Meiryo UI" panose="020B0604030504040204" pitchFamily="50" charset="-128"/>
            </a:endParaRPr>
          </a:p>
        </p:txBody>
      </p:sp>
      <p:sp>
        <p:nvSpPr>
          <p:cNvPr id="22" name="テキスト ボックス 21">
            <a:extLst>
              <a:ext uri="{FF2B5EF4-FFF2-40B4-BE49-F238E27FC236}">
                <a16:creationId xmlns:a16="http://schemas.microsoft.com/office/drawing/2014/main" id="{952F3F0C-57BB-4738-B011-389FE0ECFF83}"/>
              </a:ext>
            </a:extLst>
          </p:cNvPr>
          <p:cNvSpPr txBox="1"/>
          <p:nvPr/>
        </p:nvSpPr>
        <p:spPr>
          <a:xfrm>
            <a:off x="3868170" y="3918934"/>
            <a:ext cx="5707748"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en-US" altLang="ja-JP" dirty="0">
                <a:latin typeface="Meiryo UI" panose="020B0604030504040204" pitchFamily="50" charset="-128"/>
                <a:ea typeface="Meiryo UI" panose="020B0604030504040204" pitchFamily="50" charset="-128"/>
              </a:rPr>
              <a:t>json</a:t>
            </a:r>
            <a:r>
              <a:rPr kumimoji="1" lang="ja-JP" altLang="en-US" dirty="0">
                <a:latin typeface="Meiryo UI" panose="020B0604030504040204" pitchFamily="50" charset="-128"/>
                <a:ea typeface="Meiryo UI" panose="020B0604030504040204" pitchFamily="50" charset="-128"/>
              </a:rPr>
              <a:t>形式で列名とデータの組合せで任意の更新情報を入力。</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本資料の例では「</a:t>
            </a:r>
            <a:r>
              <a:rPr kumimoji="1" lang="en-US" altLang="ja-JP" dirty="0">
                <a:latin typeface="Meiryo UI" panose="020B0604030504040204" pitchFamily="50" charset="-128"/>
                <a:ea typeface="Meiryo UI" panose="020B0604030504040204" pitchFamily="50" charset="-128"/>
              </a:rPr>
              <a:t>Title update by python</a:t>
            </a:r>
            <a:r>
              <a:rPr kumimoji="1" lang="ja-JP" altLang="en-US" dirty="0">
                <a:latin typeface="Meiryo UI" panose="020B0604030504040204" pitchFamily="50" charset="-128"/>
                <a:ea typeface="Meiryo UI" panose="020B0604030504040204" pitchFamily="50" charset="-128"/>
              </a:rPr>
              <a:t>」とする。</a:t>
            </a:r>
            <a:endParaRPr kumimoji="1" lang="en-US" altLang="ja-JP" dirty="0">
              <a:latin typeface="Meiryo UI" panose="020B0604030504040204" pitchFamily="50" charset="-128"/>
              <a:ea typeface="Meiryo UI" panose="020B0604030504040204" pitchFamily="50" charset="-128"/>
            </a:endParaRPr>
          </a:p>
        </p:txBody>
      </p:sp>
      <p:cxnSp>
        <p:nvCxnSpPr>
          <p:cNvPr id="23" name="直線コネクタ 22">
            <a:extLst>
              <a:ext uri="{FF2B5EF4-FFF2-40B4-BE49-F238E27FC236}">
                <a16:creationId xmlns:a16="http://schemas.microsoft.com/office/drawing/2014/main" id="{E9ED21B4-B9F8-47A0-9748-B40D6E8A6602}"/>
              </a:ext>
            </a:extLst>
          </p:cNvPr>
          <p:cNvCxnSpPr>
            <a:cxnSpLocks/>
            <a:stCxn id="20" idx="3"/>
            <a:endCxn id="22" idx="1"/>
          </p:cNvCxnSpPr>
          <p:nvPr/>
        </p:nvCxnSpPr>
        <p:spPr>
          <a:xfrm>
            <a:off x="2841171" y="4189583"/>
            <a:ext cx="1026999" cy="52517"/>
          </a:xfrm>
          <a:prstGeom prst="line">
            <a:avLst/>
          </a:prstGeom>
          <a:ln/>
        </p:spPr>
        <p:style>
          <a:lnRef idx="3">
            <a:schemeClr val="accent4"/>
          </a:lnRef>
          <a:fillRef idx="0">
            <a:schemeClr val="accent4"/>
          </a:fillRef>
          <a:effectRef idx="2">
            <a:schemeClr val="accent4"/>
          </a:effectRef>
          <a:fontRef idx="minor">
            <a:schemeClr val="tx1"/>
          </a:fontRef>
        </p:style>
      </p:cxnSp>
      <p:sp>
        <p:nvSpPr>
          <p:cNvPr id="24" name="テキスト ボックス 23">
            <a:extLst>
              <a:ext uri="{FF2B5EF4-FFF2-40B4-BE49-F238E27FC236}">
                <a16:creationId xmlns:a16="http://schemas.microsoft.com/office/drawing/2014/main" id="{E7E998A8-3608-4E27-A567-E88688D97C8A}"/>
              </a:ext>
            </a:extLst>
          </p:cNvPr>
          <p:cNvSpPr txBox="1"/>
          <p:nvPr/>
        </p:nvSpPr>
        <p:spPr>
          <a:xfrm>
            <a:off x="457137" y="6249701"/>
            <a:ext cx="8991719" cy="584775"/>
          </a:xfrm>
          <a:prstGeom prst="rect">
            <a:avLst/>
          </a:prstGeom>
          <a:ln/>
        </p:spPr>
        <p:style>
          <a:lnRef idx="1">
            <a:schemeClr val="accent1"/>
          </a:lnRef>
          <a:fillRef idx="3">
            <a:schemeClr val="accent1"/>
          </a:fillRef>
          <a:effectRef idx="2">
            <a:schemeClr val="accent1"/>
          </a:effectRef>
          <a:fontRef idx="minor">
            <a:schemeClr val="lt1"/>
          </a:fontRef>
        </p:style>
        <p:txBody>
          <a:bodyPr wrap="square" rtlCol="0">
            <a:spAutoFit/>
          </a:bodyPr>
          <a:lstStyle/>
          <a:p>
            <a:r>
              <a:rPr kumimoji="1" lang="ja-JP" altLang="en-US" sz="1600" dirty="0">
                <a:latin typeface="Meiryo UI" panose="020B0604030504040204" pitchFamily="50" charset="-128"/>
                <a:ea typeface="Meiryo UI" panose="020B0604030504040204" pitchFamily="50" charset="-128"/>
              </a:rPr>
              <a:t>ヒント：その他、リストアイテム更新に関する詳しい情報は下記リンクや</a:t>
            </a:r>
            <a:r>
              <a:rPr kumimoji="1" lang="ja-JP" altLang="en-US" sz="1600" dirty="0">
                <a:solidFill>
                  <a:schemeClr val="bg1"/>
                </a:solidFill>
                <a:latin typeface="Meiryo UI" panose="020B0604030504040204" pitchFamily="50" charset="-128"/>
                <a:ea typeface="Meiryo UI" panose="020B0604030504040204" pitchFamily="50" charset="-128"/>
                <a:hlinkClick r:id="rId3" action="ppaction://hlinksldjump">
                  <a:extLst>
                    <a:ext uri="{A12FA001-AC4F-418D-AE19-62706E023703}">
                      <ahyp:hlinkClr xmlns:ahyp="http://schemas.microsoft.com/office/drawing/2018/hyperlinkcolor" val="tx"/>
                    </a:ext>
                  </a:extLst>
                </a:hlinkClick>
              </a:rPr>
              <a:t>おまけ情報のページ</a:t>
            </a:r>
            <a:r>
              <a:rPr kumimoji="1" lang="ja-JP" altLang="en-US" sz="1600" dirty="0">
                <a:latin typeface="Meiryo UI" panose="020B0604030504040204" pitchFamily="50" charset="-128"/>
                <a:ea typeface="Meiryo UI" panose="020B0604030504040204" pitchFamily="50" charset="-128"/>
              </a:rPr>
              <a:t>を参考にしてください。</a:t>
            </a:r>
            <a:endParaRPr kumimoji="1" lang="en-US" altLang="ja-JP" sz="1600" dirty="0">
              <a:latin typeface="Meiryo UI" panose="020B0604030504040204" pitchFamily="50" charset="-128"/>
              <a:ea typeface="Meiryo UI" panose="020B0604030504040204" pitchFamily="50" charset="-128"/>
            </a:endParaRPr>
          </a:p>
          <a:p>
            <a:r>
              <a:rPr lang="en-US" altLang="ja-JP" sz="1600" dirty="0">
                <a:solidFill>
                  <a:srgbClr val="002060"/>
                </a:solidFill>
                <a:hlinkClick r:id="rId4">
                  <a:extLst>
                    <a:ext uri="{A12FA001-AC4F-418D-AE19-62706E023703}">
                      <ahyp:hlinkClr xmlns:ahyp="http://schemas.microsoft.com/office/drawing/2018/hyperlinkcolor" val="tx"/>
                    </a:ext>
                  </a:extLst>
                </a:hlinkClick>
              </a:rPr>
              <a:t>REST </a:t>
            </a:r>
            <a:r>
              <a:rPr lang="ja-JP" altLang="en-US" sz="1600" dirty="0">
                <a:solidFill>
                  <a:srgbClr val="002060"/>
                </a:solidFill>
                <a:hlinkClick r:id="rId4">
                  <a:extLst>
                    <a:ext uri="{A12FA001-AC4F-418D-AE19-62706E023703}">
                      <ahyp:hlinkClr xmlns:ahyp="http://schemas.microsoft.com/office/drawing/2018/hyperlinkcolor" val="tx"/>
                    </a:ext>
                  </a:extLst>
                </a:hlinkClick>
              </a:rPr>
              <a:t>を使用してリストとリスト アイテムを操作する </a:t>
            </a:r>
            <a:r>
              <a:rPr lang="en-US" altLang="ja-JP" sz="1600" dirty="0">
                <a:solidFill>
                  <a:srgbClr val="002060"/>
                </a:solidFill>
                <a:hlinkClick r:id="rId4">
                  <a:extLst>
                    <a:ext uri="{A12FA001-AC4F-418D-AE19-62706E023703}">
                      <ahyp:hlinkClr xmlns:ahyp="http://schemas.microsoft.com/office/drawing/2018/hyperlinkcolor" val="tx"/>
                    </a:ext>
                  </a:extLst>
                </a:hlinkClick>
              </a:rPr>
              <a:t>| Microsoft Docs</a:t>
            </a:r>
            <a:endParaRPr kumimoji="1" lang="en-US" altLang="ja-JP" sz="1600" dirty="0">
              <a:solidFill>
                <a:srgbClr val="002060"/>
              </a:solidFill>
              <a:latin typeface="Meiryo UI" panose="020B0604030504040204" pitchFamily="50" charset="-128"/>
              <a:ea typeface="Meiryo UI" panose="020B0604030504040204" pitchFamily="50" charset="-128"/>
            </a:endParaRPr>
          </a:p>
        </p:txBody>
      </p:sp>
      <p:sp>
        <p:nvSpPr>
          <p:cNvPr id="53" name="正方形/長方形 52">
            <a:extLst>
              <a:ext uri="{FF2B5EF4-FFF2-40B4-BE49-F238E27FC236}">
                <a16:creationId xmlns:a16="http://schemas.microsoft.com/office/drawing/2014/main" id="{6150D341-3667-4BA1-8246-E15E4AE65B6F}"/>
              </a:ext>
            </a:extLst>
          </p:cNvPr>
          <p:cNvSpPr/>
          <p:nvPr/>
        </p:nvSpPr>
        <p:spPr>
          <a:xfrm flipV="1">
            <a:off x="742269" y="5351121"/>
            <a:ext cx="1535567" cy="160512"/>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sp>
        <p:nvSpPr>
          <p:cNvPr id="55" name="テキスト ボックス 54">
            <a:extLst>
              <a:ext uri="{FF2B5EF4-FFF2-40B4-BE49-F238E27FC236}">
                <a16:creationId xmlns:a16="http://schemas.microsoft.com/office/drawing/2014/main" id="{40512304-90E5-44A2-8BD3-5B52D1755EDA}"/>
              </a:ext>
            </a:extLst>
          </p:cNvPr>
          <p:cNvSpPr txBox="1"/>
          <p:nvPr/>
        </p:nvSpPr>
        <p:spPr>
          <a:xfrm>
            <a:off x="3868170" y="5848592"/>
            <a:ext cx="5599628"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ja-JP" altLang="en-US" dirty="0">
                <a:latin typeface="Meiryo UI" panose="020B0604030504040204" pitchFamily="50" charset="-128"/>
                <a:ea typeface="Meiryo UI" panose="020B0604030504040204" pitchFamily="50" charset="-128"/>
              </a:rPr>
              <a:t>ヘッダーの</a:t>
            </a:r>
            <a:r>
              <a:rPr kumimoji="1" lang="en-US" altLang="ja-JP" dirty="0">
                <a:latin typeface="Meiryo UI" panose="020B0604030504040204" pitchFamily="50" charset="-128"/>
                <a:ea typeface="Meiryo UI" panose="020B0604030504040204" pitchFamily="50" charset="-128"/>
              </a:rPr>
              <a:t>X-HTTP-Method</a:t>
            </a:r>
            <a:r>
              <a:rPr kumimoji="1" lang="ja-JP" altLang="en-US" dirty="0">
                <a:latin typeface="Meiryo UI" panose="020B0604030504040204" pitchFamily="50" charset="-128"/>
                <a:ea typeface="Meiryo UI" panose="020B0604030504040204" pitchFamily="50" charset="-128"/>
              </a:rPr>
              <a:t>プロパティに「</a:t>
            </a:r>
            <a:r>
              <a:rPr kumimoji="1" lang="en-US" altLang="ja-JP" dirty="0">
                <a:latin typeface="Meiryo UI" panose="020B0604030504040204" pitchFamily="50" charset="-128"/>
                <a:ea typeface="Meiryo UI" panose="020B0604030504040204" pitchFamily="50" charset="-128"/>
              </a:rPr>
              <a:t>MERGE</a:t>
            </a:r>
            <a:r>
              <a:rPr kumimoji="1" lang="ja-JP" altLang="en-US" dirty="0">
                <a:latin typeface="Meiryo UI" panose="020B0604030504040204" pitchFamily="50" charset="-128"/>
                <a:ea typeface="Meiryo UI" panose="020B0604030504040204" pitchFamily="50" charset="-128"/>
              </a:rPr>
              <a:t>」を入力。</a:t>
            </a:r>
            <a:endParaRPr kumimoji="1" lang="en-US" altLang="ja-JP" dirty="0">
              <a:latin typeface="Meiryo UI" panose="020B0604030504040204" pitchFamily="50" charset="-128"/>
              <a:ea typeface="Meiryo UI" panose="020B0604030504040204" pitchFamily="50" charset="-128"/>
            </a:endParaRPr>
          </a:p>
        </p:txBody>
      </p:sp>
      <p:cxnSp>
        <p:nvCxnSpPr>
          <p:cNvPr id="56" name="直線コネクタ 55">
            <a:extLst>
              <a:ext uri="{FF2B5EF4-FFF2-40B4-BE49-F238E27FC236}">
                <a16:creationId xmlns:a16="http://schemas.microsoft.com/office/drawing/2014/main" id="{685E0A04-7A52-439D-A361-85F27CA1A5A8}"/>
              </a:ext>
            </a:extLst>
          </p:cNvPr>
          <p:cNvCxnSpPr>
            <a:cxnSpLocks/>
            <a:stCxn id="53" idx="3"/>
            <a:endCxn id="55" idx="1"/>
          </p:cNvCxnSpPr>
          <p:nvPr/>
        </p:nvCxnSpPr>
        <p:spPr>
          <a:xfrm>
            <a:off x="2277836" y="5431377"/>
            <a:ext cx="1590334" cy="601881"/>
          </a:xfrm>
          <a:prstGeom prst="line">
            <a:avLst/>
          </a:prstGeom>
          <a:ln/>
        </p:spPr>
        <p:style>
          <a:lnRef idx="3">
            <a:schemeClr val="accent4"/>
          </a:lnRef>
          <a:fillRef idx="0">
            <a:schemeClr val="accent4"/>
          </a:fillRef>
          <a:effectRef idx="2">
            <a:schemeClr val="accent4"/>
          </a:effectRef>
          <a:fontRef idx="minor">
            <a:schemeClr val="tx1"/>
          </a:fontRef>
        </p:style>
      </p:cxnSp>
      <p:sp>
        <p:nvSpPr>
          <p:cNvPr id="25" name="正方形/長方形 24">
            <a:extLst>
              <a:ext uri="{FF2B5EF4-FFF2-40B4-BE49-F238E27FC236}">
                <a16:creationId xmlns:a16="http://schemas.microsoft.com/office/drawing/2014/main" id="{FB042363-120F-4F7B-9363-371B38C28593}"/>
              </a:ext>
            </a:extLst>
          </p:cNvPr>
          <p:cNvSpPr/>
          <p:nvPr/>
        </p:nvSpPr>
        <p:spPr>
          <a:xfrm>
            <a:off x="8401050" y="3340702"/>
            <a:ext cx="1102179" cy="149030"/>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cxnSp>
        <p:nvCxnSpPr>
          <p:cNvPr id="27" name="直線コネクタ 26">
            <a:extLst>
              <a:ext uri="{FF2B5EF4-FFF2-40B4-BE49-F238E27FC236}">
                <a16:creationId xmlns:a16="http://schemas.microsoft.com/office/drawing/2014/main" id="{34EDFAA4-54D4-4A31-A4C5-879AE42E5C78}"/>
              </a:ext>
            </a:extLst>
          </p:cNvPr>
          <p:cNvCxnSpPr>
            <a:cxnSpLocks/>
            <a:stCxn id="21" idx="3"/>
            <a:endCxn id="25" idx="2"/>
          </p:cNvCxnSpPr>
          <p:nvPr/>
        </p:nvCxnSpPr>
        <p:spPr>
          <a:xfrm flipV="1">
            <a:off x="5679056" y="3489732"/>
            <a:ext cx="3273084" cy="216443"/>
          </a:xfrm>
          <a:prstGeom prst="line">
            <a:avLst/>
          </a:prstGeom>
          <a:ln/>
        </p:spPr>
        <p:style>
          <a:lnRef idx="3">
            <a:schemeClr val="accent4"/>
          </a:lnRef>
          <a:fillRef idx="0">
            <a:schemeClr val="accent4"/>
          </a:fillRef>
          <a:effectRef idx="2">
            <a:schemeClr val="accent4"/>
          </a:effectRef>
          <a:fontRef idx="minor">
            <a:schemeClr val="tx1"/>
          </a:fontRef>
        </p:style>
      </p:cxnSp>
      <p:sp>
        <p:nvSpPr>
          <p:cNvPr id="44" name="テキスト ボックス 43">
            <a:extLst>
              <a:ext uri="{FF2B5EF4-FFF2-40B4-BE49-F238E27FC236}">
                <a16:creationId xmlns:a16="http://schemas.microsoft.com/office/drawing/2014/main" id="{E11A0710-71A1-4FF2-9AD9-FC04FEA4AB41}"/>
              </a:ext>
            </a:extLst>
          </p:cNvPr>
          <p:cNvSpPr txBox="1"/>
          <p:nvPr/>
        </p:nvSpPr>
        <p:spPr>
          <a:xfrm>
            <a:off x="3868170" y="4601485"/>
            <a:ext cx="5962259" cy="120032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ja-JP" altLang="en-US" dirty="0">
                <a:latin typeface="Meiryo UI" panose="020B0604030504040204" pitchFamily="50" charset="-128"/>
                <a:ea typeface="Meiryo UI" panose="020B0604030504040204" pitchFamily="50" charset="-128"/>
              </a:rPr>
              <a:t>ヘッダーの</a:t>
            </a:r>
            <a:r>
              <a:rPr kumimoji="1" lang="en-US" altLang="ja-JP" dirty="0">
                <a:latin typeface="Meiryo UI" panose="020B0604030504040204" pitchFamily="50" charset="-128"/>
                <a:ea typeface="Meiryo UI" panose="020B0604030504040204" pitchFamily="50" charset="-128"/>
              </a:rPr>
              <a:t>If-Match</a:t>
            </a:r>
            <a:r>
              <a:rPr kumimoji="1" lang="ja-JP" altLang="en-US" dirty="0">
                <a:latin typeface="Meiryo UI" panose="020B0604030504040204" pitchFamily="50" charset="-128"/>
                <a:ea typeface="Meiryo UI" panose="020B0604030504040204" pitchFamily="50" charset="-128"/>
              </a:rPr>
              <a:t>プロパティに「</a:t>
            </a:r>
            <a:r>
              <a:rPr kumimoji="1" lang="en-US" altLang="ja-JP" dirty="0">
                <a:latin typeface="Meiryo UI" panose="020B0604030504040204" pitchFamily="50" charset="-128"/>
                <a:ea typeface="Meiryo UI" panose="020B0604030504040204" pitchFamily="50" charset="-128"/>
              </a:rPr>
              <a:t>*</a:t>
            </a:r>
            <a:r>
              <a:rPr kumimoji="1" lang="ja-JP" altLang="en-US" dirty="0">
                <a:latin typeface="Meiryo UI" panose="020B0604030504040204" pitchFamily="50" charset="-128"/>
                <a:ea typeface="Meiryo UI" panose="020B0604030504040204" pitchFamily="50" charset="-128"/>
              </a:rPr>
              <a:t>」を入力。更新時にアイテムの</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バージョン情報を活用したい場合はアイテム取得した際に送られてくるデータの中に入っている</a:t>
            </a:r>
            <a:r>
              <a:rPr kumimoji="1" lang="en-US" altLang="ja-JP" dirty="0" err="1">
                <a:latin typeface="Meiryo UI" panose="020B0604030504040204" pitchFamily="50" charset="-128"/>
                <a:ea typeface="Meiryo UI" panose="020B0604030504040204" pitchFamily="50" charset="-128"/>
              </a:rPr>
              <a:t>etag</a:t>
            </a:r>
            <a:r>
              <a:rPr kumimoji="1" lang="ja-JP" altLang="en-US" dirty="0">
                <a:latin typeface="Meiryo UI" panose="020B0604030504040204" pitchFamily="50" charset="-128"/>
                <a:ea typeface="Meiryo UI" panose="020B0604030504040204" pitchFamily="50" charset="-128"/>
              </a:rPr>
              <a:t>値を利用する。「</a:t>
            </a:r>
            <a:r>
              <a:rPr kumimoji="1" lang="en-US" altLang="ja-JP" dirty="0">
                <a:latin typeface="Meiryo UI" panose="020B0604030504040204" pitchFamily="50" charset="-128"/>
                <a:ea typeface="Meiryo UI" panose="020B0604030504040204" pitchFamily="50" charset="-128"/>
              </a:rPr>
              <a:t>*</a:t>
            </a:r>
            <a:r>
              <a:rPr kumimoji="1" lang="ja-JP" altLang="en-US" dirty="0">
                <a:latin typeface="Meiryo UI" panose="020B0604030504040204" pitchFamily="50" charset="-128"/>
                <a:ea typeface="Meiryo UI" panose="020B0604030504040204" pitchFamily="50" charset="-128"/>
              </a:rPr>
              <a:t>」を入力した</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場合はバージョンに関わらず強制的に上書きする。</a:t>
            </a:r>
            <a:endParaRPr kumimoji="1" lang="en-US" altLang="ja-JP" dirty="0">
              <a:latin typeface="Meiryo UI" panose="020B0604030504040204" pitchFamily="50" charset="-128"/>
              <a:ea typeface="Meiryo UI" panose="020B0604030504040204" pitchFamily="50" charset="-128"/>
            </a:endParaRPr>
          </a:p>
        </p:txBody>
      </p:sp>
      <p:sp>
        <p:nvSpPr>
          <p:cNvPr id="65" name="正方形/長方形 64">
            <a:extLst>
              <a:ext uri="{FF2B5EF4-FFF2-40B4-BE49-F238E27FC236}">
                <a16:creationId xmlns:a16="http://schemas.microsoft.com/office/drawing/2014/main" id="{3439E5A8-6E74-49DF-8A7E-89DF0853B522}"/>
              </a:ext>
            </a:extLst>
          </p:cNvPr>
          <p:cNvSpPr/>
          <p:nvPr/>
        </p:nvSpPr>
        <p:spPr>
          <a:xfrm flipV="1">
            <a:off x="742269" y="5204188"/>
            <a:ext cx="1045710" cy="148395"/>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cxnSp>
        <p:nvCxnSpPr>
          <p:cNvPr id="67" name="直線コネクタ 66">
            <a:extLst>
              <a:ext uri="{FF2B5EF4-FFF2-40B4-BE49-F238E27FC236}">
                <a16:creationId xmlns:a16="http://schemas.microsoft.com/office/drawing/2014/main" id="{E4F9D25D-4EAE-4707-9FA3-40DF1CEE0850}"/>
              </a:ext>
            </a:extLst>
          </p:cNvPr>
          <p:cNvCxnSpPr>
            <a:cxnSpLocks/>
            <a:stCxn id="44" idx="1"/>
            <a:endCxn id="65" idx="3"/>
          </p:cNvCxnSpPr>
          <p:nvPr/>
        </p:nvCxnSpPr>
        <p:spPr>
          <a:xfrm flipH="1">
            <a:off x="1787979" y="5201650"/>
            <a:ext cx="2080191" cy="76735"/>
          </a:xfrm>
          <a:prstGeom prst="line">
            <a:avLst/>
          </a:prstGeom>
          <a:ln/>
        </p:spPr>
        <p:style>
          <a:lnRef idx="3">
            <a:schemeClr val="accent4"/>
          </a:lnRef>
          <a:fillRef idx="0">
            <a:schemeClr val="accent4"/>
          </a:fillRef>
          <a:effectRef idx="2">
            <a:schemeClr val="accent4"/>
          </a:effectRef>
          <a:fontRef idx="minor">
            <a:schemeClr val="tx1"/>
          </a:fontRef>
        </p:style>
      </p:cxnSp>
      <p:graphicFrame>
        <p:nvGraphicFramePr>
          <p:cNvPr id="28" name="オブジェクト 27">
            <a:extLst>
              <a:ext uri="{FF2B5EF4-FFF2-40B4-BE49-F238E27FC236}">
                <a16:creationId xmlns:a16="http://schemas.microsoft.com/office/drawing/2014/main" id="{ABC8B685-3CE3-4F58-AEEC-9BC0B1A7764B}"/>
              </a:ext>
            </a:extLst>
          </p:cNvPr>
          <p:cNvGraphicFramePr>
            <a:graphicFrameLocks noChangeAspect="1"/>
          </p:cNvGraphicFramePr>
          <p:nvPr>
            <p:extLst>
              <p:ext uri="{D42A27DB-BD31-4B8C-83A1-F6EECF244321}">
                <p14:modId xmlns:p14="http://schemas.microsoft.com/office/powerpoint/2010/main" val="588828003"/>
              </p:ext>
            </p:extLst>
          </p:nvPr>
        </p:nvGraphicFramePr>
        <p:xfrm>
          <a:off x="0" y="0"/>
          <a:ext cx="742950" cy="495300"/>
        </p:xfrm>
        <a:graphic>
          <a:graphicData uri="http://schemas.openxmlformats.org/presentationml/2006/ole">
            <mc:AlternateContent xmlns:mc="http://schemas.openxmlformats.org/markup-compatibility/2006">
              <mc:Choice xmlns:v="urn:schemas-microsoft-com:vml" Requires="v">
                <p:oleObj r:id="rId5" imgW="1228571" imgH="819048" progId="MSPhotoEd.3">
                  <p:embed/>
                </p:oleObj>
              </mc:Choice>
              <mc:Fallback>
                <p:oleObj r:id="rId5" imgW="1228571" imgH="819048" progId="MSPhotoEd.3">
                  <p:embed/>
                  <p:pic>
                    <p:nvPicPr>
                      <p:cNvPr id="28" name="オブジェクト 27">
                        <a:extLst>
                          <a:ext uri="{FF2B5EF4-FFF2-40B4-BE49-F238E27FC236}">
                            <a16:creationId xmlns:a16="http://schemas.microsoft.com/office/drawing/2014/main" id="{ABC8B685-3CE3-4F58-AEEC-9BC0B1A7764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742950" cy="495300"/>
                      </a:xfrm>
                      <a:prstGeom prst="rect">
                        <a:avLst/>
                      </a:prstGeom>
                      <a:noFill/>
                    </p:spPr>
                  </p:pic>
                </p:oleObj>
              </mc:Fallback>
            </mc:AlternateContent>
          </a:graphicData>
        </a:graphic>
      </p:graphicFrame>
      <p:pic>
        <p:nvPicPr>
          <p:cNvPr id="29" name="グラフィックス 28" descr="戻る 単色塗りつぶし">
            <a:hlinkClick r:id="rId7" action="ppaction://hlinksldjump"/>
            <a:extLst>
              <a:ext uri="{FF2B5EF4-FFF2-40B4-BE49-F238E27FC236}">
                <a16:creationId xmlns:a16="http://schemas.microsoft.com/office/drawing/2014/main" id="{F840A1C3-AEC4-4B48-8D7F-53607FFD0F4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368118" y="3362"/>
            <a:ext cx="457200" cy="457200"/>
          </a:xfrm>
          <a:prstGeom prst="rect">
            <a:avLst/>
          </a:prstGeom>
        </p:spPr>
      </p:pic>
    </p:spTree>
    <p:extLst>
      <p:ext uri="{BB962C8B-B14F-4D97-AF65-F5344CB8AC3E}">
        <p14:creationId xmlns:p14="http://schemas.microsoft.com/office/powerpoint/2010/main" val="34516775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u="sng" dirty="0">
                <a:uFill>
                  <a:solidFill>
                    <a:schemeClr val="accent6">
                      <a:lumMod val="40000"/>
                      <a:lumOff val="60000"/>
                    </a:schemeClr>
                  </a:solidFill>
                </a:uFill>
                <a:latin typeface="Meiryo UI" panose="020B0604030504040204" pitchFamily="50" charset="-128"/>
                <a:ea typeface="Meiryo UI" panose="020B0604030504040204" pitchFamily="50" charset="-128"/>
              </a:rPr>
              <a:t>6.</a:t>
            </a:r>
            <a:r>
              <a:rPr lang="ja-JP" altLang="en-US" u="sng" dirty="0">
                <a:uFill>
                  <a:solidFill>
                    <a:schemeClr val="accent6">
                      <a:lumMod val="40000"/>
                      <a:lumOff val="60000"/>
                    </a:schemeClr>
                  </a:solidFill>
                </a:uFill>
                <a:latin typeface="Meiryo UI" panose="020B0604030504040204" pitchFamily="50" charset="-128"/>
                <a:ea typeface="Meiryo UI" panose="020B0604030504040204" pitchFamily="50" charset="-128"/>
              </a:rPr>
              <a:t>リストアイテムの削除</a:t>
            </a:r>
            <a:endParaRPr lang="en-US" altLang="ja-JP" u="sng" dirty="0">
              <a:uFill>
                <a:solidFill>
                  <a:schemeClr val="accent6">
                    <a:lumMod val="40000"/>
                    <a:lumOff val="60000"/>
                  </a:schemeClr>
                </a:solidFill>
              </a:uFill>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p:txBody>
          <a:bodyPr/>
          <a:lstStyle/>
          <a:p>
            <a:pPr marL="0" indent="0">
              <a:buNone/>
            </a:pPr>
            <a:r>
              <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2" action="ppaction://hlinksldjump">
                  <a:extLst>
                    <a:ext uri="{A12FA001-AC4F-418D-AE19-62706E023703}">
                      <ahyp:hlinkClr xmlns:ahyp="http://schemas.microsoft.com/office/drawing/2018/hyperlinkcolor" val="tx"/>
                    </a:ext>
                  </a:extLst>
                </a:hlinkClick>
              </a:rPr>
              <a:t>6-1.</a:t>
            </a:r>
            <a:r>
              <a:rPr lang="ja-JP" altLang="en-US"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2" action="ppaction://hlinksldjump">
                  <a:extLst>
                    <a:ext uri="{A12FA001-AC4F-418D-AE19-62706E023703}">
                      <ahyp:hlinkClr xmlns:ahyp="http://schemas.microsoft.com/office/drawing/2018/hyperlinkcolor" val="tx"/>
                    </a:ext>
                  </a:extLst>
                </a:hlinkClick>
              </a:rPr>
              <a:t>アイテム</a:t>
            </a:r>
            <a:r>
              <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2" action="ppaction://hlinksldjump">
                  <a:extLst>
                    <a:ext uri="{A12FA001-AC4F-418D-AE19-62706E023703}">
                      <ahyp:hlinkClr xmlns:ahyp="http://schemas.microsoft.com/office/drawing/2018/hyperlinkcolor" val="tx"/>
                    </a:ext>
                  </a:extLst>
                </a:hlinkClick>
              </a:rPr>
              <a:t>ID</a:t>
            </a:r>
            <a:r>
              <a:rPr lang="ja-JP" altLang="en-US"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2" action="ppaction://hlinksldjump">
                  <a:extLst>
                    <a:ext uri="{A12FA001-AC4F-418D-AE19-62706E023703}">
                      <ahyp:hlinkClr xmlns:ahyp="http://schemas.microsoft.com/office/drawing/2018/hyperlinkcolor" val="tx"/>
                    </a:ext>
                  </a:extLst>
                </a:hlinkClick>
              </a:rPr>
              <a:t>の設定</a:t>
            </a:r>
            <a:endParaRPr lang="ja-JP" altLang="en-US"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a:p>
            <a:pPr marL="0" indent="0">
              <a:buNone/>
            </a:pPr>
            <a:r>
              <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3" action="ppaction://hlinksldjump">
                  <a:extLst>
                    <a:ext uri="{A12FA001-AC4F-418D-AE19-62706E023703}">
                      <ahyp:hlinkClr xmlns:ahyp="http://schemas.microsoft.com/office/drawing/2018/hyperlinkcolor" val="tx"/>
                    </a:ext>
                  </a:extLst>
                </a:hlinkClick>
              </a:rPr>
              <a:t>6-2.</a:t>
            </a:r>
            <a:r>
              <a:rPr lang="ja-JP" altLang="en-US"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3" action="ppaction://hlinksldjump">
                  <a:extLst>
                    <a:ext uri="{A12FA001-AC4F-418D-AE19-62706E023703}">
                      <ahyp:hlinkClr xmlns:ahyp="http://schemas.microsoft.com/office/drawing/2018/hyperlinkcolor" val="tx"/>
                    </a:ext>
                  </a:extLst>
                </a:hlinkClick>
              </a:rPr>
              <a:t>リストアイテムの削除</a:t>
            </a:r>
            <a:endPar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a:p>
            <a:pPr marL="0" indent="0">
              <a:buNone/>
            </a:pPr>
            <a:r>
              <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4" action="ppaction://hlinksldjump">
                  <a:extLst>
                    <a:ext uri="{A12FA001-AC4F-418D-AE19-62706E023703}">
                      <ahyp:hlinkClr xmlns:ahyp="http://schemas.microsoft.com/office/drawing/2018/hyperlinkcolor" val="tx"/>
                    </a:ext>
                  </a:extLst>
                </a:hlinkClick>
              </a:rPr>
              <a:t>6-3.</a:t>
            </a:r>
            <a:r>
              <a:rPr lang="ja-JP" altLang="en-US"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4" action="ppaction://hlinksldjump">
                  <a:extLst>
                    <a:ext uri="{A12FA001-AC4F-418D-AE19-62706E023703}">
                      <ahyp:hlinkClr xmlns:ahyp="http://schemas.microsoft.com/office/drawing/2018/hyperlinkcolor" val="tx"/>
                    </a:ext>
                  </a:extLst>
                </a:hlinkClick>
              </a:rPr>
              <a:t>内容解説</a:t>
            </a:r>
            <a:endParaRPr lang="ja-JP" altLang="en-US"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a:p>
            <a:pPr marL="0" indent="0">
              <a:buNone/>
            </a:pPr>
            <a:endPar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p:txBody>
      </p:sp>
      <p:graphicFrame>
        <p:nvGraphicFramePr>
          <p:cNvPr id="5" name="オブジェクト 4">
            <a:extLst>
              <a:ext uri="{FF2B5EF4-FFF2-40B4-BE49-F238E27FC236}">
                <a16:creationId xmlns:a16="http://schemas.microsoft.com/office/drawing/2014/main" id="{4C3248A8-FFD0-441D-9009-EAFF209919CE}"/>
              </a:ext>
            </a:extLst>
          </p:cNvPr>
          <p:cNvGraphicFramePr>
            <a:graphicFrameLocks noChangeAspect="1"/>
          </p:cNvGraphicFramePr>
          <p:nvPr>
            <p:extLst>
              <p:ext uri="{D42A27DB-BD31-4B8C-83A1-F6EECF244321}">
                <p14:modId xmlns:p14="http://schemas.microsoft.com/office/powerpoint/2010/main" val="588828003"/>
              </p:ext>
            </p:extLst>
          </p:nvPr>
        </p:nvGraphicFramePr>
        <p:xfrm>
          <a:off x="0" y="0"/>
          <a:ext cx="742950" cy="495300"/>
        </p:xfrm>
        <a:graphic>
          <a:graphicData uri="http://schemas.openxmlformats.org/presentationml/2006/ole">
            <mc:AlternateContent xmlns:mc="http://schemas.openxmlformats.org/markup-compatibility/2006">
              <mc:Choice xmlns:v="urn:schemas-microsoft-com:vml" Requires="v">
                <p:oleObj r:id="rId5" imgW="1228571" imgH="819048" progId="MSPhotoEd.3">
                  <p:embed/>
                </p:oleObj>
              </mc:Choice>
              <mc:Fallback>
                <p:oleObj r:id="rId5" imgW="1228571" imgH="819048" progId="MSPhotoEd.3">
                  <p:embed/>
                  <p:pic>
                    <p:nvPicPr>
                      <p:cNvPr id="5" name="オブジェクト 4">
                        <a:extLst>
                          <a:ext uri="{FF2B5EF4-FFF2-40B4-BE49-F238E27FC236}">
                            <a16:creationId xmlns:a16="http://schemas.microsoft.com/office/drawing/2014/main" id="{4C3248A8-FFD0-441D-9009-EAFF209919C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742950" cy="495300"/>
                      </a:xfrm>
                      <a:prstGeom prst="rect">
                        <a:avLst/>
                      </a:prstGeom>
                      <a:noFill/>
                    </p:spPr>
                  </p:pic>
                </p:oleObj>
              </mc:Fallback>
            </mc:AlternateContent>
          </a:graphicData>
        </a:graphic>
      </p:graphicFrame>
      <p:pic>
        <p:nvPicPr>
          <p:cNvPr id="6" name="グラフィックス 5" descr="戻る 単色塗りつぶし">
            <a:hlinkClick r:id="rId7" action="ppaction://hlinksldjump"/>
            <a:extLst>
              <a:ext uri="{FF2B5EF4-FFF2-40B4-BE49-F238E27FC236}">
                <a16:creationId xmlns:a16="http://schemas.microsoft.com/office/drawing/2014/main" id="{9AC365C6-7135-4F49-AD72-EB033E09323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368118" y="3362"/>
            <a:ext cx="457200" cy="457200"/>
          </a:xfrm>
          <a:prstGeom prst="rect">
            <a:avLst/>
          </a:prstGeom>
        </p:spPr>
      </p:pic>
    </p:spTree>
    <p:extLst>
      <p:ext uri="{BB962C8B-B14F-4D97-AF65-F5344CB8AC3E}">
        <p14:creationId xmlns:p14="http://schemas.microsoft.com/office/powerpoint/2010/main" val="41851897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54E2BBBF-181F-4FBE-B9E0-882C3B6D1FCF}"/>
              </a:ext>
            </a:extLst>
          </p:cNvPr>
          <p:cNvPicPr>
            <a:picLocks noChangeAspect="1"/>
          </p:cNvPicPr>
          <p:nvPr/>
        </p:nvPicPr>
        <p:blipFill>
          <a:blip r:embed="rId2"/>
          <a:stretch>
            <a:fillRect/>
          </a:stretch>
        </p:blipFill>
        <p:spPr>
          <a:xfrm>
            <a:off x="1457324" y="3274695"/>
            <a:ext cx="6991350" cy="2705100"/>
          </a:xfrm>
          <a:prstGeom prst="rect">
            <a:avLst/>
          </a:prstGeom>
        </p:spPr>
      </p:pic>
      <p:sp>
        <p:nvSpPr>
          <p:cNvPr id="2" name="タイトル 1"/>
          <p:cNvSpPr>
            <a:spLocks noGrp="1"/>
          </p:cNvSpPr>
          <p:nvPr>
            <p:ph type="title"/>
          </p:nvPr>
        </p:nvSpPr>
        <p:spPr/>
        <p:txBody>
          <a:bodyPr>
            <a:normAutofit/>
          </a:bodyPr>
          <a:lstStyle/>
          <a:p>
            <a:r>
              <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6-1.</a:t>
            </a:r>
            <a:r>
              <a:rPr lang="ja-JP" altLang="en-US"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アイテム</a:t>
            </a:r>
            <a:r>
              <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ID</a:t>
            </a:r>
            <a:r>
              <a:rPr lang="ja-JP" altLang="en-US"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の設定</a:t>
            </a:r>
            <a:endPar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p:txBody>
          <a:bodyPr/>
          <a:lstStyle/>
          <a:p>
            <a:pPr marL="0" indent="0">
              <a:buNone/>
            </a:pPr>
            <a:r>
              <a:rPr lang="ja-JP" altLang="en-US" dirty="0">
                <a:latin typeface="Meiryo UI" panose="020B0604030504040204" pitchFamily="50" charset="-128"/>
                <a:ea typeface="Meiryo UI" panose="020B0604030504040204" pitchFamily="50" charset="-128"/>
              </a:rPr>
              <a:t>①アイテム</a:t>
            </a:r>
            <a:r>
              <a:rPr lang="en-US" altLang="ja-JP" dirty="0">
                <a:latin typeface="Meiryo UI" panose="020B0604030504040204" pitchFamily="50" charset="-128"/>
                <a:ea typeface="Meiryo UI" panose="020B0604030504040204" pitchFamily="50" charset="-128"/>
              </a:rPr>
              <a:t>ID</a:t>
            </a:r>
            <a:r>
              <a:rPr lang="ja-JP" altLang="en-US" dirty="0">
                <a:latin typeface="Meiryo UI" panose="020B0604030504040204" pitchFamily="50" charset="-128"/>
                <a:ea typeface="Meiryo UI" panose="020B0604030504040204" pitchFamily="50" charset="-128"/>
              </a:rPr>
              <a:t>を設定する</a:t>
            </a:r>
            <a:endParaRPr lang="en-US" altLang="ja-JP" dirty="0">
              <a:latin typeface="Meiryo UI" panose="020B0604030504040204" pitchFamily="50" charset="-128"/>
              <a:ea typeface="Meiryo UI" panose="020B0604030504040204" pitchFamily="50" charset="-128"/>
            </a:endParaRPr>
          </a:p>
        </p:txBody>
      </p:sp>
      <p:sp>
        <p:nvSpPr>
          <p:cNvPr id="23" name="正方形/長方形 22">
            <a:extLst>
              <a:ext uri="{FF2B5EF4-FFF2-40B4-BE49-F238E27FC236}">
                <a16:creationId xmlns:a16="http://schemas.microsoft.com/office/drawing/2014/main" id="{D31F143A-1527-45E1-8762-DD72C0664056}"/>
              </a:ext>
            </a:extLst>
          </p:cNvPr>
          <p:cNvSpPr/>
          <p:nvPr/>
        </p:nvSpPr>
        <p:spPr>
          <a:xfrm>
            <a:off x="4544786" y="3775513"/>
            <a:ext cx="2027464" cy="584217"/>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cxnSp>
        <p:nvCxnSpPr>
          <p:cNvPr id="24" name="直線コネクタ 23">
            <a:extLst>
              <a:ext uri="{FF2B5EF4-FFF2-40B4-BE49-F238E27FC236}">
                <a16:creationId xmlns:a16="http://schemas.microsoft.com/office/drawing/2014/main" id="{677395C0-AFD5-4959-AF8F-A18360DAB157}"/>
              </a:ext>
            </a:extLst>
          </p:cNvPr>
          <p:cNvCxnSpPr>
            <a:cxnSpLocks/>
            <a:endCxn id="23" idx="2"/>
          </p:cNvCxnSpPr>
          <p:nvPr/>
        </p:nvCxnSpPr>
        <p:spPr>
          <a:xfrm flipH="1" flipV="1">
            <a:off x="5558518" y="4359730"/>
            <a:ext cx="478972" cy="1809133"/>
          </a:xfrm>
          <a:prstGeom prst="line">
            <a:avLst/>
          </a:prstGeom>
          <a:ln/>
        </p:spPr>
        <p:style>
          <a:lnRef idx="3">
            <a:schemeClr val="accent4"/>
          </a:lnRef>
          <a:fillRef idx="0">
            <a:schemeClr val="accent4"/>
          </a:fillRef>
          <a:effectRef idx="2">
            <a:schemeClr val="accent4"/>
          </a:effectRef>
          <a:fontRef idx="minor">
            <a:schemeClr val="tx1"/>
          </a:fontRef>
        </p:style>
      </p:cxnSp>
      <p:sp>
        <p:nvSpPr>
          <p:cNvPr id="14" name="テキスト ボックス 13">
            <a:extLst>
              <a:ext uri="{FF2B5EF4-FFF2-40B4-BE49-F238E27FC236}">
                <a16:creationId xmlns:a16="http://schemas.microsoft.com/office/drawing/2014/main" id="{B55782C8-9C02-4B94-A9D7-0C9456AC12A6}"/>
              </a:ext>
            </a:extLst>
          </p:cNvPr>
          <p:cNvSpPr txBox="1"/>
          <p:nvPr/>
        </p:nvSpPr>
        <p:spPr>
          <a:xfrm>
            <a:off x="1003185" y="2454261"/>
            <a:ext cx="7899628"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en-US" altLang="ja-JP" dirty="0">
                <a:latin typeface="Meiryo UI" panose="020B0604030504040204" pitchFamily="50" charset="-128"/>
                <a:ea typeface="Meiryo UI" panose="020B0604030504040204" pitchFamily="50" charset="-128"/>
              </a:rPr>
              <a:t>1.SPO_RESTAPI_ListOpe.py</a:t>
            </a:r>
            <a:r>
              <a:rPr kumimoji="1" lang="ja-JP" altLang="en-US" dirty="0">
                <a:latin typeface="Meiryo UI" panose="020B0604030504040204" pitchFamily="50" charset="-128"/>
                <a:ea typeface="Meiryo UI" panose="020B0604030504040204" pitchFamily="50" charset="-128"/>
              </a:rPr>
              <a:t>を開き、</a:t>
            </a:r>
            <a:r>
              <a:rPr kumimoji="1" lang="en-US" altLang="ja-JP" dirty="0">
                <a:latin typeface="Meiryo UI" panose="020B0604030504040204" pitchFamily="50" charset="-128"/>
                <a:ea typeface="Meiryo UI" panose="020B0604030504040204" pitchFamily="50" charset="-128"/>
              </a:rPr>
              <a:t>57~75</a:t>
            </a:r>
            <a:r>
              <a:rPr kumimoji="1" lang="ja-JP" altLang="en-US" dirty="0">
                <a:latin typeface="Meiryo UI" panose="020B0604030504040204" pitchFamily="50" charset="-128"/>
                <a:ea typeface="Meiryo UI" panose="020B0604030504040204" pitchFamily="50" charset="-128"/>
              </a:rPr>
              <a:t>行目のリストアイテム更新の処理を</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コメントアウトして、</a:t>
            </a:r>
            <a:r>
              <a:rPr kumimoji="1" lang="en-US" altLang="ja-JP" dirty="0">
                <a:latin typeface="Meiryo UI" panose="020B0604030504040204" pitchFamily="50" charset="-128"/>
                <a:ea typeface="Meiryo UI" panose="020B0604030504040204" pitchFamily="50" charset="-128"/>
              </a:rPr>
              <a:t>81~92</a:t>
            </a:r>
            <a:r>
              <a:rPr kumimoji="1" lang="ja-JP" altLang="en-US" dirty="0">
                <a:latin typeface="Meiryo UI" panose="020B0604030504040204" pitchFamily="50" charset="-128"/>
                <a:ea typeface="Meiryo UI" panose="020B0604030504040204" pitchFamily="50" charset="-128"/>
              </a:rPr>
              <a:t>行目のリストアイテム削除の処理のコメントアウトを外す。</a:t>
            </a:r>
            <a:endParaRPr kumimoji="1" lang="en-US" altLang="ja-JP" dirty="0">
              <a:latin typeface="Meiryo UI" panose="020B0604030504040204" pitchFamily="50" charset="-128"/>
              <a:ea typeface="Meiryo UI" panose="020B0604030504040204" pitchFamily="50" charset="-128"/>
            </a:endParaRPr>
          </a:p>
        </p:txBody>
      </p:sp>
      <p:sp>
        <p:nvSpPr>
          <p:cNvPr id="18" name="テキスト ボックス 17">
            <a:extLst>
              <a:ext uri="{FF2B5EF4-FFF2-40B4-BE49-F238E27FC236}">
                <a16:creationId xmlns:a16="http://schemas.microsoft.com/office/drawing/2014/main" id="{351DB9E2-A58D-46FC-9C42-3EFB52E37B9F}"/>
              </a:ext>
            </a:extLst>
          </p:cNvPr>
          <p:cNvSpPr txBox="1"/>
          <p:nvPr/>
        </p:nvSpPr>
        <p:spPr>
          <a:xfrm>
            <a:off x="1168341" y="6059265"/>
            <a:ext cx="7569315"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en-US" altLang="ja-JP" dirty="0">
                <a:latin typeface="Meiryo UI" panose="020B0604030504040204" pitchFamily="50" charset="-128"/>
                <a:ea typeface="Meiryo UI" panose="020B0604030504040204" pitchFamily="50" charset="-128"/>
              </a:rPr>
              <a:t>2.&lt;</a:t>
            </a:r>
            <a:r>
              <a:rPr kumimoji="1" lang="ja-JP" altLang="en-US" dirty="0">
                <a:latin typeface="Meiryo UI" panose="020B0604030504040204" pitchFamily="50" charset="-128"/>
                <a:ea typeface="Meiryo UI" panose="020B0604030504040204" pitchFamily="50" charset="-128"/>
              </a:rPr>
              <a:t>ここにリストアイテム</a:t>
            </a:r>
            <a:r>
              <a:rPr kumimoji="1" lang="en-US" altLang="ja-JP" dirty="0">
                <a:latin typeface="Meiryo UI" panose="020B0604030504040204" pitchFamily="50" charset="-128"/>
                <a:ea typeface="Meiryo UI" panose="020B0604030504040204" pitchFamily="50" charset="-128"/>
              </a:rPr>
              <a:t>ID</a:t>
            </a:r>
            <a:r>
              <a:rPr kumimoji="1" lang="ja-JP" altLang="en-US" dirty="0">
                <a:latin typeface="Meiryo UI" panose="020B0604030504040204" pitchFamily="50" charset="-128"/>
                <a:ea typeface="Meiryo UI" panose="020B0604030504040204" pitchFamily="50" charset="-128"/>
              </a:rPr>
              <a:t>を入力</a:t>
            </a:r>
            <a:r>
              <a:rPr kumimoji="1" lang="en-US" altLang="ja-JP" dirty="0">
                <a:latin typeface="Meiryo UI" panose="020B0604030504040204" pitchFamily="50" charset="-128"/>
                <a:ea typeface="Meiryo UI" panose="020B0604030504040204" pitchFamily="50" charset="-128"/>
              </a:rPr>
              <a:t>&gt;</a:t>
            </a:r>
            <a:r>
              <a:rPr kumimoji="1" lang="ja-JP" altLang="en-US" dirty="0">
                <a:latin typeface="Meiryo UI" panose="020B0604030504040204" pitchFamily="50" charset="-128"/>
                <a:ea typeface="Meiryo UI" panose="020B0604030504040204" pitchFamily="50" charset="-128"/>
              </a:rPr>
              <a:t>のテキストに対して前項の</a:t>
            </a:r>
            <a:r>
              <a:rPr kumimoji="1" lang="en-US" altLang="ja-JP" dirty="0">
                <a:latin typeface="Meiryo UI" panose="020B0604030504040204" pitchFamily="50" charset="-128"/>
                <a:ea typeface="Meiryo UI" panose="020B0604030504040204" pitchFamily="50" charset="-128"/>
              </a:rPr>
              <a:t>ID</a:t>
            </a:r>
            <a:r>
              <a:rPr kumimoji="1" lang="ja-JP" altLang="en-US" dirty="0">
                <a:latin typeface="Meiryo UI" panose="020B0604030504040204" pitchFamily="50" charset="-128"/>
                <a:ea typeface="Meiryo UI" panose="020B0604030504040204" pitchFamily="50" charset="-128"/>
              </a:rPr>
              <a:t>値を入力する。</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本資料の例では既に入力されている</a:t>
            </a:r>
            <a:r>
              <a:rPr kumimoji="1" lang="en-US" altLang="ja-JP" dirty="0">
                <a:latin typeface="Meiryo UI" panose="020B0604030504040204" pitchFamily="50" charset="-128"/>
                <a:ea typeface="Meiryo UI" panose="020B0604030504040204" pitchFamily="50" charset="-128"/>
              </a:rPr>
              <a:t>1</a:t>
            </a:r>
            <a:r>
              <a:rPr kumimoji="1" lang="ja-JP" altLang="en-US" dirty="0">
                <a:latin typeface="Meiryo UI" panose="020B0604030504040204" pitchFamily="50" charset="-128"/>
                <a:ea typeface="Meiryo UI" panose="020B0604030504040204" pitchFamily="50" charset="-128"/>
              </a:rPr>
              <a:t>とする。</a:t>
            </a:r>
            <a:endParaRPr kumimoji="1" lang="en-US" altLang="ja-JP" dirty="0">
              <a:latin typeface="Meiryo UI" panose="020B0604030504040204" pitchFamily="50" charset="-128"/>
              <a:ea typeface="Meiryo UI" panose="020B0604030504040204" pitchFamily="50" charset="-128"/>
            </a:endParaRPr>
          </a:p>
        </p:txBody>
      </p:sp>
      <p:sp>
        <p:nvSpPr>
          <p:cNvPr id="20" name="正方形/長方形 19">
            <a:extLst>
              <a:ext uri="{FF2B5EF4-FFF2-40B4-BE49-F238E27FC236}">
                <a16:creationId xmlns:a16="http://schemas.microsoft.com/office/drawing/2014/main" id="{E8514ABF-1170-4EC5-BB5B-4050EE1B9F62}"/>
              </a:ext>
            </a:extLst>
          </p:cNvPr>
          <p:cNvSpPr/>
          <p:nvPr/>
        </p:nvSpPr>
        <p:spPr>
          <a:xfrm>
            <a:off x="3480706" y="5535388"/>
            <a:ext cx="2168979" cy="244929"/>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id="{14B8BDF4-6C70-48AF-8AC4-A15BD0115F5E}"/>
              </a:ext>
            </a:extLst>
          </p:cNvPr>
          <p:cNvCxnSpPr>
            <a:cxnSpLocks/>
            <a:stCxn id="18" idx="0"/>
            <a:endCxn id="20" idx="2"/>
          </p:cNvCxnSpPr>
          <p:nvPr/>
        </p:nvCxnSpPr>
        <p:spPr>
          <a:xfrm flipH="1" flipV="1">
            <a:off x="4565196" y="5780317"/>
            <a:ext cx="387803" cy="278948"/>
          </a:xfrm>
          <a:prstGeom prst="line">
            <a:avLst/>
          </a:prstGeom>
          <a:ln/>
        </p:spPr>
        <p:style>
          <a:lnRef idx="3">
            <a:schemeClr val="accent4"/>
          </a:lnRef>
          <a:fillRef idx="0">
            <a:schemeClr val="accent4"/>
          </a:fillRef>
          <a:effectRef idx="2">
            <a:schemeClr val="accent4"/>
          </a:effectRef>
          <a:fontRef idx="minor">
            <a:schemeClr val="tx1"/>
          </a:fontRef>
        </p:style>
      </p:cxnSp>
      <p:graphicFrame>
        <p:nvGraphicFramePr>
          <p:cNvPr id="12" name="オブジェクト 11">
            <a:extLst>
              <a:ext uri="{FF2B5EF4-FFF2-40B4-BE49-F238E27FC236}">
                <a16:creationId xmlns:a16="http://schemas.microsoft.com/office/drawing/2014/main" id="{14BDECFF-C4C5-4596-8FBA-8F919DE3DA17}"/>
              </a:ext>
            </a:extLst>
          </p:cNvPr>
          <p:cNvGraphicFramePr>
            <a:graphicFrameLocks noChangeAspect="1"/>
          </p:cNvGraphicFramePr>
          <p:nvPr>
            <p:extLst>
              <p:ext uri="{D42A27DB-BD31-4B8C-83A1-F6EECF244321}">
                <p14:modId xmlns:p14="http://schemas.microsoft.com/office/powerpoint/2010/main" val="588828003"/>
              </p:ext>
            </p:extLst>
          </p:nvPr>
        </p:nvGraphicFramePr>
        <p:xfrm>
          <a:off x="0" y="0"/>
          <a:ext cx="742950" cy="495300"/>
        </p:xfrm>
        <a:graphic>
          <a:graphicData uri="http://schemas.openxmlformats.org/presentationml/2006/ole">
            <mc:AlternateContent xmlns:mc="http://schemas.openxmlformats.org/markup-compatibility/2006">
              <mc:Choice xmlns:v="urn:schemas-microsoft-com:vml" Requires="v">
                <p:oleObj r:id="rId3" imgW="1228571" imgH="819048" progId="MSPhotoEd.3">
                  <p:embed/>
                </p:oleObj>
              </mc:Choice>
              <mc:Fallback>
                <p:oleObj r:id="rId3" imgW="1228571" imgH="819048" progId="MSPhotoEd.3">
                  <p:embed/>
                  <p:pic>
                    <p:nvPicPr>
                      <p:cNvPr id="12" name="オブジェクト 11">
                        <a:extLst>
                          <a:ext uri="{FF2B5EF4-FFF2-40B4-BE49-F238E27FC236}">
                            <a16:creationId xmlns:a16="http://schemas.microsoft.com/office/drawing/2014/main" id="{14BDECFF-C4C5-4596-8FBA-8F919DE3DA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42950" cy="495300"/>
                      </a:xfrm>
                      <a:prstGeom prst="rect">
                        <a:avLst/>
                      </a:prstGeom>
                      <a:noFill/>
                    </p:spPr>
                  </p:pic>
                </p:oleObj>
              </mc:Fallback>
            </mc:AlternateContent>
          </a:graphicData>
        </a:graphic>
      </p:graphicFrame>
      <p:pic>
        <p:nvPicPr>
          <p:cNvPr id="13" name="グラフィックス 12" descr="戻る 単色塗りつぶし">
            <a:hlinkClick r:id="rId5" action="ppaction://hlinksldjump"/>
            <a:extLst>
              <a:ext uri="{FF2B5EF4-FFF2-40B4-BE49-F238E27FC236}">
                <a16:creationId xmlns:a16="http://schemas.microsoft.com/office/drawing/2014/main" id="{71D0EA0B-104C-46FC-8A62-DCDC3C1AEEA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68118" y="3362"/>
            <a:ext cx="457200" cy="457200"/>
          </a:xfrm>
          <a:prstGeom prst="rect">
            <a:avLst/>
          </a:prstGeom>
        </p:spPr>
      </p:pic>
    </p:spTree>
    <p:extLst>
      <p:ext uri="{BB962C8B-B14F-4D97-AF65-F5344CB8AC3E}">
        <p14:creationId xmlns:p14="http://schemas.microsoft.com/office/powerpoint/2010/main" val="42184603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a:extLst>
              <a:ext uri="{FF2B5EF4-FFF2-40B4-BE49-F238E27FC236}">
                <a16:creationId xmlns:a16="http://schemas.microsoft.com/office/drawing/2014/main" id="{DFCBF8CA-D758-4815-A324-F3D32266F0C2}"/>
              </a:ext>
            </a:extLst>
          </p:cNvPr>
          <p:cNvPicPr>
            <a:picLocks noChangeAspect="1"/>
          </p:cNvPicPr>
          <p:nvPr/>
        </p:nvPicPr>
        <p:blipFill>
          <a:blip r:embed="rId2"/>
          <a:stretch>
            <a:fillRect/>
          </a:stretch>
        </p:blipFill>
        <p:spPr>
          <a:xfrm>
            <a:off x="836936" y="3855902"/>
            <a:ext cx="8232130" cy="2455995"/>
          </a:xfrm>
          <a:prstGeom prst="rect">
            <a:avLst/>
          </a:prstGeom>
          <a:ln>
            <a:noFill/>
          </a:ln>
          <a:effectLst>
            <a:outerShdw blurRad="292100" dist="139700" dir="2700000" algn="tl" rotWithShape="0">
              <a:srgbClr val="333333">
                <a:alpha val="65000"/>
              </a:srgbClr>
            </a:outerShdw>
          </a:effectLst>
        </p:spPr>
      </p:pic>
      <p:pic>
        <p:nvPicPr>
          <p:cNvPr id="7" name="図 6">
            <a:extLst>
              <a:ext uri="{FF2B5EF4-FFF2-40B4-BE49-F238E27FC236}">
                <a16:creationId xmlns:a16="http://schemas.microsoft.com/office/drawing/2014/main" id="{C2E80760-A033-4985-8446-FE450F4594BF}"/>
              </a:ext>
            </a:extLst>
          </p:cNvPr>
          <p:cNvPicPr>
            <a:picLocks noChangeAspect="1"/>
          </p:cNvPicPr>
          <p:nvPr/>
        </p:nvPicPr>
        <p:blipFill>
          <a:blip r:embed="rId3"/>
          <a:stretch>
            <a:fillRect/>
          </a:stretch>
        </p:blipFill>
        <p:spPr>
          <a:xfrm>
            <a:off x="822115" y="2337021"/>
            <a:ext cx="8261770" cy="1219925"/>
          </a:xfrm>
          <a:prstGeom prst="rect">
            <a:avLst/>
          </a:prstGeom>
        </p:spPr>
      </p:pic>
      <p:sp>
        <p:nvSpPr>
          <p:cNvPr id="2" name="タイトル 1"/>
          <p:cNvSpPr>
            <a:spLocks noGrp="1"/>
          </p:cNvSpPr>
          <p:nvPr>
            <p:ph type="title"/>
          </p:nvPr>
        </p:nvSpPr>
        <p:spPr/>
        <p:txBody>
          <a:bodyPr>
            <a:normAutofit/>
          </a:bodyPr>
          <a:lstStyle/>
          <a:p>
            <a:r>
              <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6-2.</a:t>
            </a:r>
            <a:r>
              <a:rPr lang="ja-JP" altLang="en-US"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リストアイテムの削除</a:t>
            </a:r>
            <a:endPar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p:txBody>
          <a:bodyPr/>
          <a:lstStyle/>
          <a:p>
            <a:pPr marL="0" indent="0">
              <a:buNone/>
            </a:pPr>
            <a:r>
              <a:rPr lang="ja-JP" altLang="en-US" dirty="0">
                <a:latin typeface="Meiryo UI" panose="020B0604030504040204" pitchFamily="50" charset="-128"/>
                <a:ea typeface="Meiryo UI" panose="020B0604030504040204" pitchFamily="50" charset="-128"/>
              </a:rPr>
              <a:t>①プログラムを実行して結果を確認する</a:t>
            </a:r>
            <a:endParaRPr lang="en-US" altLang="ja-JP"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311F1041-83DC-4B4B-AEB2-3B681826EDB7}"/>
              </a:ext>
            </a:extLst>
          </p:cNvPr>
          <p:cNvSpPr txBox="1"/>
          <p:nvPr/>
        </p:nvSpPr>
        <p:spPr>
          <a:xfrm>
            <a:off x="3118757" y="3970797"/>
            <a:ext cx="6572795"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en-US" altLang="ja-JP" dirty="0">
                <a:latin typeface="Meiryo UI" panose="020B0604030504040204" pitchFamily="50" charset="-128"/>
                <a:ea typeface="Meiryo UI" panose="020B0604030504040204" pitchFamily="50" charset="-128"/>
              </a:rPr>
              <a:t>2.</a:t>
            </a:r>
            <a:r>
              <a:rPr kumimoji="1" lang="ja-JP" altLang="en-US" dirty="0">
                <a:latin typeface="Meiryo UI" panose="020B0604030504040204" pitchFamily="50" charset="-128"/>
                <a:ea typeface="Meiryo UI" panose="020B0604030504040204" pitchFamily="50" charset="-128"/>
              </a:rPr>
              <a:t>ブラウザで対象のリストを開き、最初に追加し、前項で更新をかけた</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a:t>
            </a:r>
            <a:r>
              <a:rPr kumimoji="1" lang="en-US" altLang="ja-JP" dirty="0">
                <a:latin typeface="Meiryo UI" panose="020B0604030504040204" pitchFamily="50" charset="-128"/>
                <a:ea typeface="Meiryo UI" panose="020B0604030504040204" pitchFamily="50" charset="-128"/>
              </a:rPr>
              <a:t>Title update by python</a:t>
            </a:r>
            <a:r>
              <a:rPr kumimoji="1" lang="ja-JP" altLang="en-US" dirty="0">
                <a:latin typeface="Meiryo UI" panose="020B0604030504040204" pitchFamily="50" charset="-128"/>
                <a:ea typeface="Meiryo UI" panose="020B0604030504040204" pitchFamily="50" charset="-128"/>
              </a:rPr>
              <a:t>」のデータが削除されていることを確認する。</a:t>
            </a:r>
            <a:endParaRPr kumimoji="1" lang="en-US" altLang="ja-JP" dirty="0">
              <a:latin typeface="Meiryo UI" panose="020B0604030504040204" pitchFamily="50" charset="-128"/>
              <a:ea typeface="Meiryo UI" panose="020B0604030504040204" pitchFamily="50" charset="-128"/>
            </a:endParaRPr>
          </a:p>
        </p:txBody>
      </p:sp>
      <p:sp>
        <p:nvSpPr>
          <p:cNvPr id="28" name="テキスト ボックス 27">
            <a:extLst>
              <a:ext uri="{FF2B5EF4-FFF2-40B4-BE49-F238E27FC236}">
                <a16:creationId xmlns:a16="http://schemas.microsoft.com/office/drawing/2014/main" id="{353415A8-C1E7-42B9-BFF6-902A2DE4C481}"/>
              </a:ext>
            </a:extLst>
          </p:cNvPr>
          <p:cNvSpPr txBox="1"/>
          <p:nvPr/>
        </p:nvSpPr>
        <p:spPr>
          <a:xfrm>
            <a:off x="3247548" y="2251094"/>
            <a:ext cx="6444004"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en-US" altLang="ja-JP" dirty="0">
                <a:latin typeface="Meiryo UI" panose="020B0604030504040204" pitchFamily="50" charset="-128"/>
                <a:ea typeface="Meiryo UI" panose="020B0604030504040204" pitchFamily="50" charset="-128"/>
              </a:rPr>
              <a:t>1.SPO_RESTAPI_ListOpe.py</a:t>
            </a:r>
            <a:r>
              <a:rPr kumimoji="1" lang="ja-JP" altLang="en-US" dirty="0">
                <a:latin typeface="Meiryo UI" panose="020B0604030504040204" pitchFamily="50" charset="-128"/>
                <a:ea typeface="Meiryo UI" panose="020B0604030504040204" pitchFamily="50" charset="-128"/>
              </a:rPr>
              <a:t>を実行する。</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正常に実行されると図のような結果となり、特に表示されるものはない。</a:t>
            </a:r>
            <a:endParaRPr kumimoji="1" lang="en-US" altLang="ja-JP" dirty="0">
              <a:latin typeface="Meiryo UI" panose="020B0604030504040204" pitchFamily="50" charset="-128"/>
              <a:ea typeface="Meiryo UI" panose="020B0604030504040204" pitchFamily="50" charset="-128"/>
            </a:endParaRPr>
          </a:p>
        </p:txBody>
      </p:sp>
      <p:sp>
        <p:nvSpPr>
          <p:cNvPr id="30" name="テキスト ボックス 29">
            <a:extLst>
              <a:ext uri="{FF2B5EF4-FFF2-40B4-BE49-F238E27FC236}">
                <a16:creationId xmlns:a16="http://schemas.microsoft.com/office/drawing/2014/main" id="{25A111AA-37D1-4A2A-B8E6-3C44E5A6098C}"/>
              </a:ext>
            </a:extLst>
          </p:cNvPr>
          <p:cNvSpPr txBox="1"/>
          <p:nvPr/>
        </p:nvSpPr>
        <p:spPr>
          <a:xfrm>
            <a:off x="4494810" y="5217912"/>
            <a:ext cx="5139727" cy="1323439"/>
          </a:xfrm>
          <a:prstGeom prst="rect">
            <a:avLst/>
          </a:prstGeom>
          <a:ln/>
        </p:spPr>
        <p:style>
          <a:lnRef idx="1">
            <a:schemeClr val="accent1"/>
          </a:lnRef>
          <a:fillRef idx="3">
            <a:schemeClr val="accent1"/>
          </a:fillRef>
          <a:effectRef idx="2">
            <a:schemeClr val="accent1"/>
          </a:effectRef>
          <a:fontRef idx="minor">
            <a:schemeClr val="lt1"/>
          </a:fontRef>
        </p:style>
        <p:txBody>
          <a:bodyPr wrap="square" rtlCol="0">
            <a:spAutoFit/>
          </a:bodyPr>
          <a:lstStyle/>
          <a:p>
            <a:r>
              <a:rPr kumimoji="1" lang="ja-JP" altLang="en-US" sz="1600" dirty="0">
                <a:latin typeface="Meiryo UI" panose="020B0604030504040204" pitchFamily="50" charset="-128"/>
                <a:ea typeface="Meiryo UI" panose="020B0604030504040204" pitchFamily="50" charset="-128"/>
              </a:rPr>
              <a:t>ヒント：本資料の手法では、リストアイテムは</a:t>
            </a:r>
            <a:r>
              <a:rPr kumimoji="1" lang="en-US" altLang="ja-JP" sz="1600" dirty="0">
                <a:latin typeface="Meiryo UI" panose="020B0604030504040204" pitchFamily="50" charset="-128"/>
                <a:ea typeface="Meiryo UI" panose="020B0604030504040204" pitchFamily="50" charset="-128"/>
              </a:rPr>
              <a:t>1</a:t>
            </a:r>
            <a:r>
              <a:rPr kumimoji="1" lang="ja-JP" altLang="en-US" sz="1600" dirty="0">
                <a:latin typeface="Meiryo UI" panose="020B0604030504040204" pitchFamily="50" charset="-128"/>
                <a:ea typeface="Meiryo UI" panose="020B0604030504040204" pitchFamily="50" charset="-128"/>
              </a:rPr>
              <a:t>アクセスにつき、</a:t>
            </a:r>
            <a:endParaRPr kumimoji="1" lang="en-US" altLang="ja-JP" sz="1600" dirty="0">
              <a:latin typeface="Meiryo UI" panose="020B0604030504040204" pitchFamily="50" charset="-128"/>
              <a:ea typeface="Meiryo UI" panose="020B0604030504040204" pitchFamily="50" charset="-128"/>
            </a:endParaRPr>
          </a:p>
          <a:p>
            <a:r>
              <a:rPr kumimoji="1" lang="en-US" altLang="ja-JP" sz="1600" dirty="0">
                <a:latin typeface="Meiryo UI" panose="020B0604030504040204" pitchFamily="50" charset="-128"/>
                <a:ea typeface="Meiryo UI" panose="020B0604030504040204" pitchFamily="50" charset="-128"/>
              </a:rPr>
              <a:t>1</a:t>
            </a:r>
            <a:r>
              <a:rPr kumimoji="1" lang="ja-JP" altLang="en-US" sz="1600" dirty="0">
                <a:latin typeface="Meiryo UI" panose="020B0604030504040204" pitchFamily="50" charset="-128"/>
                <a:ea typeface="Meiryo UI" panose="020B0604030504040204" pitchFamily="50" charset="-128"/>
              </a:rPr>
              <a:t>アイテムずつしか削除できません。</a:t>
            </a:r>
            <a:r>
              <a:rPr kumimoji="1" lang="en-US" altLang="ja-JP" sz="1600" dirty="0">
                <a:latin typeface="Meiryo UI" panose="020B0604030504040204" pitchFamily="50" charset="-128"/>
                <a:ea typeface="Meiryo UI" panose="020B0604030504040204" pitchFamily="50" charset="-128"/>
              </a:rPr>
              <a:t>1</a:t>
            </a:r>
            <a:r>
              <a:rPr kumimoji="1" lang="ja-JP" altLang="en-US" sz="1600" dirty="0">
                <a:latin typeface="Meiryo UI" panose="020B0604030504040204" pitchFamily="50" charset="-128"/>
                <a:ea typeface="Meiryo UI" panose="020B0604030504040204" pitchFamily="50" charset="-128"/>
              </a:rPr>
              <a:t>度に複数の操作をする</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方法の文書化は未着手です。別途大路まで問合せください。トライしてみたい方は下記リンク等を参考にしてください。</a:t>
            </a:r>
            <a:endParaRPr kumimoji="1" lang="en-US" altLang="ja-JP" sz="1600" dirty="0">
              <a:latin typeface="Meiryo UI" panose="020B0604030504040204" pitchFamily="50" charset="-128"/>
              <a:ea typeface="Meiryo UI" panose="020B0604030504040204" pitchFamily="50" charset="-128"/>
            </a:endParaRPr>
          </a:p>
          <a:p>
            <a:r>
              <a:rPr lang="en-US" altLang="ja-JP" sz="1600" dirty="0">
                <a:solidFill>
                  <a:srgbClr val="002060"/>
                </a:solidFill>
                <a:hlinkClick r:id="rId4">
                  <a:extLst>
                    <a:ext uri="{A12FA001-AC4F-418D-AE19-62706E023703}">
                      <ahyp:hlinkClr xmlns:ahyp="http://schemas.microsoft.com/office/drawing/2018/hyperlinkcolor" val="tx"/>
                    </a:ext>
                  </a:extLst>
                </a:hlinkClick>
              </a:rPr>
              <a:t>REST API </a:t>
            </a:r>
            <a:r>
              <a:rPr lang="ja-JP" altLang="en-US" sz="1600" dirty="0">
                <a:solidFill>
                  <a:srgbClr val="002060"/>
                </a:solidFill>
                <a:hlinkClick r:id="rId4">
                  <a:extLst>
                    <a:ext uri="{A12FA001-AC4F-418D-AE19-62706E023703}">
                      <ahyp:hlinkClr xmlns:ahyp="http://schemas.microsoft.com/office/drawing/2018/hyperlinkcolor" val="tx"/>
                    </a:ext>
                  </a:extLst>
                </a:hlinkClick>
              </a:rPr>
              <a:t>によりバッチ要求を発行する </a:t>
            </a:r>
            <a:r>
              <a:rPr lang="en-US" altLang="ja-JP" sz="1600" dirty="0">
                <a:solidFill>
                  <a:srgbClr val="002060"/>
                </a:solidFill>
                <a:hlinkClick r:id="rId4">
                  <a:extLst>
                    <a:ext uri="{A12FA001-AC4F-418D-AE19-62706E023703}">
                      <ahyp:hlinkClr xmlns:ahyp="http://schemas.microsoft.com/office/drawing/2018/hyperlinkcolor" val="tx"/>
                    </a:ext>
                  </a:extLst>
                </a:hlinkClick>
              </a:rPr>
              <a:t>| Microsoft Docs</a:t>
            </a:r>
            <a:endParaRPr kumimoji="1" lang="en-US" altLang="ja-JP" sz="1600" dirty="0">
              <a:solidFill>
                <a:srgbClr val="002060"/>
              </a:solidFill>
              <a:latin typeface="Meiryo UI" panose="020B0604030504040204" pitchFamily="50" charset="-128"/>
              <a:ea typeface="Meiryo UI" panose="020B0604030504040204" pitchFamily="50" charset="-128"/>
            </a:endParaRPr>
          </a:p>
        </p:txBody>
      </p:sp>
      <p:graphicFrame>
        <p:nvGraphicFramePr>
          <p:cNvPr id="10" name="オブジェクト 9">
            <a:extLst>
              <a:ext uri="{FF2B5EF4-FFF2-40B4-BE49-F238E27FC236}">
                <a16:creationId xmlns:a16="http://schemas.microsoft.com/office/drawing/2014/main" id="{7D929A52-FBD2-4F63-B8AA-854563FE9936}"/>
              </a:ext>
            </a:extLst>
          </p:cNvPr>
          <p:cNvGraphicFramePr>
            <a:graphicFrameLocks noChangeAspect="1"/>
          </p:cNvGraphicFramePr>
          <p:nvPr>
            <p:extLst>
              <p:ext uri="{D42A27DB-BD31-4B8C-83A1-F6EECF244321}">
                <p14:modId xmlns:p14="http://schemas.microsoft.com/office/powerpoint/2010/main" val="588828003"/>
              </p:ext>
            </p:extLst>
          </p:nvPr>
        </p:nvGraphicFramePr>
        <p:xfrm>
          <a:off x="0" y="0"/>
          <a:ext cx="742950" cy="495300"/>
        </p:xfrm>
        <a:graphic>
          <a:graphicData uri="http://schemas.openxmlformats.org/presentationml/2006/ole">
            <mc:AlternateContent xmlns:mc="http://schemas.openxmlformats.org/markup-compatibility/2006">
              <mc:Choice xmlns:v="urn:schemas-microsoft-com:vml" Requires="v">
                <p:oleObj r:id="rId5" imgW="1228571" imgH="819048" progId="MSPhotoEd.3">
                  <p:embed/>
                </p:oleObj>
              </mc:Choice>
              <mc:Fallback>
                <p:oleObj r:id="rId5" imgW="1228571" imgH="819048" progId="MSPhotoEd.3">
                  <p:embed/>
                  <p:pic>
                    <p:nvPicPr>
                      <p:cNvPr id="10" name="オブジェクト 9">
                        <a:extLst>
                          <a:ext uri="{FF2B5EF4-FFF2-40B4-BE49-F238E27FC236}">
                            <a16:creationId xmlns:a16="http://schemas.microsoft.com/office/drawing/2014/main" id="{7D929A52-FBD2-4F63-B8AA-854563FE993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742950" cy="495300"/>
                      </a:xfrm>
                      <a:prstGeom prst="rect">
                        <a:avLst/>
                      </a:prstGeom>
                      <a:noFill/>
                    </p:spPr>
                  </p:pic>
                </p:oleObj>
              </mc:Fallback>
            </mc:AlternateContent>
          </a:graphicData>
        </a:graphic>
      </p:graphicFrame>
      <p:pic>
        <p:nvPicPr>
          <p:cNvPr id="11" name="グラフィックス 10" descr="戻る 単色塗りつぶし">
            <a:hlinkClick r:id="rId7" action="ppaction://hlinksldjump"/>
            <a:extLst>
              <a:ext uri="{FF2B5EF4-FFF2-40B4-BE49-F238E27FC236}">
                <a16:creationId xmlns:a16="http://schemas.microsoft.com/office/drawing/2014/main" id="{FC8DB1C4-334C-4243-9EF4-2095F8918AB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368118" y="3362"/>
            <a:ext cx="457200" cy="457200"/>
          </a:xfrm>
          <a:prstGeom prst="rect">
            <a:avLst/>
          </a:prstGeom>
        </p:spPr>
      </p:pic>
    </p:spTree>
    <p:extLst>
      <p:ext uri="{BB962C8B-B14F-4D97-AF65-F5344CB8AC3E}">
        <p14:creationId xmlns:p14="http://schemas.microsoft.com/office/powerpoint/2010/main" val="11634170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図 40">
            <a:extLst>
              <a:ext uri="{FF2B5EF4-FFF2-40B4-BE49-F238E27FC236}">
                <a16:creationId xmlns:a16="http://schemas.microsoft.com/office/drawing/2014/main" id="{6D2C8C8E-44AF-485C-8425-29189806587F}"/>
              </a:ext>
            </a:extLst>
          </p:cNvPr>
          <p:cNvPicPr>
            <a:picLocks noChangeAspect="1"/>
          </p:cNvPicPr>
          <p:nvPr/>
        </p:nvPicPr>
        <p:blipFill>
          <a:blip r:embed="rId2"/>
          <a:stretch>
            <a:fillRect/>
          </a:stretch>
        </p:blipFill>
        <p:spPr>
          <a:xfrm>
            <a:off x="74380" y="3235817"/>
            <a:ext cx="9757233" cy="2836124"/>
          </a:xfrm>
          <a:prstGeom prst="rect">
            <a:avLst/>
          </a:prstGeom>
        </p:spPr>
      </p:pic>
      <p:sp>
        <p:nvSpPr>
          <p:cNvPr id="2" name="タイトル 1"/>
          <p:cNvSpPr>
            <a:spLocks noGrp="1"/>
          </p:cNvSpPr>
          <p:nvPr>
            <p:ph type="title"/>
          </p:nvPr>
        </p:nvSpPr>
        <p:spPr/>
        <p:txBody>
          <a:bodyPr>
            <a:normAutofit/>
          </a:bodyPr>
          <a:lstStyle/>
          <a:p>
            <a:r>
              <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6-3.</a:t>
            </a:r>
            <a:r>
              <a:rPr lang="ja-JP" altLang="en-US"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内容解説</a:t>
            </a:r>
            <a:endPar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p:txBody>
          <a:bodyPr/>
          <a:lstStyle/>
          <a:p>
            <a:pPr marL="0" indent="0">
              <a:buNone/>
            </a:pPr>
            <a:r>
              <a:rPr lang="ja-JP" altLang="en-US" dirty="0">
                <a:latin typeface="Meiryo UI" panose="020B0604030504040204" pitchFamily="50" charset="-128"/>
                <a:ea typeface="Meiryo UI" panose="020B0604030504040204" pitchFamily="50" charset="-128"/>
              </a:rPr>
              <a:t>①リストアイテム削除</a:t>
            </a:r>
            <a:endParaRPr lang="en-US" altLang="ja-JP"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311F1041-83DC-4B4B-AEB2-3B681826EDB7}"/>
              </a:ext>
            </a:extLst>
          </p:cNvPr>
          <p:cNvSpPr txBox="1"/>
          <p:nvPr/>
        </p:nvSpPr>
        <p:spPr>
          <a:xfrm>
            <a:off x="148767" y="2259985"/>
            <a:ext cx="7310311" cy="92333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en-US" altLang="ja-JP" dirty="0">
                <a:latin typeface="Meiryo UI" panose="020B0604030504040204" pitchFamily="50" charset="-128"/>
                <a:ea typeface="Meiryo UI" panose="020B0604030504040204" pitchFamily="50" charset="-128"/>
              </a:rPr>
              <a:t>SPO_RESTAPI_ListOpe.py</a:t>
            </a:r>
            <a:r>
              <a:rPr kumimoji="1" lang="ja-JP" altLang="en-US" dirty="0">
                <a:latin typeface="Meiryo UI" panose="020B0604030504040204" pitchFamily="50" charset="-128"/>
                <a:ea typeface="Meiryo UI" panose="020B0604030504040204" pitchFamily="50" charset="-128"/>
              </a:rPr>
              <a:t>のリストアイテム削除処理の流れは以下の通り。</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①アクセストークンの取得</a:t>
            </a:r>
            <a:r>
              <a:rPr kumimoji="1" lang="en-US" altLang="ja-JP" dirty="0">
                <a:latin typeface="Meiryo UI" panose="020B0604030504040204" pitchFamily="50" charset="-128"/>
                <a:ea typeface="Meiryo UI" panose="020B0604030504040204" pitchFamily="50" charset="-128"/>
              </a:rPr>
              <a:t>(</a:t>
            </a:r>
            <a:r>
              <a:rPr kumimoji="1" lang="ja-JP" altLang="en-US" dirty="0">
                <a:latin typeface="Meiryo UI" panose="020B0604030504040204" pitchFamily="50" charset="-128"/>
                <a:ea typeface="Meiryo UI" panose="020B0604030504040204" pitchFamily="50" charset="-128"/>
              </a:rPr>
              <a:t>前項で説明したため詳細は割愛</a:t>
            </a:r>
            <a:r>
              <a:rPr kumimoji="1" lang="en-US" altLang="ja-JP" dirty="0">
                <a:latin typeface="Meiryo UI" panose="020B0604030504040204" pitchFamily="50" charset="-128"/>
                <a:ea typeface="Meiryo UI" panose="020B0604030504040204" pitchFamily="50" charset="-128"/>
              </a:rPr>
              <a:t>)</a:t>
            </a:r>
          </a:p>
          <a:p>
            <a:r>
              <a:rPr kumimoji="1" lang="ja-JP" altLang="en-US" dirty="0">
                <a:latin typeface="Meiryo UI" panose="020B0604030504040204" pitchFamily="50" charset="-128"/>
                <a:ea typeface="Meiryo UI" panose="020B0604030504040204" pitchFamily="50" charset="-128"/>
              </a:rPr>
              <a:t>②リストアイテム削除</a:t>
            </a:r>
            <a:endParaRPr kumimoji="1" lang="en-US" altLang="ja-JP" dirty="0">
              <a:latin typeface="Meiryo UI" panose="020B0604030504040204" pitchFamily="50" charset="-128"/>
              <a:ea typeface="Meiryo UI" panose="020B0604030504040204" pitchFamily="50" charset="-128"/>
            </a:endParaRPr>
          </a:p>
        </p:txBody>
      </p:sp>
      <p:sp>
        <p:nvSpPr>
          <p:cNvPr id="18" name="正方形/長方形 17">
            <a:extLst>
              <a:ext uri="{FF2B5EF4-FFF2-40B4-BE49-F238E27FC236}">
                <a16:creationId xmlns:a16="http://schemas.microsoft.com/office/drawing/2014/main" id="{03482BBB-DF47-4BE3-BD8A-A592BB951B6A}"/>
              </a:ext>
            </a:extLst>
          </p:cNvPr>
          <p:cNvSpPr/>
          <p:nvPr/>
        </p:nvSpPr>
        <p:spPr>
          <a:xfrm>
            <a:off x="504707" y="4046869"/>
            <a:ext cx="9302413" cy="152109"/>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cxnSp>
        <p:nvCxnSpPr>
          <p:cNvPr id="19" name="直線コネクタ 18">
            <a:extLst>
              <a:ext uri="{FF2B5EF4-FFF2-40B4-BE49-F238E27FC236}">
                <a16:creationId xmlns:a16="http://schemas.microsoft.com/office/drawing/2014/main" id="{66C11525-FC59-423C-8F68-EC0624075D8C}"/>
              </a:ext>
            </a:extLst>
          </p:cNvPr>
          <p:cNvCxnSpPr>
            <a:cxnSpLocks/>
            <a:stCxn id="21" idx="3"/>
            <a:endCxn id="18" idx="0"/>
          </p:cNvCxnSpPr>
          <p:nvPr/>
        </p:nvCxnSpPr>
        <p:spPr>
          <a:xfrm>
            <a:off x="3646898" y="3554235"/>
            <a:ext cx="1509016" cy="492634"/>
          </a:xfrm>
          <a:prstGeom prst="line">
            <a:avLst/>
          </a:prstGeom>
          <a:ln/>
        </p:spPr>
        <p:style>
          <a:lnRef idx="3">
            <a:schemeClr val="accent4"/>
          </a:lnRef>
          <a:fillRef idx="0">
            <a:schemeClr val="accent4"/>
          </a:fillRef>
          <a:effectRef idx="2">
            <a:schemeClr val="accent4"/>
          </a:effectRef>
          <a:fontRef idx="minor">
            <a:schemeClr val="tx1"/>
          </a:fontRef>
        </p:style>
      </p:cxnSp>
      <p:sp>
        <p:nvSpPr>
          <p:cNvPr id="21" name="テキスト ボックス 20">
            <a:extLst>
              <a:ext uri="{FF2B5EF4-FFF2-40B4-BE49-F238E27FC236}">
                <a16:creationId xmlns:a16="http://schemas.microsoft.com/office/drawing/2014/main" id="{8DA571A6-D6BB-4BE4-820C-2A2069D34913}"/>
              </a:ext>
            </a:extLst>
          </p:cNvPr>
          <p:cNvSpPr txBox="1"/>
          <p:nvPr/>
        </p:nvSpPr>
        <p:spPr>
          <a:xfrm>
            <a:off x="371599" y="3231069"/>
            <a:ext cx="3275299"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ja-JP" altLang="en-US" dirty="0">
                <a:latin typeface="Meiryo UI" panose="020B0604030504040204" pitchFamily="50" charset="-128"/>
                <a:ea typeface="Meiryo UI" panose="020B0604030504040204" pitchFamily="50" charset="-128"/>
              </a:rPr>
              <a:t>リストアイテム削除用の</a:t>
            </a:r>
            <a:r>
              <a:rPr kumimoji="1" lang="en-US" altLang="ja-JP" dirty="0">
                <a:latin typeface="Meiryo UI" panose="020B0604030504040204" pitchFamily="50" charset="-128"/>
                <a:ea typeface="Meiryo UI" panose="020B0604030504040204" pitchFamily="50" charset="-128"/>
              </a:rPr>
              <a:t>URL</a:t>
            </a:r>
            <a:r>
              <a:rPr kumimoji="1" lang="ja-JP" altLang="en-US" dirty="0">
                <a:latin typeface="Meiryo UI" panose="020B0604030504040204" pitchFamily="50" charset="-128"/>
                <a:ea typeface="Meiryo UI" panose="020B0604030504040204" pitchFamily="50" charset="-128"/>
              </a:rPr>
              <a:t>形式。</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最後に</a:t>
            </a:r>
            <a:r>
              <a:rPr kumimoji="1" lang="en-US" altLang="ja-JP" dirty="0">
                <a:latin typeface="Meiryo UI" panose="020B0604030504040204" pitchFamily="50" charset="-128"/>
                <a:ea typeface="Meiryo UI" panose="020B0604030504040204" pitchFamily="50" charset="-128"/>
              </a:rPr>
              <a:t>ID</a:t>
            </a:r>
            <a:r>
              <a:rPr kumimoji="1" lang="ja-JP" altLang="en-US" dirty="0">
                <a:latin typeface="Meiryo UI" panose="020B0604030504040204" pitchFamily="50" charset="-128"/>
                <a:ea typeface="Meiryo UI" panose="020B0604030504040204" pitchFamily="50" charset="-128"/>
              </a:rPr>
              <a:t>の指定が必要。</a:t>
            </a:r>
            <a:endParaRPr kumimoji="1" lang="en-US" altLang="ja-JP" dirty="0">
              <a:latin typeface="Meiryo UI" panose="020B0604030504040204" pitchFamily="50" charset="-128"/>
              <a:ea typeface="Meiryo UI" panose="020B0604030504040204" pitchFamily="50" charset="-128"/>
            </a:endParaRPr>
          </a:p>
        </p:txBody>
      </p:sp>
      <p:sp>
        <p:nvSpPr>
          <p:cNvPr id="22" name="テキスト ボックス 21">
            <a:extLst>
              <a:ext uri="{FF2B5EF4-FFF2-40B4-BE49-F238E27FC236}">
                <a16:creationId xmlns:a16="http://schemas.microsoft.com/office/drawing/2014/main" id="{952F3F0C-57BB-4738-B011-389FE0ECFF83}"/>
              </a:ext>
            </a:extLst>
          </p:cNvPr>
          <p:cNvSpPr txBox="1"/>
          <p:nvPr/>
        </p:nvSpPr>
        <p:spPr>
          <a:xfrm>
            <a:off x="4375448" y="5709665"/>
            <a:ext cx="4682418"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ja-JP" altLang="en-US" dirty="0">
                <a:latin typeface="Meiryo UI" panose="020B0604030504040204" pitchFamily="50" charset="-128"/>
                <a:ea typeface="Meiryo UI" panose="020B0604030504040204" pitchFamily="50" charset="-128"/>
              </a:rPr>
              <a:t>リストアイテムの削除にデータ部分の情報は不要。</a:t>
            </a:r>
            <a:endParaRPr kumimoji="1" lang="en-US" altLang="ja-JP" dirty="0">
              <a:latin typeface="Meiryo UI" panose="020B0604030504040204" pitchFamily="50" charset="-128"/>
              <a:ea typeface="Meiryo UI" panose="020B0604030504040204" pitchFamily="50" charset="-128"/>
            </a:endParaRPr>
          </a:p>
        </p:txBody>
      </p:sp>
      <p:sp>
        <p:nvSpPr>
          <p:cNvPr id="24" name="テキスト ボックス 23">
            <a:extLst>
              <a:ext uri="{FF2B5EF4-FFF2-40B4-BE49-F238E27FC236}">
                <a16:creationId xmlns:a16="http://schemas.microsoft.com/office/drawing/2014/main" id="{E7E998A8-3608-4E27-A567-E88688D97C8A}"/>
              </a:ext>
            </a:extLst>
          </p:cNvPr>
          <p:cNvSpPr txBox="1"/>
          <p:nvPr/>
        </p:nvSpPr>
        <p:spPr>
          <a:xfrm>
            <a:off x="461157" y="6192553"/>
            <a:ext cx="8983677" cy="584775"/>
          </a:xfrm>
          <a:prstGeom prst="rect">
            <a:avLst/>
          </a:prstGeom>
          <a:ln/>
        </p:spPr>
        <p:style>
          <a:lnRef idx="1">
            <a:schemeClr val="accent1"/>
          </a:lnRef>
          <a:fillRef idx="3">
            <a:schemeClr val="accent1"/>
          </a:fillRef>
          <a:effectRef idx="2">
            <a:schemeClr val="accent1"/>
          </a:effectRef>
          <a:fontRef idx="minor">
            <a:schemeClr val="lt1"/>
          </a:fontRef>
        </p:style>
        <p:txBody>
          <a:bodyPr wrap="square" rtlCol="0">
            <a:spAutoFit/>
          </a:bodyPr>
          <a:lstStyle/>
          <a:p>
            <a:r>
              <a:rPr kumimoji="1" lang="ja-JP" altLang="en-US" sz="1600" dirty="0">
                <a:latin typeface="Meiryo UI" panose="020B0604030504040204" pitchFamily="50" charset="-128"/>
                <a:ea typeface="Meiryo UI" panose="020B0604030504040204" pitchFamily="50" charset="-128"/>
              </a:rPr>
              <a:t>ヒント：その他、リストアイテム削除に関する詳しい情報は下記リンクや</a:t>
            </a:r>
            <a:r>
              <a:rPr kumimoji="1" lang="ja-JP" altLang="en-US" sz="1600" dirty="0">
                <a:solidFill>
                  <a:schemeClr val="bg1"/>
                </a:solidFill>
                <a:latin typeface="Meiryo UI" panose="020B0604030504040204" pitchFamily="50" charset="-128"/>
                <a:ea typeface="Meiryo UI" panose="020B0604030504040204" pitchFamily="50" charset="-128"/>
                <a:hlinkClick r:id="rId3" action="ppaction://hlinksldjump">
                  <a:extLst>
                    <a:ext uri="{A12FA001-AC4F-418D-AE19-62706E023703}">
                      <ahyp:hlinkClr xmlns:ahyp="http://schemas.microsoft.com/office/drawing/2018/hyperlinkcolor" val="tx"/>
                    </a:ext>
                  </a:extLst>
                </a:hlinkClick>
              </a:rPr>
              <a:t>おまけ情報のページ</a:t>
            </a:r>
            <a:r>
              <a:rPr kumimoji="1" lang="ja-JP" altLang="en-US" sz="1600" dirty="0">
                <a:latin typeface="Meiryo UI" panose="020B0604030504040204" pitchFamily="50" charset="-128"/>
                <a:ea typeface="Meiryo UI" panose="020B0604030504040204" pitchFamily="50" charset="-128"/>
              </a:rPr>
              <a:t>を参考にしてください。</a:t>
            </a:r>
            <a:endParaRPr kumimoji="1" lang="en-US" altLang="ja-JP" sz="1600" dirty="0">
              <a:latin typeface="Meiryo UI" panose="020B0604030504040204" pitchFamily="50" charset="-128"/>
              <a:ea typeface="Meiryo UI" panose="020B0604030504040204" pitchFamily="50" charset="-128"/>
            </a:endParaRPr>
          </a:p>
          <a:p>
            <a:r>
              <a:rPr lang="en-US" altLang="ja-JP" sz="1600" dirty="0">
                <a:solidFill>
                  <a:srgbClr val="002060"/>
                </a:solidFill>
                <a:hlinkClick r:id="rId4">
                  <a:extLst>
                    <a:ext uri="{A12FA001-AC4F-418D-AE19-62706E023703}">
                      <ahyp:hlinkClr xmlns:ahyp="http://schemas.microsoft.com/office/drawing/2018/hyperlinkcolor" val="tx"/>
                    </a:ext>
                  </a:extLst>
                </a:hlinkClick>
              </a:rPr>
              <a:t>REST </a:t>
            </a:r>
            <a:r>
              <a:rPr lang="ja-JP" altLang="en-US" sz="1600" dirty="0">
                <a:solidFill>
                  <a:srgbClr val="002060"/>
                </a:solidFill>
                <a:hlinkClick r:id="rId4">
                  <a:extLst>
                    <a:ext uri="{A12FA001-AC4F-418D-AE19-62706E023703}">
                      <ahyp:hlinkClr xmlns:ahyp="http://schemas.microsoft.com/office/drawing/2018/hyperlinkcolor" val="tx"/>
                    </a:ext>
                  </a:extLst>
                </a:hlinkClick>
              </a:rPr>
              <a:t>を使用してリストとリスト アイテムを操作する </a:t>
            </a:r>
            <a:r>
              <a:rPr lang="en-US" altLang="ja-JP" sz="1600" dirty="0">
                <a:solidFill>
                  <a:srgbClr val="002060"/>
                </a:solidFill>
                <a:hlinkClick r:id="rId4">
                  <a:extLst>
                    <a:ext uri="{A12FA001-AC4F-418D-AE19-62706E023703}">
                      <ahyp:hlinkClr xmlns:ahyp="http://schemas.microsoft.com/office/drawing/2018/hyperlinkcolor" val="tx"/>
                    </a:ext>
                  </a:extLst>
                </a:hlinkClick>
              </a:rPr>
              <a:t>| Microsoft Docs</a:t>
            </a:r>
            <a:endParaRPr kumimoji="1" lang="en-US" altLang="ja-JP" sz="1600" dirty="0">
              <a:solidFill>
                <a:srgbClr val="002060"/>
              </a:solidFill>
              <a:latin typeface="Meiryo UI" panose="020B0604030504040204" pitchFamily="50" charset="-128"/>
              <a:ea typeface="Meiryo UI" panose="020B0604030504040204" pitchFamily="50" charset="-128"/>
            </a:endParaRPr>
          </a:p>
        </p:txBody>
      </p:sp>
      <p:sp>
        <p:nvSpPr>
          <p:cNvPr id="53" name="正方形/長方形 52">
            <a:extLst>
              <a:ext uri="{FF2B5EF4-FFF2-40B4-BE49-F238E27FC236}">
                <a16:creationId xmlns:a16="http://schemas.microsoft.com/office/drawing/2014/main" id="{6150D341-3667-4BA1-8246-E15E4AE65B6F}"/>
              </a:ext>
            </a:extLst>
          </p:cNvPr>
          <p:cNvSpPr/>
          <p:nvPr/>
        </p:nvSpPr>
        <p:spPr>
          <a:xfrm flipV="1">
            <a:off x="800916" y="4970784"/>
            <a:ext cx="1574891" cy="152109"/>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sp>
        <p:nvSpPr>
          <p:cNvPr id="55" name="テキスト ボックス 54">
            <a:extLst>
              <a:ext uri="{FF2B5EF4-FFF2-40B4-BE49-F238E27FC236}">
                <a16:creationId xmlns:a16="http://schemas.microsoft.com/office/drawing/2014/main" id="{40512304-90E5-44A2-8BD3-5B52D1755EDA}"/>
              </a:ext>
            </a:extLst>
          </p:cNvPr>
          <p:cNvSpPr txBox="1"/>
          <p:nvPr/>
        </p:nvSpPr>
        <p:spPr>
          <a:xfrm>
            <a:off x="3872960" y="5140530"/>
            <a:ext cx="5599628"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ja-JP" altLang="en-US" dirty="0">
                <a:latin typeface="Meiryo UI" panose="020B0604030504040204" pitchFamily="50" charset="-128"/>
                <a:ea typeface="Meiryo UI" panose="020B0604030504040204" pitchFamily="50" charset="-128"/>
              </a:rPr>
              <a:t>ヘッダーの</a:t>
            </a:r>
            <a:r>
              <a:rPr kumimoji="1" lang="en-US" altLang="ja-JP" dirty="0">
                <a:latin typeface="Meiryo UI" panose="020B0604030504040204" pitchFamily="50" charset="-128"/>
                <a:ea typeface="Meiryo UI" panose="020B0604030504040204" pitchFamily="50" charset="-128"/>
              </a:rPr>
              <a:t>X-HTTP-Method</a:t>
            </a:r>
            <a:r>
              <a:rPr kumimoji="1" lang="ja-JP" altLang="en-US" dirty="0">
                <a:latin typeface="Meiryo UI" panose="020B0604030504040204" pitchFamily="50" charset="-128"/>
                <a:ea typeface="Meiryo UI" panose="020B0604030504040204" pitchFamily="50" charset="-128"/>
              </a:rPr>
              <a:t>プロパティに「</a:t>
            </a:r>
            <a:r>
              <a:rPr kumimoji="1" lang="en-US" altLang="ja-JP" dirty="0">
                <a:latin typeface="Meiryo UI" panose="020B0604030504040204" pitchFamily="50" charset="-128"/>
                <a:ea typeface="Meiryo UI" panose="020B0604030504040204" pitchFamily="50" charset="-128"/>
              </a:rPr>
              <a:t>DELETE</a:t>
            </a:r>
            <a:r>
              <a:rPr kumimoji="1" lang="ja-JP" altLang="en-US" dirty="0">
                <a:latin typeface="Meiryo UI" panose="020B0604030504040204" pitchFamily="50" charset="-128"/>
                <a:ea typeface="Meiryo UI" panose="020B0604030504040204" pitchFamily="50" charset="-128"/>
              </a:rPr>
              <a:t>」を入力。</a:t>
            </a:r>
            <a:endParaRPr kumimoji="1" lang="en-US" altLang="ja-JP" dirty="0">
              <a:latin typeface="Meiryo UI" panose="020B0604030504040204" pitchFamily="50" charset="-128"/>
              <a:ea typeface="Meiryo UI" panose="020B0604030504040204" pitchFamily="50" charset="-128"/>
            </a:endParaRPr>
          </a:p>
        </p:txBody>
      </p:sp>
      <p:cxnSp>
        <p:nvCxnSpPr>
          <p:cNvPr id="56" name="直線コネクタ 55">
            <a:extLst>
              <a:ext uri="{FF2B5EF4-FFF2-40B4-BE49-F238E27FC236}">
                <a16:creationId xmlns:a16="http://schemas.microsoft.com/office/drawing/2014/main" id="{685E0A04-7A52-439D-A361-85F27CA1A5A8}"/>
              </a:ext>
            </a:extLst>
          </p:cNvPr>
          <p:cNvCxnSpPr>
            <a:cxnSpLocks/>
            <a:stCxn id="53" idx="3"/>
            <a:endCxn id="55" idx="1"/>
          </p:cNvCxnSpPr>
          <p:nvPr/>
        </p:nvCxnSpPr>
        <p:spPr>
          <a:xfrm>
            <a:off x="2375807" y="5046838"/>
            <a:ext cx="1497153" cy="278358"/>
          </a:xfrm>
          <a:prstGeom prst="line">
            <a:avLst/>
          </a:prstGeom>
          <a:ln/>
        </p:spPr>
        <p:style>
          <a:lnRef idx="3">
            <a:schemeClr val="accent4"/>
          </a:lnRef>
          <a:fillRef idx="0">
            <a:schemeClr val="accent4"/>
          </a:fillRef>
          <a:effectRef idx="2">
            <a:schemeClr val="accent4"/>
          </a:effectRef>
          <a:fontRef idx="minor">
            <a:schemeClr val="tx1"/>
          </a:fontRef>
        </p:style>
      </p:cxnSp>
      <p:sp>
        <p:nvSpPr>
          <p:cNvPr id="25" name="正方形/長方形 24">
            <a:extLst>
              <a:ext uri="{FF2B5EF4-FFF2-40B4-BE49-F238E27FC236}">
                <a16:creationId xmlns:a16="http://schemas.microsoft.com/office/drawing/2014/main" id="{FB042363-120F-4F7B-9363-371B38C28593}"/>
              </a:ext>
            </a:extLst>
          </p:cNvPr>
          <p:cNvSpPr/>
          <p:nvPr/>
        </p:nvSpPr>
        <p:spPr>
          <a:xfrm>
            <a:off x="8392885" y="4048322"/>
            <a:ext cx="1141517" cy="150656"/>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cxnSp>
        <p:nvCxnSpPr>
          <p:cNvPr id="27" name="直線コネクタ 26">
            <a:extLst>
              <a:ext uri="{FF2B5EF4-FFF2-40B4-BE49-F238E27FC236}">
                <a16:creationId xmlns:a16="http://schemas.microsoft.com/office/drawing/2014/main" id="{34EDFAA4-54D4-4A31-A4C5-879AE42E5C78}"/>
              </a:ext>
            </a:extLst>
          </p:cNvPr>
          <p:cNvCxnSpPr>
            <a:cxnSpLocks/>
            <a:stCxn id="21" idx="3"/>
            <a:endCxn id="25" idx="0"/>
          </p:cNvCxnSpPr>
          <p:nvPr/>
        </p:nvCxnSpPr>
        <p:spPr>
          <a:xfrm>
            <a:off x="3646898" y="3554235"/>
            <a:ext cx="5316746" cy="494087"/>
          </a:xfrm>
          <a:prstGeom prst="line">
            <a:avLst/>
          </a:prstGeom>
          <a:ln/>
        </p:spPr>
        <p:style>
          <a:lnRef idx="3">
            <a:schemeClr val="accent4"/>
          </a:lnRef>
          <a:fillRef idx="0">
            <a:schemeClr val="accent4"/>
          </a:fillRef>
          <a:effectRef idx="2">
            <a:schemeClr val="accent4"/>
          </a:effectRef>
          <a:fontRef idx="minor">
            <a:schemeClr val="tx1"/>
          </a:fontRef>
        </p:style>
      </p:cxnSp>
      <p:sp>
        <p:nvSpPr>
          <p:cNvPr id="44" name="テキスト ボックス 43">
            <a:extLst>
              <a:ext uri="{FF2B5EF4-FFF2-40B4-BE49-F238E27FC236}">
                <a16:creationId xmlns:a16="http://schemas.microsoft.com/office/drawing/2014/main" id="{E11A0710-71A1-4FF2-9AD9-FC04FEA4AB41}"/>
              </a:ext>
            </a:extLst>
          </p:cNvPr>
          <p:cNvSpPr txBox="1"/>
          <p:nvPr/>
        </p:nvSpPr>
        <p:spPr>
          <a:xfrm>
            <a:off x="3872960" y="4351975"/>
            <a:ext cx="5511862"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ja-JP" altLang="en-US" dirty="0">
                <a:latin typeface="Meiryo UI" panose="020B0604030504040204" pitchFamily="50" charset="-128"/>
                <a:ea typeface="Meiryo UI" panose="020B0604030504040204" pitchFamily="50" charset="-128"/>
              </a:rPr>
              <a:t>ヘッダーの</a:t>
            </a:r>
            <a:r>
              <a:rPr kumimoji="1" lang="en-US" altLang="ja-JP" dirty="0">
                <a:latin typeface="Meiryo UI" panose="020B0604030504040204" pitchFamily="50" charset="-128"/>
                <a:ea typeface="Meiryo UI" panose="020B0604030504040204" pitchFamily="50" charset="-128"/>
              </a:rPr>
              <a:t>If-Match</a:t>
            </a:r>
            <a:r>
              <a:rPr kumimoji="1" lang="ja-JP" altLang="en-US" dirty="0">
                <a:latin typeface="Meiryo UI" panose="020B0604030504040204" pitchFamily="50" charset="-128"/>
                <a:ea typeface="Meiryo UI" panose="020B0604030504040204" pitchFamily="50" charset="-128"/>
              </a:rPr>
              <a:t>プロパティに「</a:t>
            </a:r>
            <a:r>
              <a:rPr kumimoji="1" lang="en-US" altLang="ja-JP" dirty="0">
                <a:latin typeface="Meiryo UI" panose="020B0604030504040204" pitchFamily="50" charset="-128"/>
                <a:ea typeface="Meiryo UI" panose="020B0604030504040204" pitchFamily="50" charset="-128"/>
              </a:rPr>
              <a:t>*</a:t>
            </a:r>
            <a:r>
              <a:rPr kumimoji="1" lang="ja-JP" altLang="en-US" dirty="0">
                <a:latin typeface="Meiryo UI" panose="020B0604030504040204" pitchFamily="50" charset="-128"/>
                <a:ea typeface="Meiryo UI" panose="020B0604030504040204" pitchFamily="50" charset="-128"/>
              </a:rPr>
              <a:t>」を入力。「</a:t>
            </a:r>
            <a:r>
              <a:rPr kumimoji="1" lang="en-US" altLang="ja-JP" dirty="0">
                <a:latin typeface="Meiryo UI" panose="020B0604030504040204" pitchFamily="50" charset="-128"/>
                <a:ea typeface="Meiryo UI" panose="020B0604030504040204" pitchFamily="50" charset="-128"/>
              </a:rPr>
              <a:t>*</a:t>
            </a:r>
            <a:r>
              <a:rPr kumimoji="1" lang="ja-JP" altLang="en-US" dirty="0">
                <a:latin typeface="Meiryo UI" panose="020B0604030504040204" pitchFamily="50" charset="-128"/>
                <a:ea typeface="Meiryo UI" panose="020B0604030504040204" pitchFamily="50" charset="-128"/>
              </a:rPr>
              <a:t>」を入力した</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場合はバージョンに関わらず強制的に削除する。</a:t>
            </a:r>
            <a:endParaRPr kumimoji="1" lang="en-US" altLang="ja-JP" dirty="0">
              <a:latin typeface="Meiryo UI" panose="020B0604030504040204" pitchFamily="50" charset="-128"/>
              <a:ea typeface="Meiryo UI" panose="020B0604030504040204" pitchFamily="50" charset="-128"/>
            </a:endParaRPr>
          </a:p>
        </p:txBody>
      </p:sp>
      <p:sp>
        <p:nvSpPr>
          <p:cNvPr id="65" name="正方形/長方形 64">
            <a:extLst>
              <a:ext uri="{FF2B5EF4-FFF2-40B4-BE49-F238E27FC236}">
                <a16:creationId xmlns:a16="http://schemas.microsoft.com/office/drawing/2014/main" id="{3439E5A8-6E74-49DF-8A7E-89DF0853B522}"/>
              </a:ext>
            </a:extLst>
          </p:cNvPr>
          <p:cNvSpPr/>
          <p:nvPr/>
        </p:nvSpPr>
        <p:spPr>
          <a:xfrm flipV="1">
            <a:off x="800916" y="4800290"/>
            <a:ext cx="1019720" cy="170493"/>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cxnSp>
        <p:nvCxnSpPr>
          <p:cNvPr id="67" name="直線コネクタ 66">
            <a:extLst>
              <a:ext uri="{FF2B5EF4-FFF2-40B4-BE49-F238E27FC236}">
                <a16:creationId xmlns:a16="http://schemas.microsoft.com/office/drawing/2014/main" id="{E4F9D25D-4EAE-4707-9FA3-40DF1CEE0850}"/>
              </a:ext>
            </a:extLst>
          </p:cNvPr>
          <p:cNvCxnSpPr>
            <a:cxnSpLocks/>
            <a:stCxn id="44" idx="1"/>
            <a:endCxn id="65" idx="3"/>
          </p:cNvCxnSpPr>
          <p:nvPr/>
        </p:nvCxnSpPr>
        <p:spPr>
          <a:xfrm flipH="1">
            <a:off x="1820636" y="4675141"/>
            <a:ext cx="2052324" cy="210395"/>
          </a:xfrm>
          <a:prstGeom prst="line">
            <a:avLst/>
          </a:prstGeom>
          <a:ln/>
        </p:spPr>
        <p:style>
          <a:lnRef idx="3">
            <a:schemeClr val="accent4"/>
          </a:lnRef>
          <a:fillRef idx="0">
            <a:schemeClr val="accent4"/>
          </a:fillRef>
          <a:effectRef idx="2">
            <a:schemeClr val="accent4"/>
          </a:effectRef>
          <a:fontRef idx="minor">
            <a:schemeClr val="tx1"/>
          </a:fontRef>
        </p:style>
      </p:cxnSp>
      <p:graphicFrame>
        <p:nvGraphicFramePr>
          <p:cNvPr id="20" name="オブジェクト 19">
            <a:extLst>
              <a:ext uri="{FF2B5EF4-FFF2-40B4-BE49-F238E27FC236}">
                <a16:creationId xmlns:a16="http://schemas.microsoft.com/office/drawing/2014/main" id="{B7307A0F-9DAC-4200-8113-E7E6446DE90C}"/>
              </a:ext>
            </a:extLst>
          </p:cNvPr>
          <p:cNvGraphicFramePr>
            <a:graphicFrameLocks noChangeAspect="1"/>
          </p:cNvGraphicFramePr>
          <p:nvPr>
            <p:extLst>
              <p:ext uri="{D42A27DB-BD31-4B8C-83A1-F6EECF244321}">
                <p14:modId xmlns:p14="http://schemas.microsoft.com/office/powerpoint/2010/main" val="588828003"/>
              </p:ext>
            </p:extLst>
          </p:nvPr>
        </p:nvGraphicFramePr>
        <p:xfrm>
          <a:off x="0" y="0"/>
          <a:ext cx="742950" cy="495300"/>
        </p:xfrm>
        <a:graphic>
          <a:graphicData uri="http://schemas.openxmlformats.org/presentationml/2006/ole">
            <mc:AlternateContent xmlns:mc="http://schemas.openxmlformats.org/markup-compatibility/2006">
              <mc:Choice xmlns:v="urn:schemas-microsoft-com:vml" Requires="v">
                <p:oleObj r:id="rId5" imgW="1228571" imgH="819048" progId="MSPhotoEd.3">
                  <p:embed/>
                </p:oleObj>
              </mc:Choice>
              <mc:Fallback>
                <p:oleObj r:id="rId5" imgW="1228571" imgH="819048" progId="MSPhotoEd.3">
                  <p:embed/>
                  <p:pic>
                    <p:nvPicPr>
                      <p:cNvPr id="20" name="オブジェクト 19">
                        <a:extLst>
                          <a:ext uri="{FF2B5EF4-FFF2-40B4-BE49-F238E27FC236}">
                            <a16:creationId xmlns:a16="http://schemas.microsoft.com/office/drawing/2014/main" id="{B7307A0F-9DAC-4200-8113-E7E6446DE90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742950" cy="495300"/>
                      </a:xfrm>
                      <a:prstGeom prst="rect">
                        <a:avLst/>
                      </a:prstGeom>
                      <a:noFill/>
                    </p:spPr>
                  </p:pic>
                </p:oleObj>
              </mc:Fallback>
            </mc:AlternateContent>
          </a:graphicData>
        </a:graphic>
      </p:graphicFrame>
      <p:pic>
        <p:nvPicPr>
          <p:cNvPr id="23" name="グラフィックス 22" descr="戻る 単色塗りつぶし">
            <a:hlinkClick r:id="rId7" action="ppaction://hlinksldjump"/>
            <a:extLst>
              <a:ext uri="{FF2B5EF4-FFF2-40B4-BE49-F238E27FC236}">
                <a16:creationId xmlns:a16="http://schemas.microsoft.com/office/drawing/2014/main" id="{43030FEB-8929-4D48-A783-FBF1EC03DFD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368118" y="3362"/>
            <a:ext cx="457200" cy="457200"/>
          </a:xfrm>
          <a:prstGeom prst="rect">
            <a:avLst/>
          </a:prstGeom>
        </p:spPr>
      </p:pic>
    </p:spTree>
    <p:extLst>
      <p:ext uri="{BB962C8B-B14F-4D97-AF65-F5344CB8AC3E}">
        <p14:creationId xmlns:p14="http://schemas.microsoft.com/office/powerpoint/2010/main" val="3280569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Meiryo UI" panose="020B0604030504040204" pitchFamily="50" charset="-128"/>
                <a:ea typeface="Meiryo UI" panose="020B0604030504040204" pitchFamily="50" charset="-128"/>
              </a:rPr>
              <a:t>目次</a:t>
            </a:r>
            <a:endParaRPr lang="en-US" altLang="ja-JP" u="sng" dirty="0">
              <a:uFill>
                <a:solidFill>
                  <a:schemeClr val="accent6">
                    <a:lumMod val="40000"/>
                    <a:lumOff val="60000"/>
                  </a:schemeClr>
                </a:solidFill>
              </a:uFill>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a:xfrm>
            <a:off x="681038" y="1825625"/>
            <a:ext cx="8543925" cy="4787446"/>
          </a:xfrm>
        </p:spPr>
        <p:txBody>
          <a:bodyPr>
            <a:normAutofit/>
          </a:bodyPr>
          <a:lstStyle/>
          <a:p>
            <a:pPr marL="0" indent="0">
              <a:buNone/>
            </a:pPr>
            <a:r>
              <a:rPr lang="en-US" altLang="ja-JP" u="sng" dirty="0">
                <a:uFill>
                  <a:solidFill>
                    <a:schemeClr val="accent6">
                      <a:lumMod val="40000"/>
                      <a:lumOff val="60000"/>
                    </a:schemeClr>
                  </a:solidFill>
                </a:uFill>
                <a:latin typeface="Meiryo UI" panose="020B0604030504040204" pitchFamily="50" charset="-128"/>
                <a:ea typeface="Meiryo UI" panose="020B0604030504040204" pitchFamily="50" charset="-128"/>
                <a:hlinkClick r:id="rId2" action="ppaction://hlinksldjump">
                  <a:extLst>
                    <a:ext uri="{A12FA001-AC4F-418D-AE19-62706E023703}">
                      <ahyp:hlinkClr xmlns:ahyp="http://schemas.microsoft.com/office/drawing/2018/hyperlinkcolor" val="tx"/>
                    </a:ext>
                  </a:extLst>
                </a:hlinkClick>
              </a:rPr>
              <a:t>1.</a:t>
            </a:r>
            <a:r>
              <a:rPr lang="ja-JP" altLang="en-US" u="sng" dirty="0">
                <a:uFill>
                  <a:solidFill>
                    <a:schemeClr val="accent6">
                      <a:lumMod val="40000"/>
                      <a:lumOff val="60000"/>
                    </a:schemeClr>
                  </a:solidFill>
                </a:uFill>
                <a:latin typeface="Meiryo UI" panose="020B0604030504040204" pitchFamily="50" charset="-128"/>
                <a:ea typeface="Meiryo UI" panose="020B0604030504040204" pitchFamily="50" charset="-128"/>
                <a:hlinkClick r:id="rId2" action="ppaction://hlinksldjump">
                  <a:extLst>
                    <a:ext uri="{A12FA001-AC4F-418D-AE19-62706E023703}">
                      <ahyp:hlinkClr xmlns:ahyp="http://schemas.microsoft.com/office/drawing/2018/hyperlinkcolor" val="tx"/>
                    </a:ext>
                  </a:extLst>
                </a:hlinkClick>
              </a:rPr>
              <a:t>前準備</a:t>
            </a:r>
            <a:endParaRPr lang="en-US" altLang="ja-JP" u="sng" dirty="0">
              <a:uFill>
                <a:solidFill>
                  <a:schemeClr val="accent6">
                    <a:lumMod val="40000"/>
                    <a:lumOff val="60000"/>
                  </a:schemeClr>
                </a:solidFill>
              </a:uFill>
              <a:latin typeface="Meiryo UI" panose="020B0604030504040204" pitchFamily="50" charset="-128"/>
              <a:ea typeface="Meiryo UI" panose="020B0604030504040204" pitchFamily="50" charset="-128"/>
            </a:endParaRPr>
          </a:p>
          <a:p>
            <a:pPr marL="0" indent="0">
              <a:buNone/>
            </a:pPr>
            <a:r>
              <a:rPr lang="ja-JP" altLang="en-US" dirty="0">
                <a:uFill>
                  <a:solidFill>
                    <a:schemeClr val="accent1">
                      <a:lumMod val="40000"/>
                      <a:lumOff val="60000"/>
                    </a:schemeClr>
                  </a:solidFill>
                </a:uFill>
                <a:latin typeface="Meiryo UI" panose="020B0604030504040204" pitchFamily="50" charset="-128"/>
                <a:ea typeface="Meiryo UI" panose="020B0604030504040204" pitchFamily="50" charset="-128"/>
              </a:rPr>
              <a:t>　</a:t>
            </a:r>
            <a:r>
              <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3" action="ppaction://hlinksldjump">
                  <a:extLst>
                    <a:ext uri="{A12FA001-AC4F-418D-AE19-62706E023703}">
                      <ahyp:hlinkClr xmlns:ahyp="http://schemas.microsoft.com/office/drawing/2018/hyperlinkcolor" val="tx"/>
                    </a:ext>
                  </a:extLst>
                </a:hlinkClick>
              </a:rPr>
              <a:t>1</a:t>
            </a:r>
            <a:r>
              <a:rPr kumimoji="1"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3" action="ppaction://hlinksldjump">
                  <a:extLst>
                    <a:ext uri="{A12FA001-AC4F-418D-AE19-62706E023703}">
                      <ahyp:hlinkClr xmlns:ahyp="http://schemas.microsoft.com/office/drawing/2018/hyperlinkcolor" val="tx"/>
                    </a:ext>
                  </a:extLst>
                </a:hlinkClick>
              </a:rPr>
              <a:t>-1.</a:t>
            </a:r>
            <a:r>
              <a:rPr lang="ja-JP" altLang="en-US"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3" action="ppaction://hlinksldjump">
                  <a:extLst>
                    <a:ext uri="{A12FA001-AC4F-418D-AE19-62706E023703}">
                      <ahyp:hlinkClr xmlns:ahyp="http://schemas.microsoft.com/office/drawing/2018/hyperlinkcolor" val="tx"/>
                    </a:ext>
                  </a:extLst>
                </a:hlinkClick>
              </a:rPr>
              <a:t>使用</a:t>
            </a:r>
            <a:r>
              <a:rPr kumimoji="1" lang="ja-JP" altLang="en-US"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3" action="ppaction://hlinksldjump">
                  <a:extLst>
                    <a:ext uri="{A12FA001-AC4F-418D-AE19-62706E023703}">
                      <ahyp:hlinkClr xmlns:ahyp="http://schemas.microsoft.com/office/drawing/2018/hyperlinkcolor" val="tx"/>
                    </a:ext>
                  </a:extLst>
                </a:hlinkClick>
              </a:rPr>
              <a:t>ファイルの確認 </a:t>
            </a:r>
            <a:endParaRPr kumimoji="1"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a:p>
            <a:pPr marL="0" indent="0">
              <a:buNone/>
            </a:pPr>
            <a:r>
              <a:rPr lang="ja-JP" altLang="en-US" dirty="0">
                <a:uFill>
                  <a:solidFill>
                    <a:schemeClr val="accent1">
                      <a:lumMod val="40000"/>
                      <a:lumOff val="60000"/>
                    </a:schemeClr>
                  </a:solidFill>
                </a:uFill>
                <a:latin typeface="Meiryo UI" panose="020B0604030504040204" pitchFamily="50" charset="-128"/>
                <a:ea typeface="Meiryo UI" panose="020B0604030504040204" pitchFamily="50" charset="-128"/>
              </a:rPr>
              <a:t>　</a:t>
            </a:r>
            <a:r>
              <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4" action="ppaction://hlinksldjump">
                  <a:extLst>
                    <a:ext uri="{A12FA001-AC4F-418D-AE19-62706E023703}">
                      <ahyp:hlinkClr xmlns:ahyp="http://schemas.microsoft.com/office/drawing/2018/hyperlinkcolor" val="tx"/>
                    </a:ext>
                  </a:extLst>
                </a:hlinkClick>
              </a:rPr>
              <a:t>1</a:t>
            </a:r>
            <a:r>
              <a:rPr kumimoji="1"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4" action="ppaction://hlinksldjump">
                  <a:extLst>
                    <a:ext uri="{A12FA001-AC4F-418D-AE19-62706E023703}">
                      <ahyp:hlinkClr xmlns:ahyp="http://schemas.microsoft.com/office/drawing/2018/hyperlinkcolor" val="tx"/>
                    </a:ext>
                  </a:extLst>
                </a:hlinkClick>
              </a:rPr>
              <a:t>-2.</a:t>
            </a:r>
            <a:r>
              <a:rPr kumimoji="1" lang="ja-JP" altLang="en-US"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4" action="ppaction://hlinksldjump">
                  <a:extLst>
                    <a:ext uri="{A12FA001-AC4F-418D-AE19-62706E023703}">
                      <ahyp:hlinkClr xmlns:ahyp="http://schemas.microsoft.com/office/drawing/2018/hyperlinkcolor" val="tx"/>
                    </a:ext>
                  </a:extLst>
                </a:hlinkClick>
              </a:rPr>
              <a:t>対象</a:t>
            </a:r>
            <a:r>
              <a:rPr kumimoji="1"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4" action="ppaction://hlinksldjump">
                  <a:extLst>
                    <a:ext uri="{A12FA001-AC4F-418D-AE19-62706E023703}">
                      <ahyp:hlinkClr xmlns:ahyp="http://schemas.microsoft.com/office/drawing/2018/hyperlinkcolor" val="tx"/>
                    </a:ext>
                  </a:extLst>
                </a:hlinkClick>
              </a:rPr>
              <a:t>SPO</a:t>
            </a:r>
            <a:r>
              <a:rPr kumimoji="1" lang="ja-JP" altLang="en-US"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4" action="ppaction://hlinksldjump">
                  <a:extLst>
                    <a:ext uri="{A12FA001-AC4F-418D-AE19-62706E023703}">
                      <ahyp:hlinkClr xmlns:ahyp="http://schemas.microsoft.com/office/drawing/2018/hyperlinkcolor" val="tx"/>
                    </a:ext>
                  </a:extLst>
                </a:hlinkClick>
              </a:rPr>
              <a:t>サイトの設定 </a:t>
            </a:r>
            <a:endPar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a:p>
            <a:pPr marL="0" indent="0">
              <a:buNone/>
            </a:pPr>
            <a:r>
              <a:rPr lang="ja-JP" altLang="en-US" dirty="0">
                <a:uFill>
                  <a:solidFill>
                    <a:schemeClr val="accent1">
                      <a:lumMod val="40000"/>
                      <a:lumOff val="60000"/>
                    </a:schemeClr>
                  </a:solidFill>
                </a:uFill>
                <a:latin typeface="Meiryo UI" panose="020B0604030504040204" pitchFamily="50" charset="-128"/>
                <a:ea typeface="Meiryo UI" panose="020B0604030504040204" pitchFamily="50" charset="-128"/>
              </a:rPr>
              <a:t>　</a:t>
            </a:r>
            <a:r>
              <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5" action="ppaction://hlinksldjump">
                  <a:extLst>
                    <a:ext uri="{A12FA001-AC4F-418D-AE19-62706E023703}">
                      <ahyp:hlinkClr xmlns:ahyp="http://schemas.microsoft.com/office/drawing/2018/hyperlinkcolor" val="tx"/>
                    </a:ext>
                  </a:extLst>
                </a:hlinkClick>
              </a:rPr>
              <a:t>1-3.</a:t>
            </a:r>
            <a:r>
              <a:rPr lang="ja-JP" altLang="en-US"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5" action="ppaction://hlinksldjump">
                  <a:extLst>
                    <a:ext uri="{A12FA001-AC4F-418D-AE19-62706E023703}">
                      <ahyp:hlinkClr xmlns:ahyp="http://schemas.microsoft.com/office/drawing/2018/hyperlinkcolor" val="tx"/>
                    </a:ext>
                  </a:extLst>
                </a:hlinkClick>
              </a:rPr>
              <a:t>動作確認用リストの設定 </a:t>
            </a:r>
            <a:endPar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a:p>
            <a:pPr marL="0" indent="0">
              <a:buNone/>
            </a:pPr>
            <a:endPar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a:p>
            <a:pPr marL="0" indent="0">
              <a:buNone/>
            </a:pPr>
            <a:r>
              <a:rPr lang="en-US" altLang="ja-JP" u="sng" dirty="0">
                <a:uFill>
                  <a:solidFill>
                    <a:schemeClr val="accent6">
                      <a:lumMod val="40000"/>
                      <a:lumOff val="60000"/>
                    </a:schemeClr>
                  </a:solidFill>
                </a:uFill>
                <a:latin typeface="Meiryo UI" panose="020B0604030504040204" pitchFamily="50" charset="-128"/>
                <a:ea typeface="Meiryo UI" panose="020B0604030504040204" pitchFamily="50" charset="-128"/>
                <a:hlinkClick r:id="rId6" action="ppaction://hlinksldjump">
                  <a:extLst>
                    <a:ext uri="{A12FA001-AC4F-418D-AE19-62706E023703}">
                      <ahyp:hlinkClr xmlns:ahyp="http://schemas.microsoft.com/office/drawing/2018/hyperlinkcolor" val="tx"/>
                    </a:ext>
                  </a:extLst>
                </a:hlinkClick>
              </a:rPr>
              <a:t>2.REST</a:t>
            </a:r>
            <a:r>
              <a:rPr lang="ja-JP" altLang="en-US" u="sng" dirty="0">
                <a:uFill>
                  <a:solidFill>
                    <a:schemeClr val="accent6">
                      <a:lumMod val="40000"/>
                      <a:lumOff val="60000"/>
                    </a:schemeClr>
                  </a:solidFill>
                </a:uFill>
                <a:latin typeface="Meiryo UI" panose="020B0604030504040204" pitchFamily="50" charset="-128"/>
                <a:ea typeface="Meiryo UI" panose="020B0604030504040204" pitchFamily="50" charset="-128"/>
                <a:hlinkClick r:id="rId6" action="ppaction://hlinksldjump">
                  <a:extLst>
                    <a:ext uri="{A12FA001-AC4F-418D-AE19-62706E023703}">
                      <ahyp:hlinkClr xmlns:ahyp="http://schemas.microsoft.com/office/drawing/2018/hyperlinkcolor" val="tx"/>
                    </a:ext>
                  </a:extLst>
                </a:hlinkClick>
              </a:rPr>
              <a:t> </a:t>
            </a:r>
            <a:r>
              <a:rPr lang="en-US" altLang="ja-JP" u="sng" dirty="0">
                <a:uFill>
                  <a:solidFill>
                    <a:schemeClr val="accent6">
                      <a:lumMod val="40000"/>
                      <a:lumOff val="60000"/>
                    </a:schemeClr>
                  </a:solidFill>
                </a:uFill>
                <a:latin typeface="Meiryo UI" panose="020B0604030504040204" pitchFamily="50" charset="-128"/>
                <a:ea typeface="Meiryo UI" panose="020B0604030504040204" pitchFamily="50" charset="-128"/>
                <a:hlinkClick r:id="rId6" action="ppaction://hlinksldjump">
                  <a:extLst>
                    <a:ext uri="{A12FA001-AC4F-418D-AE19-62706E023703}">
                      <ahyp:hlinkClr xmlns:ahyp="http://schemas.microsoft.com/office/drawing/2018/hyperlinkcolor" val="tx"/>
                    </a:ext>
                  </a:extLst>
                </a:hlinkClick>
              </a:rPr>
              <a:t>API</a:t>
            </a:r>
            <a:r>
              <a:rPr lang="ja-JP" altLang="en-US" u="sng" dirty="0">
                <a:uFill>
                  <a:solidFill>
                    <a:schemeClr val="accent6">
                      <a:lumMod val="40000"/>
                      <a:lumOff val="60000"/>
                    </a:schemeClr>
                  </a:solidFill>
                </a:uFill>
                <a:latin typeface="Meiryo UI" panose="020B0604030504040204" pitchFamily="50" charset="-128"/>
                <a:ea typeface="Meiryo UI" panose="020B0604030504040204" pitchFamily="50" charset="-128"/>
                <a:hlinkClick r:id="rId6" action="ppaction://hlinksldjump">
                  <a:extLst>
                    <a:ext uri="{A12FA001-AC4F-418D-AE19-62706E023703}">
                      <ahyp:hlinkClr xmlns:ahyp="http://schemas.microsoft.com/office/drawing/2018/hyperlinkcolor" val="tx"/>
                    </a:ext>
                  </a:extLst>
                </a:hlinkClick>
              </a:rPr>
              <a:t>用</a:t>
            </a:r>
            <a:r>
              <a:rPr lang="en-US" altLang="ja-JP" u="sng" dirty="0">
                <a:uFill>
                  <a:solidFill>
                    <a:schemeClr val="accent6">
                      <a:lumMod val="40000"/>
                      <a:lumOff val="60000"/>
                    </a:schemeClr>
                  </a:solidFill>
                </a:uFill>
                <a:latin typeface="Meiryo UI" panose="020B0604030504040204" pitchFamily="50" charset="-128"/>
                <a:ea typeface="Meiryo UI" panose="020B0604030504040204" pitchFamily="50" charset="-128"/>
                <a:hlinkClick r:id="rId6" action="ppaction://hlinksldjump">
                  <a:extLst>
                    <a:ext uri="{A12FA001-AC4F-418D-AE19-62706E023703}">
                      <ahyp:hlinkClr xmlns:ahyp="http://schemas.microsoft.com/office/drawing/2018/hyperlinkcolor" val="tx"/>
                    </a:ext>
                  </a:extLst>
                </a:hlinkClick>
              </a:rPr>
              <a:t>ID</a:t>
            </a:r>
            <a:r>
              <a:rPr lang="ja-JP" altLang="en-US" u="sng" dirty="0">
                <a:uFill>
                  <a:solidFill>
                    <a:schemeClr val="accent6">
                      <a:lumMod val="40000"/>
                      <a:lumOff val="60000"/>
                    </a:schemeClr>
                  </a:solidFill>
                </a:uFill>
                <a:latin typeface="Meiryo UI" panose="020B0604030504040204" pitchFamily="50" charset="-128"/>
                <a:ea typeface="Meiryo UI" panose="020B0604030504040204" pitchFamily="50" charset="-128"/>
                <a:hlinkClick r:id="rId6" action="ppaction://hlinksldjump">
                  <a:extLst>
                    <a:ext uri="{A12FA001-AC4F-418D-AE19-62706E023703}">
                      <ahyp:hlinkClr xmlns:ahyp="http://schemas.microsoft.com/office/drawing/2018/hyperlinkcolor" val="tx"/>
                    </a:ext>
                  </a:extLst>
                </a:hlinkClick>
              </a:rPr>
              <a:t>の設定</a:t>
            </a:r>
            <a:endParaRPr lang="en-US" altLang="ja-JP" u="sng" dirty="0">
              <a:uFill>
                <a:solidFill>
                  <a:schemeClr val="accent6">
                    <a:lumMod val="40000"/>
                    <a:lumOff val="60000"/>
                  </a:schemeClr>
                </a:solidFill>
              </a:uFill>
              <a:latin typeface="Meiryo UI" panose="020B0604030504040204" pitchFamily="50" charset="-128"/>
              <a:ea typeface="Meiryo UI" panose="020B0604030504040204" pitchFamily="50" charset="-128"/>
            </a:endParaRPr>
          </a:p>
          <a:p>
            <a:pPr marL="0" indent="0">
              <a:buNone/>
            </a:pPr>
            <a:r>
              <a:rPr lang="ja-JP" altLang="en-US" dirty="0">
                <a:uFill>
                  <a:solidFill>
                    <a:schemeClr val="accent1">
                      <a:lumMod val="40000"/>
                      <a:lumOff val="60000"/>
                    </a:schemeClr>
                  </a:solidFill>
                </a:uFill>
                <a:latin typeface="Meiryo UI" panose="020B0604030504040204" pitchFamily="50" charset="-128"/>
                <a:ea typeface="Meiryo UI" panose="020B0604030504040204" pitchFamily="50" charset="-128"/>
              </a:rPr>
              <a:t>　</a:t>
            </a:r>
            <a:r>
              <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7" action="ppaction://hlinksldjump">
                  <a:extLst>
                    <a:ext uri="{A12FA001-AC4F-418D-AE19-62706E023703}">
                      <ahyp:hlinkClr xmlns:ahyp="http://schemas.microsoft.com/office/drawing/2018/hyperlinkcolor" val="tx"/>
                    </a:ext>
                  </a:extLst>
                </a:hlinkClick>
              </a:rPr>
              <a:t>2</a:t>
            </a:r>
            <a:r>
              <a:rPr kumimoji="1"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7" action="ppaction://hlinksldjump">
                  <a:extLst>
                    <a:ext uri="{A12FA001-AC4F-418D-AE19-62706E023703}">
                      <ahyp:hlinkClr xmlns:ahyp="http://schemas.microsoft.com/office/drawing/2018/hyperlinkcolor" val="tx"/>
                    </a:ext>
                  </a:extLst>
                </a:hlinkClick>
              </a:rPr>
              <a:t>-1.</a:t>
            </a:r>
            <a:r>
              <a:rPr kumimoji="1" lang="ja-JP" altLang="en-US"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7" action="ppaction://hlinksldjump">
                  <a:extLst>
                    <a:ext uri="{A12FA001-AC4F-418D-AE19-62706E023703}">
                      <ahyp:hlinkClr xmlns:ahyp="http://schemas.microsoft.com/office/drawing/2018/hyperlinkcolor" val="tx"/>
                    </a:ext>
                  </a:extLst>
                </a:hlinkClick>
              </a:rPr>
              <a:t>アドインの登録</a:t>
            </a:r>
            <a:endParaRPr kumimoji="1"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a:p>
            <a:pPr marL="0" indent="0">
              <a:buNone/>
            </a:pPr>
            <a:r>
              <a:rPr lang="ja-JP" altLang="en-US" dirty="0">
                <a:uFill>
                  <a:solidFill>
                    <a:schemeClr val="accent1">
                      <a:lumMod val="40000"/>
                      <a:lumOff val="60000"/>
                    </a:schemeClr>
                  </a:solidFill>
                </a:uFill>
                <a:latin typeface="Meiryo UI" panose="020B0604030504040204" pitchFamily="50" charset="-128"/>
                <a:ea typeface="Meiryo UI" panose="020B0604030504040204" pitchFamily="50" charset="-128"/>
              </a:rPr>
              <a:t>　</a:t>
            </a:r>
            <a:r>
              <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8" action="ppaction://hlinksldjump">
                  <a:extLst>
                    <a:ext uri="{A12FA001-AC4F-418D-AE19-62706E023703}">
                      <ahyp:hlinkClr xmlns:ahyp="http://schemas.microsoft.com/office/drawing/2018/hyperlinkcolor" val="tx"/>
                    </a:ext>
                  </a:extLst>
                </a:hlinkClick>
              </a:rPr>
              <a:t>2</a:t>
            </a:r>
            <a:r>
              <a:rPr kumimoji="1"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8" action="ppaction://hlinksldjump">
                  <a:extLst>
                    <a:ext uri="{A12FA001-AC4F-418D-AE19-62706E023703}">
                      <ahyp:hlinkClr xmlns:ahyp="http://schemas.microsoft.com/office/drawing/2018/hyperlinkcolor" val="tx"/>
                    </a:ext>
                  </a:extLst>
                </a:hlinkClick>
              </a:rPr>
              <a:t>-2.</a:t>
            </a:r>
            <a:r>
              <a:rPr kumimoji="1" lang="ja-JP" altLang="en-US"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8" action="ppaction://hlinksldjump">
                  <a:extLst>
                    <a:ext uri="{A12FA001-AC4F-418D-AE19-62706E023703}">
                      <ahyp:hlinkClr xmlns:ahyp="http://schemas.microsoft.com/office/drawing/2018/hyperlinkcolor" val="tx"/>
                    </a:ext>
                  </a:extLst>
                </a:hlinkClick>
              </a:rPr>
              <a:t>アドインへの権限付与</a:t>
            </a:r>
            <a:endParaRPr kumimoji="1"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a:p>
            <a:pPr marL="0" indent="0">
              <a:buNone/>
            </a:pPr>
            <a:r>
              <a:rPr lang="ja-JP" altLang="en-US" dirty="0">
                <a:uFill>
                  <a:solidFill>
                    <a:schemeClr val="accent1">
                      <a:lumMod val="40000"/>
                      <a:lumOff val="60000"/>
                    </a:schemeClr>
                  </a:solidFill>
                </a:uFill>
                <a:latin typeface="Meiryo UI" panose="020B0604030504040204" pitchFamily="50" charset="-128"/>
                <a:ea typeface="Meiryo UI" panose="020B0604030504040204" pitchFamily="50" charset="-128"/>
              </a:rPr>
              <a:t>　</a:t>
            </a:r>
            <a:r>
              <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9" action="ppaction://hlinksldjump">
                  <a:extLst>
                    <a:ext uri="{A12FA001-AC4F-418D-AE19-62706E023703}">
                      <ahyp:hlinkClr xmlns:ahyp="http://schemas.microsoft.com/office/drawing/2018/hyperlinkcolor" val="tx"/>
                    </a:ext>
                  </a:extLst>
                </a:hlinkClick>
              </a:rPr>
              <a:t>2-3.</a:t>
            </a:r>
            <a:r>
              <a:rPr lang="ja-JP" altLang="en-US"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9" action="ppaction://hlinksldjump">
                  <a:extLst>
                    <a:ext uri="{A12FA001-AC4F-418D-AE19-62706E023703}">
                      <ahyp:hlinkClr xmlns:ahyp="http://schemas.microsoft.com/office/drawing/2018/hyperlinkcolor" val="tx"/>
                    </a:ext>
                  </a:extLst>
                </a:hlinkClick>
              </a:rPr>
              <a:t>権限付与状況の確認</a:t>
            </a:r>
            <a:endPar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a:p>
            <a:pPr marL="0" indent="0">
              <a:buNone/>
            </a:pPr>
            <a:endPar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a:p>
            <a:pPr marL="0" indent="0">
              <a:buNone/>
            </a:pPr>
            <a:endParaRPr lang="ja-JP" altLang="en-US"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p:txBody>
      </p:sp>
      <p:graphicFrame>
        <p:nvGraphicFramePr>
          <p:cNvPr id="5" name="オブジェクト 4">
            <a:extLst>
              <a:ext uri="{FF2B5EF4-FFF2-40B4-BE49-F238E27FC236}">
                <a16:creationId xmlns:a16="http://schemas.microsoft.com/office/drawing/2014/main" id="{54BFF0DC-F779-4D67-A3B1-645070F45DA3}"/>
              </a:ext>
            </a:extLst>
          </p:cNvPr>
          <p:cNvGraphicFramePr>
            <a:graphicFrameLocks noChangeAspect="1"/>
          </p:cNvGraphicFramePr>
          <p:nvPr>
            <p:extLst>
              <p:ext uri="{D42A27DB-BD31-4B8C-83A1-F6EECF244321}">
                <p14:modId xmlns:p14="http://schemas.microsoft.com/office/powerpoint/2010/main" val="588828003"/>
              </p:ext>
            </p:extLst>
          </p:nvPr>
        </p:nvGraphicFramePr>
        <p:xfrm>
          <a:off x="0" y="0"/>
          <a:ext cx="742950" cy="495300"/>
        </p:xfrm>
        <a:graphic>
          <a:graphicData uri="http://schemas.openxmlformats.org/presentationml/2006/ole">
            <mc:AlternateContent xmlns:mc="http://schemas.openxmlformats.org/markup-compatibility/2006">
              <mc:Choice xmlns:v="urn:schemas-microsoft-com:vml" Requires="v">
                <p:oleObj r:id="rId10" imgW="1228571" imgH="819048" progId="MSPhotoEd.3">
                  <p:embed/>
                </p:oleObj>
              </mc:Choice>
              <mc:Fallback>
                <p:oleObj r:id="rId10" imgW="1228571" imgH="819048" progId="MSPhotoEd.3">
                  <p:embed/>
                  <p:pic>
                    <p:nvPicPr>
                      <p:cNvPr id="5" name="オブジェクト 4">
                        <a:extLst>
                          <a:ext uri="{FF2B5EF4-FFF2-40B4-BE49-F238E27FC236}">
                            <a16:creationId xmlns:a16="http://schemas.microsoft.com/office/drawing/2014/main" id="{54BFF0DC-F779-4D67-A3B1-645070F45DA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742950" cy="495300"/>
                      </a:xfrm>
                      <a:prstGeom prst="rect">
                        <a:avLst/>
                      </a:prstGeom>
                      <a:noFill/>
                    </p:spPr>
                  </p:pic>
                </p:oleObj>
              </mc:Fallback>
            </mc:AlternateContent>
          </a:graphicData>
        </a:graphic>
      </p:graphicFrame>
    </p:spTree>
    <p:extLst>
      <p:ext uri="{BB962C8B-B14F-4D97-AF65-F5344CB8AC3E}">
        <p14:creationId xmlns:p14="http://schemas.microsoft.com/office/powerpoint/2010/main" val="13981747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u="sng" dirty="0">
                <a:uFill>
                  <a:solidFill>
                    <a:schemeClr val="accent6">
                      <a:lumMod val="40000"/>
                      <a:lumOff val="60000"/>
                    </a:schemeClr>
                  </a:solidFill>
                </a:uFill>
                <a:latin typeface="Meiryo UI" panose="020B0604030504040204" pitchFamily="50" charset="-128"/>
                <a:ea typeface="Meiryo UI" panose="020B0604030504040204" pitchFamily="50" charset="-128"/>
              </a:rPr>
              <a:t>7.REST</a:t>
            </a:r>
            <a:r>
              <a:rPr lang="ja-JP" altLang="en-US" u="sng" dirty="0">
                <a:uFill>
                  <a:solidFill>
                    <a:schemeClr val="accent6">
                      <a:lumMod val="40000"/>
                      <a:lumOff val="60000"/>
                    </a:schemeClr>
                  </a:solidFill>
                </a:uFill>
                <a:latin typeface="Meiryo UI" panose="020B0604030504040204" pitchFamily="50" charset="-128"/>
                <a:ea typeface="Meiryo UI" panose="020B0604030504040204" pitchFamily="50" charset="-128"/>
              </a:rPr>
              <a:t> </a:t>
            </a:r>
            <a:r>
              <a:rPr lang="en-US" altLang="ja-JP" u="sng" dirty="0">
                <a:uFill>
                  <a:solidFill>
                    <a:schemeClr val="accent6">
                      <a:lumMod val="40000"/>
                      <a:lumOff val="60000"/>
                    </a:schemeClr>
                  </a:solidFill>
                </a:uFill>
                <a:latin typeface="Meiryo UI" panose="020B0604030504040204" pitchFamily="50" charset="-128"/>
                <a:ea typeface="Meiryo UI" panose="020B0604030504040204" pitchFamily="50" charset="-128"/>
              </a:rPr>
              <a:t>API</a:t>
            </a:r>
            <a:r>
              <a:rPr lang="ja-JP" altLang="en-US" u="sng" dirty="0">
                <a:uFill>
                  <a:solidFill>
                    <a:schemeClr val="accent6">
                      <a:lumMod val="40000"/>
                      <a:lumOff val="60000"/>
                    </a:schemeClr>
                  </a:solidFill>
                </a:uFill>
                <a:latin typeface="Meiryo UI" panose="020B0604030504040204" pitchFamily="50" charset="-128"/>
                <a:ea typeface="Meiryo UI" panose="020B0604030504040204" pitchFamily="50" charset="-128"/>
              </a:rPr>
              <a:t>用</a:t>
            </a:r>
            <a:r>
              <a:rPr lang="en-US" altLang="ja-JP" u="sng" dirty="0">
                <a:uFill>
                  <a:solidFill>
                    <a:schemeClr val="accent6">
                      <a:lumMod val="40000"/>
                      <a:lumOff val="60000"/>
                    </a:schemeClr>
                  </a:solidFill>
                </a:uFill>
                <a:latin typeface="Meiryo UI" panose="020B0604030504040204" pitchFamily="50" charset="-128"/>
                <a:ea typeface="Meiryo UI" panose="020B0604030504040204" pitchFamily="50" charset="-128"/>
              </a:rPr>
              <a:t>ID</a:t>
            </a:r>
            <a:r>
              <a:rPr lang="ja-JP" altLang="en-US" u="sng" dirty="0">
                <a:uFill>
                  <a:solidFill>
                    <a:schemeClr val="accent6">
                      <a:lumMod val="40000"/>
                      <a:lumOff val="60000"/>
                    </a:schemeClr>
                  </a:solidFill>
                </a:uFill>
                <a:latin typeface="Meiryo UI" panose="020B0604030504040204" pitchFamily="50" charset="-128"/>
                <a:ea typeface="Meiryo UI" panose="020B0604030504040204" pitchFamily="50" charset="-128"/>
              </a:rPr>
              <a:t>のパスワード管理</a:t>
            </a:r>
            <a:endParaRPr lang="en-US" altLang="ja-JP" u="sng" dirty="0">
              <a:uFill>
                <a:solidFill>
                  <a:schemeClr val="accent6">
                    <a:lumMod val="40000"/>
                    <a:lumOff val="60000"/>
                  </a:schemeClr>
                </a:solidFill>
              </a:uFill>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p:txBody>
          <a:bodyPr/>
          <a:lstStyle/>
          <a:p>
            <a:pPr marL="0" indent="0">
              <a:buNone/>
            </a:pPr>
            <a:r>
              <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2" action="ppaction://hlinksldjump">
                  <a:extLst>
                    <a:ext uri="{A12FA001-AC4F-418D-AE19-62706E023703}">
                      <ahyp:hlinkClr xmlns:ahyp="http://schemas.microsoft.com/office/drawing/2018/hyperlinkcolor" val="tx"/>
                    </a:ext>
                  </a:extLst>
                </a:hlinkClick>
              </a:rPr>
              <a:t>7-1.</a:t>
            </a:r>
            <a:r>
              <a:rPr lang="ja-JP" altLang="en-US"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2" action="ppaction://hlinksldjump">
                  <a:extLst>
                    <a:ext uri="{A12FA001-AC4F-418D-AE19-62706E023703}">
                      <ahyp:hlinkClr xmlns:ahyp="http://schemas.microsoft.com/office/drawing/2018/hyperlinkcolor" val="tx"/>
                    </a:ext>
                  </a:extLst>
                </a:hlinkClick>
              </a:rPr>
              <a:t>パスワードの有効期限</a:t>
            </a:r>
            <a:endPar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a:p>
            <a:pPr marL="0" indent="0">
              <a:buNone/>
            </a:pPr>
            <a:r>
              <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3" action="ppaction://hlinksldjump">
                  <a:extLst>
                    <a:ext uri="{A12FA001-AC4F-418D-AE19-62706E023703}">
                      <ahyp:hlinkClr xmlns:ahyp="http://schemas.microsoft.com/office/drawing/2018/hyperlinkcolor" val="tx"/>
                    </a:ext>
                  </a:extLst>
                </a:hlinkClick>
              </a:rPr>
              <a:t>7-2.</a:t>
            </a:r>
            <a:r>
              <a:rPr lang="ja-JP" altLang="en-US"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3" action="ppaction://hlinksldjump">
                  <a:extLst>
                    <a:ext uri="{A12FA001-AC4F-418D-AE19-62706E023703}">
                      <ahyp:hlinkClr xmlns:ahyp="http://schemas.microsoft.com/office/drawing/2018/hyperlinkcolor" val="tx"/>
                    </a:ext>
                  </a:extLst>
                </a:hlinkClick>
              </a:rPr>
              <a:t>パスワード有効期限の確認</a:t>
            </a:r>
            <a:endPar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a:p>
            <a:pPr marL="0" indent="0">
              <a:buNone/>
            </a:pPr>
            <a:r>
              <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4" action="ppaction://hlinksldjump">
                  <a:extLst>
                    <a:ext uri="{A12FA001-AC4F-418D-AE19-62706E023703}">
                      <ahyp:hlinkClr xmlns:ahyp="http://schemas.microsoft.com/office/drawing/2018/hyperlinkcolor" val="tx"/>
                    </a:ext>
                  </a:extLst>
                </a:hlinkClick>
              </a:rPr>
              <a:t>7-3.</a:t>
            </a:r>
            <a:r>
              <a:rPr lang="ja-JP" altLang="en-US"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4" action="ppaction://hlinksldjump">
                  <a:extLst>
                    <a:ext uri="{A12FA001-AC4F-418D-AE19-62706E023703}">
                      <ahyp:hlinkClr xmlns:ahyp="http://schemas.microsoft.com/office/drawing/2018/hyperlinkcolor" val="tx"/>
                    </a:ext>
                  </a:extLst>
                </a:hlinkClick>
              </a:rPr>
              <a:t>パスワード有効期限れ対応</a:t>
            </a:r>
            <a:endPar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p:txBody>
      </p:sp>
      <p:graphicFrame>
        <p:nvGraphicFramePr>
          <p:cNvPr id="5" name="オブジェクト 4">
            <a:extLst>
              <a:ext uri="{FF2B5EF4-FFF2-40B4-BE49-F238E27FC236}">
                <a16:creationId xmlns:a16="http://schemas.microsoft.com/office/drawing/2014/main" id="{11022871-74AF-4290-B531-B2D03DBC4F20}"/>
              </a:ext>
            </a:extLst>
          </p:cNvPr>
          <p:cNvGraphicFramePr>
            <a:graphicFrameLocks noChangeAspect="1"/>
          </p:cNvGraphicFramePr>
          <p:nvPr>
            <p:extLst>
              <p:ext uri="{D42A27DB-BD31-4B8C-83A1-F6EECF244321}">
                <p14:modId xmlns:p14="http://schemas.microsoft.com/office/powerpoint/2010/main" val="588828003"/>
              </p:ext>
            </p:extLst>
          </p:nvPr>
        </p:nvGraphicFramePr>
        <p:xfrm>
          <a:off x="0" y="0"/>
          <a:ext cx="742950" cy="495300"/>
        </p:xfrm>
        <a:graphic>
          <a:graphicData uri="http://schemas.openxmlformats.org/presentationml/2006/ole">
            <mc:AlternateContent xmlns:mc="http://schemas.openxmlformats.org/markup-compatibility/2006">
              <mc:Choice xmlns:v="urn:schemas-microsoft-com:vml" Requires="v">
                <p:oleObj r:id="rId5" imgW="1228571" imgH="819048" progId="MSPhotoEd.3">
                  <p:embed/>
                </p:oleObj>
              </mc:Choice>
              <mc:Fallback>
                <p:oleObj r:id="rId5" imgW="1228571" imgH="819048" progId="MSPhotoEd.3">
                  <p:embed/>
                  <p:pic>
                    <p:nvPicPr>
                      <p:cNvPr id="5" name="オブジェクト 4">
                        <a:extLst>
                          <a:ext uri="{FF2B5EF4-FFF2-40B4-BE49-F238E27FC236}">
                            <a16:creationId xmlns:a16="http://schemas.microsoft.com/office/drawing/2014/main" id="{11022871-74AF-4290-B531-B2D03DBC4F2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742950" cy="495300"/>
                      </a:xfrm>
                      <a:prstGeom prst="rect">
                        <a:avLst/>
                      </a:prstGeom>
                      <a:noFill/>
                    </p:spPr>
                  </p:pic>
                </p:oleObj>
              </mc:Fallback>
            </mc:AlternateContent>
          </a:graphicData>
        </a:graphic>
      </p:graphicFrame>
      <p:pic>
        <p:nvPicPr>
          <p:cNvPr id="6" name="グラフィックス 5" descr="戻る 単色塗りつぶし">
            <a:hlinkClick r:id="rId7" action="ppaction://hlinksldjump"/>
            <a:extLst>
              <a:ext uri="{FF2B5EF4-FFF2-40B4-BE49-F238E27FC236}">
                <a16:creationId xmlns:a16="http://schemas.microsoft.com/office/drawing/2014/main" id="{D7CB1FE2-E0A0-4DE5-897E-5DBE3FDF4F2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368118" y="3362"/>
            <a:ext cx="457200" cy="457200"/>
          </a:xfrm>
          <a:prstGeom prst="rect">
            <a:avLst/>
          </a:prstGeom>
        </p:spPr>
      </p:pic>
    </p:spTree>
    <p:extLst>
      <p:ext uri="{BB962C8B-B14F-4D97-AF65-F5344CB8AC3E}">
        <p14:creationId xmlns:p14="http://schemas.microsoft.com/office/powerpoint/2010/main" val="12977910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7-1.</a:t>
            </a:r>
            <a:r>
              <a:rPr lang="ja-JP" altLang="en-US"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パスワードの有効期限</a:t>
            </a:r>
            <a:endPar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p:txBody>
          <a:bodyPr/>
          <a:lstStyle/>
          <a:p>
            <a:pPr marL="0" indent="0">
              <a:buNone/>
            </a:pPr>
            <a:r>
              <a:rPr lang="ja-JP" altLang="en-US" dirty="0">
                <a:latin typeface="Meiryo UI" panose="020B0604030504040204" pitchFamily="50" charset="-128"/>
                <a:ea typeface="Meiryo UI" panose="020B0604030504040204" pitchFamily="50" charset="-128"/>
              </a:rPr>
              <a:t>●留意点</a:t>
            </a:r>
            <a:endParaRPr lang="en-US" altLang="ja-JP" dirty="0">
              <a:latin typeface="Meiryo UI" panose="020B0604030504040204" pitchFamily="50" charset="-128"/>
              <a:ea typeface="Meiryo UI" panose="020B0604030504040204" pitchFamily="50" charset="-128"/>
            </a:endParaRPr>
          </a:p>
        </p:txBody>
      </p:sp>
      <p:sp>
        <p:nvSpPr>
          <p:cNvPr id="18" name="テキスト ボックス 17">
            <a:extLst>
              <a:ext uri="{FF2B5EF4-FFF2-40B4-BE49-F238E27FC236}">
                <a16:creationId xmlns:a16="http://schemas.microsoft.com/office/drawing/2014/main" id="{351DB9E2-A58D-46FC-9C42-3EFB52E37B9F}"/>
              </a:ext>
            </a:extLst>
          </p:cNvPr>
          <p:cNvSpPr txBox="1"/>
          <p:nvPr/>
        </p:nvSpPr>
        <p:spPr>
          <a:xfrm>
            <a:off x="940040" y="2525014"/>
            <a:ext cx="8025917" cy="1477328"/>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ja-JP" altLang="en-US" dirty="0">
                <a:solidFill>
                  <a:schemeClr val="tx1"/>
                </a:solidFill>
                <a:latin typeface="Meiryo UI" panose="020B0604030504040204" pitchFamily="50" charset="-128"/>
                <a:ea typeface="Meiryo UI" panose="020B0604030504040204" pitchFamily="50" charset="-128"/>
              </a:rPr>
              <a:t>本資料</a:t>
            </a:r>
            <a:r>
              <a:rPr kumimoji="1" lang="en-US" altLang="ja-JP" dirty="0">
                <a:solidFill>
                  <a:schemeClr val="tx1"/>
                </a:solidFill>
                <a:latin typeface="Meiryo UI" panose="020B0604030504040204" pitchFamily="50" charset="-128"/>
                <a:ea typeface="Meiryo UI" panose="020B0604030504040204" pitchFamily="50" charset="-128"/>
                <a:hlinkClick r:id="rId2" action="ppaction://hlinksldjump">
                  <a:extLst>
                    <a:ext uri="{A12FA001-AC4F-418D-AE19-62706E023703}">
                      <ahyp:hlinkClr xmlns:ahyp="http://schemas.microsoft.com/office/drawing/2018/hyperlinkcolor" val="tx"/>
                    </a:ext>
                  </a:extLst>
                </a:hlinkClick>
              </a:rPr>
              <a:t>2</a:t>
            </a:r>
            <a:r>
              <a:rPr kumimoji="1" lang="ja-JP" altLang="en-US" dirty="0">
                <a:solidFill>
                  <a:schemeClr val="tx1"/>
                </a:solidFill>
                <a:latin typeface="Meiryo UI" panose="020B0604030504040204" pitchFamily="50" charset="-128"/>
                <a:ea typeface="Meiryo UI" panose="020B0604030504040204" pitchFamily="50" charset="-128"/>
                <a:hlinkClick r:id="rId2" action="ppaction://hlinksldjump">
                  <a:extLst>
                    <a:ext uri="{A12FA001-AC4F-418D-AE19-62706E023703}">
                      <ahyp:hlinkClr xmlns:ahyp="http://schemas.microsoft.com/office/drawing/2018/hyperlinkcolor" val="tx"/>
                    </a:ext>
                  </a:extLst>
                </a:hlinkClick>
              </a:rPr>
              <a:t>項</a:t>
            </a:r>
            <a:r>
              <a:rPr kumimoji="1" lang="ja-JP" altLang="en-US" dirty="0">
                <a:solidFill>
                  <a:schemeClr val="tx1"/>
                </a:solidFill>
                <a:latin typeface="Meiryo UI" panose="020B0604030504040204" pitchFamily="50" charset="-128"/>
                <a:ea typeface="Meiryo UI" panose="020B0604030504040204" pitchFamily="50" charset="-128"/>
              </a:rPr>
              <a:t>の手順により登録された</a:t>
            </a:r>
            <a:r>
              <a:rPr kumimoji="1" lang="en-US" altLang="ja-JP" dirty="0">
                <a:solidFill>
                  <a:schemeClr val="tx1"/>
                </a:solidFill>
                <a:latin typeface="Meiryo UI" panose="020B0604030504040204" pitchFamily="50" charset="-128"/>
                <a:ea typeface="Meiryo UI" panose="020B0604030504040204" pitchFamily="50" charset="-128"/>
              </a:rPr>
              <a:t>REST API</a:t>
            </a:r>
            <a:r>
              <a:rPr kumimoji="1" lang="ja-JP" altLang="en-US" dirty="0">
                <a:solidFill>
                  <a:schemeClr val="tx1"/>
                </a:solidFill>
                <a:latin typeface="Meiryo UI" panose="020B0604030504040204" pitchFamily="50" charset="-128"/>
                <a:ea typeface="Meiryo UI" panose="020B0604030504040204" pitchFamily="50" charset="-128"/>
              </a:rPr>
              <a:t>用</a:t>
            </a:r>
            <a:r>
              <a:rPr kumimoji="1" lang="en-US" altLang="ja-JP" dirty="0">
                <a:solidFill>
                  <a:schemeClr val="tx1"/>
                </a:solidFill>
                <a:latin typeface="Meiryo UI" panose="020B0604030504040204" pitchFamily="50" charset="-128"/>
                <a:ea typeface="Meiryo UI" panose="020B0604030504040204" pitchFamily="50" charset="-128"/>
              </a:rPr>
              <a:t>ID(</a:t>
            </a:r>
            <a:r>
              <a:rPr kumimoji="1" lang="ja-JP" altLang="en-US" dirty="0">
                <a:solidFill>
                  <a:schemeClr val="tx1"/>
                </a:solidFill>
                <a:latin typeface="Meiryo UI" panose="020B0604030504040204" pitchFamily="50" charset="-128"/>
                <a:ea typeface="Meiryo UI" panose="020B0604030504040204" pitchFamily="50" charset="-128"/>
              </a:rPr>
              <a:t>アドイン</a:t>
            </a:r>
            <a:r>
              <a:rPr kumimoji="1" lang="en-US" altLang="ja-JP" dirty="0">
                <a:solidFill>
                  <a:schemeClr val="tx1"/>
                </a:solidFill>
                <a:latin typeface="Meiryo UI" panose="020B0604030504040204" pitchFamily="50" charset="-128"/>
                <a:ea typeface="Meiryo UI" panose="020B0604030504040204" pitchFamily="50" charset="-128"/>
              </a:rPr>
              <a:t>)</a:t>
            </a:r>
            <a:r>
              <a:rPr kumimoji="1" lang="ja-JP" altLang="en-US" dirty="0">
                <a:solidFill>
                  <a:schemeClr val="tx1"/>
                </a:solidFill>
                <a:latin typeface="Meiryo UI" panose="020B0604030504040204" pitchFamily="50" charset="-128"/>
                <a:ea typeface="Meiryo UI" panose="020B0604030504040204" pitchFamily="50" charset="-128"/>
              </a:rPr>
              <a:t>のパスワード</a:t>
            </a:r>
            <a:r>
              <a:rPr kumimoji="1" lang="en-US" altLang="ja-JP" dirty="0">
                <a:solidFill>
                  <a:schemeClr val="tx1"/>
                </a:solidFill>
                <a:latin typeface="Meiryo UI" panose="020B0604030504040204" pitchFamily="50" charset="-128"/>
                <a:ea typeface="Meiryo UI" panose="020B0604030504040204" pitchFamily="50" charset="-128"/>
              </a:rPr>
              <a:t>(</a:t>
            </a:r>
            <a:r>
              <a:rPr kumimoji="1" lang="ja-JP" altLang="en-US" dirty="0">
                <a:solidFill>
                  <a:schemeClr val="tx1"/>
                </a:solidFill>
                <a:latin typeface="Meiryo UI" panose="020B0604030504040204" pitchFamily="50" charset="-128"/>
                <a:ea typeface="Meiryo UI" panose="020B0604030504040204" pitchFamily="50" charset="-128"/>
              </a:rPr>
              <a:t>クライアントシークレット</a:t>
            </a:r>
            <a:r>
              <a:rPr kumimoji="1" lang="en-US" altLang="ja-JP" dirty="0">
                <a:solidFill>
                  <a:schemeClr val="tx1"/>
                </a:solidFill>
                <a:latin typeface="Meiryo UI" panose="020B0604030504040204" pitchFamily="50" charset="-128"/>
                <a:ea typeface="Meiryo UI" panose="020B0604030504040204" pitchFamily="50" charset="-128"/>
              </a:rPr>
              <a:t>)</a:t>
            </a:r>
            <a:r>
              <a:rPr kumimoji="1" lang="ja-JP" altLang="en-US" dirty="0">
                <a:solidFill>
                  <a:schemeClr val="tx1"/>
                </a:solidFill>
                <a:latin typeface="Meiryo UI" panose="020B0604030504040204" pitchFamily="50" charset="-128"/>
                <a:ea typeface="Meiryo UI" panose="020B0604030504040204" pitchFamily="50" charset="-128"/>
              </a:rPr>
              <a:t>は、</a:t>
            </a:r>
            <a:r>
              <a:rPr kumimoji="1" lang="en-US" altLang="ja-JP" b="1" dirty="0">
                <a:solidFill>
                  <a:srgbClr val="FF0000"/>
                </a:solidFill>
                <a:latin typeface="Meiryo UI" panose="020B0604030504040204" pitchFamily="50" charset="-128"/>
                <a:ea typeface="Meiryo UI" panose="020B0604030504040204" pitchFamily="50" charset="-128"/>
              </a:rPr>
              <a:t>1</a:t>
            </a:r>
            <a:r>
              <a:rPr kumimoji="1" lang="ja-JP" altLang="en-US" b="1" dirty="0">
                <a:solidFill>
                  <a:srgbClr val="FF0000"/>
                </a:solidFill>
                <a:latin typeface="Meiryo UI" panose="020B0604030504040204" pitchFamily="50" charset="-128"/>
                <a:ea typeface="Meiryo UI" panose="020B0604030504040204" pitchFamily="50" charset="-128"/>
              </a:rPr>
              <a:t>年後に有効期限が切れます</a:t>
            </a:r>
            <a:r>
              <a:rPr kumimoji="1" lang="ja-JP" altLang="en-US" dirty="0">
                <a:solidFill>
                  <a:schemeClr val="tx1"/>
                </a:solidFill>
                <a:latin typeface="Meiryo UI" panose="020B0604030504040204" pitchFamily="50" charset="-128"/>
                <a:ea typeface="Meiryo UI" panose="020B0604030504040204" pitchFamily="50" charset="-128"/>
              </a:rPr>
              <a:t>。</a:t>
            </a:r>
            <a:endParaRPr kumimoji="1" lang="en-US" altLang="ja-JP" dirty="0">
              <a:solidFill>
                <a:schemeClr val="tx1"/>
              </a:solidFill>
              <a:latin typeface="Meiryo UI" panose="020B0604030504040204" pitchFamily="50" charset="-128"/>
              <a:ea typeface="Meiryo UI" panose="020B0604030504040204" pitchFamily="50" charset="-128"/>
            </a:endParaRPr>
          </a:p>
          <a:p>
            <a:r>
              <a:rPr kumimoji="1" lang="ja-JP" altLang="en-US" dirty="0">
                <a:solidFill>
                  <a:schemeClr val="tx1"/>
                </a:solidFill>
                <a:latin typeface="Meiryo UI" panose="020B0604030504040204" pitchFamily="50" charset="-128"/>
                <a:ea typeface="Meiryo UI" panose="020B0604030504040204" pitchFamily="50" charset="-128"/>
              </a:rPr>
              <a:t>有効期限が切れた場合、その</a:t>
            </a:r>
            <a:r>
              <a:rPr kumimoji="1" lang="en-US" altLang="ja-JP" dirty="0">
                <a:solidFill>
                  <a:schemeClr val="tx1"/>
                </a:solidFill>
                <a:latin typeface="Meiryo UI" panose="020B0604030504040204" pitchFamily="50" charset="-128"/>
                <a:ea typeface="Meiryo UI" panose="020B0604030504040204" pitchFamily="50" charset="-128"/>
              </a:rPr>
              <a:t>ID</a:t>
            </a:r>
            <a:r>
              <a:rPr kumimoji="1" lang="ja-JP" altLang="en-US" dirty="0">
                <a:solidFill>
                  <a:schemeClr val="tx1"/>
                </a:solidFill>
                <a:latin typeface="Meiryo UI" panose="020B0604030504040204" pitchFamily="50" charset="-128"/>
                <a:ea typeface="Meiryo UI" panose="020B0604030504040204" pitchFamily="50" charset="-128"/>
              </a:rPr>
              <a:t>を使用して</a:t>
            </a:r>
            <a:r>
              <a:rPr kumimoji="1" lang="en-US" altLang="ja-JP" dirty="0">
                <a:solidFill>
                  <a:schemeClr val="tx1"/>
                </a:solidFill>
                <a:latin typeface="Meiryo UI" panose="020B0604030504040204" pitchFamily="50" charset="-128"/>
                <a:ea typeface="Meiryo UI" panose="020B0604030504040204" pitchFamily="50" charset="-128"/>
              </a:rPr>
              <a:t>API</a:t>
            </a:r>
            <a:r>
              <a:rPr kumimoji="1" lang="ja-JP" altLang="en-US" dirty="0">
                <a:solidFill>
                  <a:schemeClr val="tx1"/>
                </a:solidFill>
                <a:latin typeface="Meiryo UI" panose="020B0604030504040204" pitchFamily="50" charset="-128"/>
                <a:ea typeface="Meiryo UI" panose="020B0604030504040204" pitchFamily="50" charset="-128"/>
              </a:rPr>
              <a:t>にアクセスすること</a:t>
            </a:r>
            <a:r>
              <a:rPr kumimoji="1" lang="en-US" altLang="ja-JP" dirty="0">
                <a:solidFill>
                  <a:schemeClr val="tx1"/>
                </a:solidFill>
                <a:latin typeface="Meiryo UI" panose="020B0604030504040204" pitchFamily="50" charset="-128"/>
                <a:ea typeface="Meiryo UI" panose="020B0604030504040204" pitchFamily="50" charset="-128"/>
              </a:rPr>
              <a:t>(</a:t>
            </a:r>
            <a:r>
              <a:rPr kumimoji="1" lang="ja-JP" altLang="en-US" dirty="0">
                <a:solidFill>
                  <a:schemeClr val="tx1"/>
                </a:solidFill>
                <a:latin typeface="Meiryo UI" panose="020B0604030504040204" pitchFamily="50" charset="-128"/>
                <a:ea typeface="Meiryo UI" panose="020B0604030504040204" pitchFamily="50" charset="-128"/>
              </a:rPr>
              <a:t>アクセストークンを取得すること</a:t>
            </a:r>
            <a:r>
              <a:rPr kumimoji="1" lang="en-US" altLang="ja-JP" dirty="0">
                <a:solidFill>
                  <a:schemeClr val="tx1"/>
                </a:solidFill>
                <a:latin typeface="Meiryo UI" panose="020B0604030504040204" pitchFamily="50" charset="-128"/>
                <a:ea typeface="Meiryo UI" panose="020B0604030504040204" pitchFamily="50" charset="-128"/>
              </a:rPr>
              <a:t>)</a:t>
            </a:r>
            <a:r>
              <a:rPr kumimoji="1" lang="ja-JP" altLang="en-US" dirty="0">
                <a:solidFill>
                  <a:schemeClr val="tx1"/>
                </a:solidFill>
                <a:latin typeface="Meiryo UI" panose="020B0604030504040204" pitchFamily="50" charset="-128"/>
                <a:ea typeface="Meiryo UI" panose="020B0604030504040204" pitchFamily="50" charset="-128"/>
              </a:rPr>
              <a:t>はできなくなります。</a:t>
            </a:r>
            <a:endParaRPr kumimoji="1" lang="en-US" altLang="ja-JP" dirty="0">
              <a:solidFill>
                <a:schemeClr val="tx1"/>
              </a:solidFill>
              <a:latin typeface="Meiryo UI" panose="020B0604030504040204" pitchFamily="50" charset="-128"/>
              <a:ea typeface="Meiryo UI" panose="020B0604030504040204" pitchFamily="50" charset="-128"/>
            </a:endParaRPr>
          </a:p>
          <a:p>
            <a:r>
              <a:rPr kumimoji="1" lang="ja-JP" altLang="en-US" dirty="0">
                <a:solidFill>
                  <a:schemeClr val="tx1"/>
                </a:solidFill>
                <a:latin typeface="Meiryo UI" panose="020B0604030504040204" pitchFamily="50" charset="-128"/>
                <a:ea typeface="Meiryo UI" panose="020B0604030504040204" pitchFamily="50" charset="-128"/>
              </a:rPr>
              <a:t>次項の手順で確認・対応をしてください。</a:t>
            </a:r>
            <a:endParaRPr kumimoji="1" lang="en-US" altLang="ja-JP" dirty="0">
              <a:solidFill>
                <a:schemeClr val="tx1"/>
              </a:solidFill>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36ACBC13-AEF2-48D9-B380-F3EE5ADBED42}"/>
              </a:ext>
            </a:extLst>
          </p:cNvPr>
          <p:cNvSpPr txBox="1"/>
          <p:nvPr/>
        </p:nvSpPr>
        <p:spPr>
          <a:xfrm>
            <a:off x="940040" y="4264167"/>
            <a:ext cx="8025917" cy="92333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ja-JP" altLang="en-US" dirty="0">
                <a:solidFill>
                  <a:schemeClr val="tx1"/>
                </a:solidFill>
                <a:latin typeface="Meiryo UI" panose="020B0604030504040204" pitchFamily="50" charset="-128"/>
                <a:ea typeface="Meiryo UI" panose="020B0604030504040204" pitchFamily="50" charset="-128"/>
              </a:rPr>
              <a:t>また、</a:t>
            </a:r>
            <a:r>
              <a:rPr kumimoji="1" lang="en-US" altLang="ja-JP" dirty="0">
                <a:solidFill>
                  <a:schemeClr val="tx1"/>
                </a:solidFill>
                <a:latin typeface="Meiryo UI" panose="020B0604030504040204" pitchFamily="50" charset="-128"/>
                <a:ea typeface="Meiryo UI" panose="020B0604030504040204" pitchFamily="50" charset="-128"/>
              </a:rPr>
              <a:t>ID</a:t>
            </a:r>
            <a:r>
              <a:rPr kumimoji="1" lang="ja-JP" altLang="en-US" dirty="0">
                <a:solidFill>
                  <a:schemeClr val="tx1"/>
                </a:solidFill>
                <a:latin typeface="Meiryo UI" panose="020B0604030504040204" pitchFamily="50" charset="-128"/>
                <a:ea typeface="Meiryo UI" panose="020B0604030504040204" pitchFamily="50" charset="-128"/>
              </a:rPr>
              <a:t>・パスワード更新への運用課題の対策は、各自計画的に用意しておくことを</a:t>
            </a:r>
            <a:endParaRPr kumimoji="1" lang="en-US" altLang="ja-JP" dirty="0">
              <a:solidFill>
                <a:schemeClr val="tx1"/>
              </a:solidFill>
              <a:latin typeface="Meiryo UI" panose="020B0604030504040204" pitchFamily="50" charset="-128"/>
              <a:ea typeface="Meiryo UI" panose="020B0604030504040204" pitchFamily="50" charset="-128"/>
            </a:endParaRPr>
          </a:p>
          <a:p>
            <a:r>
              <a:rPr kumimoji="1" lang="ja-JP" altLang="en-US" dirty="0">
                <a:solidFill>
                  <a:schemeClr val="tx1"/>
                </a:solidFill>
                <a:latin typeface="Meiryo UI" panose="020B0604030504040204" pitchFamily="50" charset="-128"/>
                <a:ea typeface="Meiryo UI" panose="020B0604030504040204" pitchFamily="50" charset="-128"/>
              </a:rPr>
              <a:t>推奨します。後述の本資料で紹介している対応方法でも、</a:t>
            </a:r>
            <a:r>
              <a:rPr kumimoji="1" lang="en-US" altLang="ja-JP" dirty="0">
                <a:solidFill>
                  <a:schemeClr val="tx1"/>
                </a:solidFill>
                <a:latin typeface="Meiryo UI" panose="020B0604030504040204" pitchFamily="50" charset="-128"/>
                <a:ea typeface="Meiryo UI" panose="020B0604030504040204" pitchFamily="50" charset="-128"/>
              </a:rPr>
              <a:t>1</a:t>
            </a:r>
            <a:r>
              <a:rPr kumimoji="1" lang="ja-JP" altLang="en-US" dirty="0">
                <a:solidFill>
                  <a:schemeClr val="tx1"/>
                </a:solidFill>
                <a:latin typeface="Meiryo UI" panose="020B0604030504040204" pitchFamily="50" charset="-128"/>
                <a:ea typeface="Meiryo UI" panose="020B0604030504040204" pitchFamily="50" charset="-128"/>
              </a:rPr>
              <a:t>年ごとにパスワードの</a:t>
            </a:r>
            <a:endParaRPr kumimoji="1" lang="en-US" altLang="ja-JP" dirty="0">
              <a:solidFill>
                <a:schemeClr val="tx1"/>
              </a:solidFill>
              <a:latin typeface="Meiryo UI" panose="020B0604030504040204" pitchFamily="50" charset="-128"/>
              <a:ea typeface="Meiryo UI" panose="020B0604030504040204" pitchFamily="50" charset="-128"/>
            </a:endParaRPr>
          </a:p>
          <a:p>
            <a:r>
              <a:rPr kumimoji="1" lang="ja-JP" altLang="en-US" dirty="0">
                <a:solidFill>
                  <a:schemeClr val="tx1"/>
                </a:solidFill>
                <a:latin typeface="Meiryo UI" panose="020B0604030504040204" pitchFamily="50" charset="-128"/>
                <a:ea typeface="Meiryo UI" panose="020B0604030504040204" pitchFamily="50" charset="-128"/>
              </a:rPr>
              <a:t>有効期限は切れます。</a:t>
            </a:r>
            <a:endParaRPr kumimoji="1" lang="en-US" altLang="ja-JP" dirty="0">
              <a:solidFill>
                <a:schemeClr val="tx1"/>
              </a:solidFill>
              <a:latin typeface="Meiryo UI" panose="020B0604030504040204" pitchFamily="50" charset="-128"/>
              <a:ea typeface="Meiryo UI" panose="020B0604030504040204" pitchFamily="50" charset="-128"/>
            </a:endParaRPr>
          </a:p>
        </p:txBody>
      </p:sp>
      <p:graphicFrame>
        <p:nvGraphicFramePr>
          <p:cNvPr id="7" name="オブジェクト 6">
            <a:extLst>
              <a:ext uri="{FF2B5EF4-FFF2-40B4-BE49-F238E27FC236}">
                <a16:creationId xmlns:a16="http://schemas.microsoft.com/office/drawing/2014/main" id="{F3100E6F-035D-420F-9C84-A675AA4087BC}"/>
              </a:ext>
            </a:extLst>
          </p:cNvPr>
          <p:cNvGraphicFramePr>
            <a:graphicFrameLocks noChangeAspect="1"/>
          </p:cNvGraphicFramePr>
          <p:nvPr>
            <p:extLst>
              <p:ext uri="{D42A27DB-BD31-4B8C-83A1-F6EECF244321}">
                <p14:modId xmlns:p14="http://schemas.microsoft.com/office/powerpoint/2010/main" val="588828003"/>
              </p:ext>
            </p:extLst>
          </p:nvPr>
        </p:nvGraphicFramePr>
        <p:xfrm>
          <a:off x="0" y="0"/>
          <a:ext cx="742950" cy="495300"/>
        </p:xfrm>
        <a:graphic>
          <a:graphicData uri="http://schemas.openxmlformats.org/presentationml/2006/ole">
            <mc:AlternateContent xmlns:mc="http://schemas.openxmlformats.org/markup-compatibility/2006">
              <mc:Choice xmlns:v="urn:schemas-microsoft-com:vml" Requires="v">
                <p:oleObj r:id="rId3" imgW="1228571" imgH="819048" progId="MSPhotoEd.3">
                  <p:embed/>
                </p:oleObj>
              </mc:Choice>
              <mc:Fallback>
                <p:oleObj r:id="rId3" imgW="1228571" imgH="819048" progId="MSPhotoEd.3">
                  <p:embed/>
                  <p:pic>
                    <p:nvPicPr>
                      <p:cNvPr id="7" name="オブジェクト 6">
                        <a:extLst>
                          <a:ext uri="{FF2B5EF4-FFF2-40B4-BE49-F238E27FC236}">
                            <a16:creationId xmlns:a16="http://schemas.microsoft.com/office/drawing/2014/main" id="{F3100E6F-035D-420F-9C84-A675AA4087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42950" cy="495300"/>
                      </a:xfrm>
                      <a:prstGeom prst="rect">
                        <a:avLst/>
                      </a:prstGeom>
                      <a:noFill/>
                    </p:spPr>
                  </p:pic>
                </p:oleObj>
              </mc:Fallback>
            </mc:AlternateContent>
          </a:graphicData>
        </a:graphic>
      </p:graphicFrame>
      <p:pic>
        <p:nvPicPr>
          <p:cNvPr id="8" name="グラフィックス 7" descr="戻る 単色塗りつぶし">
            <a:hlinkClick r:id="rId5" action="ppaction://hlinksldjump"/>
            <a:extLst>
              <a:ext uri="{FF2B5EF4-FFF2-40B4-BE49-F238E27FC236}">
                <a16:creationId xmlns:a16="http://schemas.microsoft.com/office/drawing/2014/main" id="{10CA228A-29E9-427A-ADB3-C0CB6967933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68118" y="3362"/>
            <a:ext cx="457200" cy="457200"/>
          </a:xfrm>
          <a:prstGeom prst="rect">
            <a:avLst/>
          </a:prstGeom>
        </p:spPr>
      </p:pic>
    </p:spTree>
    <p:extLst>
      <p:ext uri="{BB962C8B-B14F-4D97-AF65-F5344CB8AC3E}">
        <p14:creationId xmlns:p14="http://schemas.microsoft.com/office/powerpoint/2010/main" val="5513931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BDE2F787-3187-4B4D-B117-32F58EDD4ED0}"/>
              </a:ext>
            </a:extLst>
          </p:cNvPr>
          <p:cNvPicPr>
            <a:picLocks noChangeAspect="1"/>
          </p:cNvPicPr>
          <p:nvPr/>
        </p:nvPicPr>
        <p:blipFill rotWithShape="1">
          <a:blip r:embed="rId2"/>
          <a:srcRect b="28104"/>
          <a:stretch/>
        </p:blipFill>
        <p:spPr>
          <a:xfrm>
            <a:off x="13470" y="3661459"/>
            <a:ext cx="9892530" cy="2746077"/>
          </a:xfrm>
          <a:prstGeom prst="rect">
            <a:avLst/>
          </a:prstGeom>
        </p:spPr>
      </p:pic>
      <p:sp>
        <p:nvSpPr>
          <p:cNvPr id="2" name="タイトル 1"/>
          <p:cNvSpPr>
            <a:spLocks noGrp="1"/>
          </p:cNvSpPr>
          <p:nvPr>
            <p:ph type="title"/>
          </p:nvPr>
        </p:nvSpPr>
        <p:spPr/>
        <p:txBody>
          <a:bodyPr>
            <a:normAutofit/>
          </a:bodyPr>
          <a:lstStyle/>
          <a:p>
            <a:r>
              <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7-2.</a:t>
            </a:r>
            <a:r>
              <a:rPr lang="ja-JP" altLang="en-US"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パスワード有効期限の確認</a:t>
            </a:r>
            <a:endPar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p:txBody>
          <a:bodyPr/>
          <a:lstStyle/>
          <a:p>
            <a:pPr marL="0" indent="0">
              <a:buNone/>
            </a:pPr>
            <a:r>
              <a:rPr lang="ja-JP" altLang="en-US" dirty="0">
                <a:latin typeface="Meiryo UI" panose="020B0604030504040204" pitchFamily="50" charset="-128"/>
                <a:ea typeface="Meiryo UI" panose="020B0604030504040204" pitchFamily="50" charset="-128"/>
              </a:rPr>
              <a:t>①</a:t>
            </a:r>
            <a:r>
              <a:rPr lang="en-US" altLang="ja-JP" dirty="0" err="1">
                <a:latin typeface="Meiryo UI" panose="020B0604030504040204" pitchFamily="50" charset="-128"/>
                <a:ea typeface="Meiryo UI" panose="020B0604030504040204" pitchFamily="50" charset="-128"/>
              </a:rPr>
              <a:t>MSOnline</a:t>
            </a:r>
            <a:r>
              <a:rPr lang="ja-JP" altLang="en-US" dirty="0">
                <a:latin typeface="Meiryo UI" panose="020B0604030504040204" pitchFamily="50" charset="-128"/>
                <a:ea typeface="Meiryo UI" panose="020B0604030504040204" pitchFamily="50" charset="-128"/>
              </a:rPr>
              <a:t>モジュールをインストールする</a:t>
            </a:r>
            <a:endParaRPr lang="en-US" altLang="ja-JP"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311F1041-83DC-4B4B-AEB2-3B681826EDB7}"/>
              </a:ext>
            </a:extLst>
          </p:cNvPr>
          <p:cNvSpPr txBox="1"/>
          <p:nvPr/>
        </p:nvSpPr>
        <p:spPr>
          <a:xfrm>
            <a:off x="800916" y="2363465"/>
            <a:ext cx="4118433"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en-US" altLang="ja-JP" dirty="0">
                <a:latin typeface="Meiryo UI" panose="020B0604030504040204" pitchFamily="50" charset="-128"/>
                <a:ea typeface="Meiryo UI" panose="020B0604030504040204" pitchFamily="50" charset="-128"/>
              </a:rPr>
              <a:t>1.PowerShell</a:t>
            </a:r>
            <a:r>
              <a:rPr kumimoji="1" lang="ja-JP" altLang="en-US" dirty="0">
                <a:latin typeface="Meiryo UI" panose="020B0604030504040204" pitchFamily="50" charset="-128"/>
                <a:ea typeface="Meiryo UI" panose="020B0604030504040204" pitchFamily="50" charset="-128"/>
              </a:rPr>
              <a:t>を管理者権限で起動する。</a:t>
            </a:r>
            <a:endParaRPr kumimoji="1" lang="en-US" altLang="ja-JP" dirty="0">
              <a:latin typeface="Meiryo UI" panose="020B0604030504040204" pitchFamily="50" charset="-128"/>
              <a:ea typeface="Meiryo UI" panose="020B0604030504040204" pitchFamily="50" charset="-128"/>
            </a:endParaRPr>
          </a:p>
        </p:txBody>
      </p:sp>
      <p:sp>
        <p:nvSpPr>
          <p:cNvPr id="24" name="テキスト ボックス 23">
            <a:extLst>
              <a:ext uri="{FF2B5EF4-FFF2-40B4-BE49-F238E27FC236}">
                <a16:creationId xmlns:a16="http://schemas.microsoft.com/office/drawing/2014/main" id="{E7E998A8-3608-4E27-A567-E88688D97C8A}"/>
              </a:ext>
            </a:extLst>
          </p:cNvPr>
          <p:cNvSpPr txBox="1"/>
          <p:nvPr/>
        </p:nvSpPr>
        <p:spPr>
          <a:xfrm>
            <a:off x="461162" y="6442469"/>
            <a:ext cx="8983677" cy="338554"/>
          </a:xfrm>
          <a:prstGeom prst="rect">
            <a:avLst/>
          </a:prstGeom>
          <a:ln/>
        </p:spPr>
        <p:style>
          <a:lnRef idx="1">
            <a:schemeClr val="accent1"/>
          </a:lnRef>
          <a:fillRef idx="3">
            <a:schemeClr val="accent1"/>
          </a:fillRef>
          <a:effectRef idx="2">
            <a:schemeClr val="accent1"/>
          </a:effectRef>
          <a:fontRef idx="minor">
            <a:schemeClr val="lt1"/>
          </a:fontRef>
        </p:style>
        <p:txBody>
          <a:bodyPr wrap="square" rtlCol="0">
            <a:spAutoFit/>
          </a:bodyPr>
          <a:lstStyle/>
          <a:p>
            <a:r>
              <a:rPr kumimoji="1" lang="ja-JP" altLang="en-US" sz="1600" dirty="0">
                <a:latin typeface="Meiryo UI" panose="020B0604030504040204" pitchFamily="50" charset="-128"/>
                <a:ea typeface="Meiryo UI" panose="020B0604030504040204" pitchFamily="50" charset="-128"/>
              </a:rPr>
              <a:t>ヒント：</a:t>
            </a:r>
            <a:r>
              <a:rPr kumimoji="1" lang="en-US" altLang="ja-JP" sz="1600" dirty="0" err="1">
                <a:latin typeface="Meiryo UI" panose="020B0604030504040204" pitchFamily="50" charset="-128"/>
                <a:ea typeface="Meiryo UI" panose="020B0604030504040204" pitchFamily="50" charset="-128"/>
              </a:rPr>
              <a:t>MSOnline</a:t>
            </a:r>
            <a:r>
              <a:rPr kumimoji="1" lang="ja-JP" altLang="en-US" sz="1600" dirty="0">
                <a:latin typeface="Meiryo UI" panose="020B0604030504040204" pitchFamily="50" charset="-128"/>
                <a:ea typeface="Meiryo UI" panose="020B0604030504040204" pitchFamily="50" charset="-128"/>
              </a:rPr>
              <a:t>モジュールとは</a:t>
            </a:r>
            <a:r>
              <a:rPr kumimoji="1" lang="en-US" altLang="ja-JP" sz="1600" dirty="0">
                <a:latin typeface="Meiryo UI" panose="020B0604030504040204" pitchFamily="50" charset="-128"/>
                <a:ea typeface="Meiryo UI" panose="020B0604030504040204" pitchFamily="50" charset="-128"/>
              </a:rPr>
              <a:t>PowerShell</a:t>
            </a:r>
            <a:r>
              <a:rPr kumimoji="1" lang="ja-JP" altLang="en-US" sz="1600" dirty="0">
                <a:latin typeface="Meiryo UI" panose="020B0604030504040204" pitchFamily="50" charset="-128"/>
                <a:ea typeface="Meiryo UI" panose="020B0604030504040204" pitchFamily="50" charset="-128"/>
              </a:rPr>
              <a:t>用</a:t>
            </a:r>
            <a:r>
              <a:rPr kumimoji="1" lang="en-US" altLang="ja-JP" sz="1600" dirty="0">
                <a:latin typeface="Meiryo UI" panose="020B0604030504040204" pitchFamily="50" charset="-128"/>
                <a:ea typeface="Meiryo UI" panose="020B0604030504040204" pitchFamily="50" charset="-128"/>
              </a:rPr>
              <a:t>Microsoft Azure Active Directory</a:t>
            </a:r>
            <a:r>
              <a:rPr kumimoji="1" lang="ja-JP" altLang="en-US" sz="1600" dirty="0">
                <a:latin typeface="Meiryo UI" panose="020B0604030504040204" pitchFamily="50" charset="-128"/>
                <a:ea typeface="Meiryo UI" panose="020B0604030504040204" pitchFamily="50" charset="-128"/>
              </a:rPr>
              <a:t>モジュールのことです。</a:t>
            </a:r>
            <a:endParaRPr kumimoji="1" lang="en-US" altLang="ja-JP" sz="1600" dirty="0">
              <a:latin typeface="Meiryo UI" panose="020B0604030504040204" pitchFamily="50" charset="-128"/>
              <a:ea typeface="Meiryo UI" panose="020B0604030504040204" pitchFamily="50" charset="-128"/>
            </a:endParaRPr>
          </a:p>
        </p:txBody>
      </p:sp>
      <p:sp>
        <p:nvSpPr>
          <p:cNvPr id="53" name="正方形/長方形 52">
            <a:extLst>
              <a:ext uri="{FF2B5EF4-FFF2-40B4-BE49-F238E27FC236}">
                <a16:creationId xmlns:a16="http://schemas.microsoft.com/office/drawing/2014/main" id="{6150D341-3667-4BA1-8246-E15E4AE65B6F}"/>
              </a:ext>
            </a:extLst>
          </p:cNvPr>
          <p:cNvSpPr/>
          <p:nvPr/>
        </p:nvSpPr>
        <p:spPr>
          <a:xfrm flipV="1">
            <a:off x="13470" y="5008013"/>
            <a:ext cx="9211492" cy="1330856"/>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cxnSp>
        <p:nvCxnSpPr>
          <p:cNvPr id="56" name="直線コネクタ 55">
            <a:extLst>
              <a:ext uri="{FF2B5EF4-FFF2-40B4-BE49-F238E27FC236}">
                <a16:creationId xmlns:a16="http://schemas.microsoft.com/office/drawing/2014/main" id="{685E0A04-7A52-439D-A361-85F27CA1A5A8}"/>
              </a:ext>
            </a:extLst>
          </p:cNvPr>
          <p:cNvCxnSpPr>
            <a:cxnSpLocks/>
            <a:stCxn id="53" idx="2"/>
            <a:endCxn id="23" idx="1"/>
          </p:cNvCxnSpPr>
          <p:nvPr/>
        </p:nvCxnSpPr>
        <p:spPr>
          <a:xfrm flipV="1">
            <a:off x="4619216" y="4485441"/>
            <a:ext cx="463773" cy="522572"/>
          </a:xfrm>
          <a:prstGeom prst="line">
            <a:avLst/>
          </a:prstGeom>
          <a:ln/>
        </p:spPr>
        <p:style>
          <a:lnRef idx="3">
            <a:schemeClr val="accent4"/>
          </a:lnRef>
          <a:fillRef idx="0">
            <a:schemeClr val="accent4"/>
          </a:fillRef>
          <a:effectRef idx="2">
            <a:schemeClr val="accent4"/>
          </a:effectRef>
          <a:fontRef idx="minor">
            <a:schemeClr val="tx1"/>
          </a:fontRef>
        </p:style>
      </p:cxnSp>
      <p:sp>
        <p:nvSpPr>
          <p:cNvPr id="65" name="正方形/長方形 64">
            <a:extLst>
              <a:ext uri="{FF2B5EF4-FFF2-40B4-BE49-F238E27FC236}">
                <a16:creationId xmlns:a16="http://schemas.microsoft.com/office/drawing/2014/main" id="{3439E5A8-6E74-49DF-8A7E-89DF0853B522}"/>
              </a:ext>
            </a:extLst>
          </p:cNvPr>
          <p:cNvSpPr/>
          <p:nvPr/>
        </p:nvSpPr>
        <p:spPr>
          <a:xfrm flipV="1">
            <a:off x="1938467" y="4703565"/>
            <a:ext cx="1955286" cy="235780"/>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cxnSp>
        <p:nvCxnSpPr>
          <p:cNvPr id="67" name="直線コネクタ 66">
            <a:extLst>
              <a:ext uri="{FF2B5EF4-FFF2-40B4-BE49-F238E27FC236}">
                <a16:creationId xmlns:a16="http://schemas.microsoft.com/office/drawing/2014/main" id="{E4F9D25D-4EAE-4707-9FA3-40DF1CEE0850}"/>
              </a:ext>
            </a:extLst>
          </p:cNvPr>
          <p:cNvCxnSpPr>
            <a:cxnSpLocks/>
            <a:stCxn id="20" idx="2"/>
            <a:endCxn id="65" idx="2"/>
          </p:cNvCxnSpPr>
          <p:nvPr/>
        </p:nvCxnSpPr>
        <p:spPr>
          <a:xfrm flipH="1">
            <a:off x="2916110" y="3750681"/>
            <a:ext cx="1505102" cy="952884"/>
          </a:xfrm>
          <a:prstGeom prst="line">
            <a:avLst/>
          </a:prstGeom>
          <a:ln/>
        </p:spPr>
        <p:style>
          <a:lnRef idx="3">
            <a:schemeClr val="accent4"/>
          </a:lnRef>
          <a:fillRef idx="0">
            <a:schemeClr val="accent4"/>
          </a:fillRef>
          <a:effectRef idx="2">
            <a:schemeClr val="accent4"/>
          </a:effectRef>
          <a:fontRef idx="minor">
            <a:schemeClr val="tx1"/>
          </a:fontRef>
        </p:style>
      </p:cxnSp>
      <p:sp>
        <p:nvSpPr>
          <p:cNvPr id="20" name="テキスト ボックス 19">
            <a:extLst>
              <a:ext uri="{FF2B5EF4-FFF2-40B4-BE49-F238E27FC236}">
                <a16:creationId xmlns:a16="http://schemas.microsoft.com/office/drawing/2014/main" id="{9CD11BFD-1242-4144-8EF1-ED922D7D1BF6}"/>
              </a:ext>
            </a:extLst>
          </p:cNvPr>
          <p:cNvSpPr txBox="1"/>
          <p:nvPr/>
        </p:nvSpPr>
        <p:spPr>
          <a:xfrm>
            <a:off x="800916" y="2827351"/>
            <a:ext cx="7240592" cy="92333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en-US" altLang="ja-JP" dirty="0">
                <a:latin typeface="Meiryo UI" panose="020B0604030504040204" pitchFamily="50" charset="-128"/>
                <a:ea typeface="Meiryo UI" panose="020B0604030504040204" pitchFamily="50" charset="-128"/>
              </a:rPr>
              <a:t>2.</a:t>
            </a:r>
            <a:r>
              <a:rPr kumimoji="1" lang="ja-JP" altLang="en-US" dirty="0">
                <a:latin typeface="Meiryo UI" panose="020B0604030504040204" pitchFamily="50" charset="-128"/>
                <a:ea typeface="Meiryo UI" panose="020B0604030504040204" pitchFamily="50" charset="-128"/>
              </a:rPr>
              <a:t>「</a:t>
            </a:r>
            <a:r>
              <a:rPr kumimoji="1" lang="en-US" altLang="ja-JP" dirty="0">
                <a:latin typeface="Meiryo UI" panose="020B0604030504040204" pitchFamily="50" charset="-128"/>
                <a:ea typeface="Meiryo UI" panose="020B0604030504040204" pitchFamily="50" charset="-128"/>
              </a:rPr>
              <a:t>Install-Module </a:t>
            </a:r>
            <a:r>
              <a:rPr kumimoji="1" lang="en-US" altLang="ja-JP" dirty="0" err="1">
                <a:latin typeface="Meiryo UI" panose="020B0604030504040204" pitchFamily="50" charset="-128"/>
                <a:ea typeface="Meiryo UI" panose="020B0604030504040204" pitchFamily="50" charset="-128"/>
              </a:rPr>
              <a:t>MSOnline</a:t>
            </a:r>
            <a:r>
              <a:rPr kumimoji="1" lang="ja-JP" altLang="en-US" dirty="0">
                <a:latin typeface="Meiryo UI" panose="020B0604030504040204" pitchFamily="50" charset="-128"/>
                <a:ea typeface="Meiryo UI" panose="020B0604030504040204" pitchFamily="50" charset="-128"/>
              </a:rPr>
              <a:t>」を実行する。</a:t>
            </a:r>
            <a:endParaRPr kumimoji="1" lang="en-US" altLang="ja-JP" dirty="0">
              <a:latin typeface="Meiryo UI" panose="020B0604030504040204" pitchFamily="50" charset="-128"/>
              <a:ea typeface="Meiryo UI" panose="020B0604030504040204" pitchFamily="50" charset="-128"/>
            </a:endParaRPr>
          </a:p>
          <a:p>
            <a:r>
              <a:rPr kumimoji="1" lang="en-US" altLang="ja-JP" dirty="0">
                <a:solidFill>
                  <a:srgbClr val="002060"/>
                </a:solidFill>
                <a:latin typeface="Meiryo UI" panose="020B0604030504040204" pitchFamily="50" charset="-128"/>
                <a:ea typeface="Meiryo UI" panose="020B0604030504040204" pitchFamily="50" charset="-128"/>
              </a:rPr>
              <a:t>※</a:t>
            </a:r>
            <a:r>
              <a:rPr kumimoji="1" lang="ja-JP" altLang="en-US" dirty="0">
                <a:solidFill>
                  <a:srgbClr val="002060"/>
                </a:solidFill>
                <a:latin typeface="Meiryo UI" panose="020B0604030504040204" pitchFamily="50" charset="-128"/>
                <a:ea typeface="Meiryo UI" panose="020B0604030504040204" pitchFamily="50" charset="-128"/>
              </a:rPr>
              <a:t>既に</a:t>
            </a:r>
            <a:r>
              <a:rPr kumimoji="1" lang="en-US" altLang="ja-JP" dirty="0" err="1">
                <a:solidFill>
                  <a:srgbClr val="002060"/>
                </a:solidFill>
                <a:latin typeface="Meiryo UI" panose="020B0604030504040204" pitchFamily="50" charset="-128"/>
                <a:ea typeface="Meiryo UI" panose="020B0604030504040204" pitchFamily="50" charset="-128"/>
              </a:rPr>
              <a:t>MSOnline</a:t>
            </a:r>
            <a:r>
              <a:rPr kumimoji="1" lang="ja-JP" altLang="en-US" dirty="0">
                <a:solidFill>
                  <a:srgbClr val="002060"/>
                </a:solidFill>
                <a:latin typeface="Meiryo UI" panose="020B0604030504040204" pitchFamily="50" charset="-128"/>
                <a:ea typeface="Meiryo UI" panose="020B0604030504040204" pitchFamily="50" charset="-128"/>
              </a:rPr>
              <a:t>モジュールをインストール済みの場合はこの作業は不要です。</a:t>
            </a:r>
            <a:endParaRPr kumimoji="1" lang="en-US" altLang="ja-JP" dirty="0">
              <a:solidFill>
                <a:srgbClr val="002060"/>
              </a:solidFill>
              <a:latin typeface="Meiryo UI" panose="020B0604030504040204" pitchFamily="50" charset="-128"/>
              <a:ea typeface="Meiryo UI" panose="020B0604030504040204" pitchFamily="50" charset="-128"/>
            </a:endParaRPr>
          </a:p>
          <a:p>
            <a:r>
              <a:rPr kumimoji="1" lang="ja-JP" altLang="en-US" dirty="0">
                <a:solidFill>
                  <a:srgbClr val="002060"/>
                </a:solidFill>
                <a:latin typeface="Meiryo UI" panose="020B0604030504040204" pitchFamily="50" charset="-128"/>
                <a:ea typeface="Meiryo UI" panose="020B0604030504040204" pitchFamily="50" charset="-128"/>
              </a:rPr>
              <a:t>　 実施済みの方は③の手順へ進んでください。</a:t>
            </a:r>
            <a:endParaRPr kumimoji="1" lang="en-US" altLang="ja-JP" dirty="0">
              <a:solidFill>
                <a:srgbClr val="002060"/>
              </a:solidFill>
              <a:latin typeface="Meiryo UI" panose="020B0604030504040204" pitchFamily="50" charset="-128"/>
              <a:ea typeface="Meiryo UI" panose="020B0604030504040204" pitchFamily="50" charset="-128"/>
            </a:endParaRPr>
          </a:p>
        </p:txBody>
      </p:sp>
      <p:sp>
        <p:nvSpPr>
          <p:cNvPr id="23" name="テキスト ボックス 22">
            <a:extLst>
              <a:ext uri="{FF2B5EF4-FFF2-40B4-BE49-F238E27FC236}">
                <a16:creationId xmlns:a16="http://schemas.microsoft.com/office/drawing/2014/main" id="{A90CFFA9-3A3C-42C8-8133-A361F6F40188}"/>
              </a:ext>
            </a:extLst>
          </p:cNvPr>
          <p:cNvSpPr txBox="1"/>
          <p:nvPr/>
        </p:nvSpPr>
        <p:spPr>
          <a:xfrm>
            <a:off x="5082989" y="4023776"/>
            <a:ext cx="4579012" cy="92333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en-US" altLang="ja-JP" dirty="0">
                <a:latin typeface="Meiryo UI" panose="020B0604030504040204" pitchFamily="50" charset="-128"/>
                <a:ea typeface="Meiryo UI" panose="020B0604030504040204" pitchFamily="50" charset="-128"/>
              </a:rPr>
              <a:t>3.</a:t>
            </a:r>
            <a:r>
              <a:rPr kumimoji="1" lang="ja-JP" altLang="en-US" dirty="0">
                <a:latin typeface="Meiryo UI" panose="020B0604030504040204" pitchFamily="50" charset="-128"/>
                <a:ea typeface="Meiryo UI" panose="020B0604030504040204" pitchFamily="50" charset="-128"/>
              </a:rPr>
              <a:t>下記のようなメッセージが出てきた場合は「</a:t>
            </a:r>
            <a:r>
              <a:rPr kumimoji="1" lang="en-US" altLang="ja-JP" dirty="0">
                <a:latin typeface="Meiryo UI" panose="020B0604030504040204" pitchFamily="50" charset="-128"/>
                <a:ea typeface="Meiryo UI" panose="020B0604030504040204" pitchFamily="50" charset="-128"/>
              </a:rPr>
              <a:t>Y</a:t>
            </a:r>
            <a:r>
              <a:rPr kumimoji="1" lang="ja-JP" altLang="en-US" dirty="0">
                <a:latin typeface="Meiryo UI" panose="020B0604030504040204" pitchFamily="50" charset="-128"/>
                <a:ea typeface="Meiryo UI" panose="020B0604030504040204" pitchFamily="50" charset="-128"/>
              </a:rPr>
              <a:t>」と</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入力して</a:t>
            </a:r>
            <a:r>
              <a:rPr kumimoji="1" lang="en-US" altLang="ja-JP" dirty="0">
                <a:latin typeface="Meiryo UI" panose="020B0604030504040204" pitchFamily="50" charset="-128"/>
                <a:ea typeface="Meiryo UI" panose="020B0604030504040204" pitchFamily="50" charset="-128"/>
              </a:rPr>
              <a:t>Enter</a:t>
            </a:r>
            <a:r>
              <a:rPr kumimoji="1" lang="ja-JP" altLang="en-US" dirty="0">
                <a:latin typeface="Meiryo UI" panose="020B0604030504040204" pitchFamily="50" charset="-128"/>
                <a:ea typeface="Meiryo UI" panose="020B0604030504040204" pitchFamily="50" charset="-128"/>
              </a:rPr>
              <a:t>キーを押す。</a:t>
            </a:r>
            <a:endParaRPr kumimoji="1" lang="en-US" altLang="ja-JP" dirty="0">
              <a:latin typeface="Meiryo UI" panose="020B0604030504040204" pitchFamily="50" charset="-128"/>
              <a:ea typeface="Meiryo UI" panose="020B0604030504040204" pitchFamily="50" charset="-128"/>
            </a:endParaRPr>
          </a:p>
          <a:p>
            <a:r>
              <a:rPr kumimoji="1" lang="ja-JP" altLang="en-US" u="sng" dirty="0">
                <a:solidFill>
                  <a:srgbClr val="002060"/>
                </a:solidFill>
                <a:latin typeface="Meiryo UI" panose="020B0604030504040204" pitchFamily="50" charset="-128"/>
                <a:ea typeface="Meiryo UI" panose="020B0604030504040204" pitchFamily="50" charset="-128"/>
              </a:rPr>
              <a:t>エラーが出る場合は②の手順へ進む。</a:t>
            </a:r>
            <a:endParaRPr kumimoji="1" lang="en-US" altLang="ja-JP" u="sng" dirty="0">
              <a:solidFill>
                <a:srgbClr val="002060"/>
              </a:solidFill>
              <a:latin typeface="Meiryo UI" panose="020B0604030504040204" pitchFamily="50" charset="-128"/>
              <a:ea typeface="Meiryo UI" panose="020B0604030504040204" pitchFamily="50" charset="-128"/>
            </a:endParaRPr>
          </a:p>
        </p:txBody>
      </p:sp>
      <p:sp>
        <p:nvSpPr>
          <p:cNvPr id="15" name="コンテンツ プレースホルダー 2">
            <a:extLst>
              <a:ext uri="{FF2B5EF4-FFF2-40B4-BE49-F238E27FC236}">
                <a16:creationId xmlns:a16="http://schemas.microsoft.com/office/drawing/2014/main" id="{8D7515A3-46BD-4CB9-A5DE-84EBF003B195}"/>
              </a:ext>
            </a:extLst>
          </p:cNvPr>
          <p:cNvSpPr txBox="1">
            <a:spLocks/>
          </p:cNvSpPr>
          <p:nvPr/>
        </p:nvSpPr>
        <p:spPr>
          <a:xfrm>
            <a:off x="681037" y="1425889"/>
            <a:ext cx="8543925" cy="3540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1600" dirty="0">
                <a:solidFill>
                  <a:srgbClr val="FF0000"/>
                </a:solidFill>
                <a:latin typeface="Meiryo UI" panose="020B0604030504040204" pitchFamily="50" charset="-128"/>
                <a:ea typeface="Meiryo UI" panose="020B0604030504040204" pitchFamily="50" charset="-128"/>
              </a:rPr>
              <a:t>※</a:t>
            </a:r>
            <a:r>
              <a:rPr lang="ja-JP" altLang="en-US" sz="1600" dirty="0">
                <a:solidFill>
                  <a:srgbClr val="FF0000"/>
                </a:solidFill>
                <a:latin typeface="Meiryo UI" panose="020B0604030504040204" pitchFamily="50" charset="-128"/>
                <a:ea typeface="Meiryo UI" panose="020B0604030504040204" pitchFamily="50" charset="-128"/>
              </a:rPr>
              <a:t>コマンドをコピペの際は一部文字が消えたり、不要な改行が入るためご注意ください</a:t>
            </a:r>
            <a:endParaRPr lang="en-US" altLang="ja-JP" sz="1600" dirty="0">
              <a:solidFill>
                <a:srgbClr val="FF0000"/>
              </a:solidFill>
              <a:latin typeface="Meiryo UI" panose="020B0604030504040204" pitchFamily="50" charset="-128"/>
              <a:ea typeface="Meiryo UI" panose="020B0604030504040204" pitchFamily="50" charset="-128"/>
            </a:endParaRPr>
          </a:p>
        </p:txBody>
      </p:sp>
      <p:graphicFrame>
        <p:nvGraphicFramePr>
          <p:cNvPr id="16" name="オブジェクト 15">
            <a:extLst>
              <a:ext uri="{FF2B5EF4-FFF2-40B4-BE49-F238E27FC236}">
                <a16:creationId xmlns:a16="http://schemas.microsoft.com/office/drawing/2014/main" id="{54159EEF-EC77-478B-AB40-CEC02A404E66}"/>
              </a:ext>
            </a:extLst>
          </p:cNvPr>
          <p:cNvGraphicFramePr>
            <a:graphicFrameLocks noChangeAspect="1"/>
          </p:cNvGraphicFramePr>
          <p:nvPr>
            <p:extLst>
              <p:ext uri="{D42A27DB-BD31-4B8C-83A1-F6EECF244321}">
                <p14:modId xmlns:p14="http://schemas.microsoft.com/office/powerpoint/2010/main" val="588828003"/>
              </p:ext>
            </p:extLst>
          </p:nvPr>
        </p:nvGraphicFramePr>
        <p:xfrm>
          <a:off x="0" y="0"/>
          <a:ext cx="742950" cy="495300"/>
        </p:xfrm>
        <a:graphic>
          <a:graphicData uri="http://schemas.openxmlformats.org/presentationml/2006/ole">
            <mc:AlternateContent xmlns:mc="http://schemas.openxmlformats.org/markup-compatibility/2006">
              <mc:Choice xmlns:v="urn:schemas-microsoft-com:vml" Requires="v">
                <p:oleObj r:id="rId3" imgW="1228571" imgH="819048" progId="MSPhotoEd.3">
                  <p:embed/>
                </p:oleObj>
              </mc:Choice>
              <mc:Fallback>
                <p:oleObj r:id="rId3" imgW="1228571" imgH="819048" progId="MSPhotoEd.3">
                  <p:embed/>
                  <p:pic>
                    <p:nvPicPr>
                      <p:cNvPr id="16" name="オブジェクト 15">
                        <a:extLst>
                          <a:ext uri="{FF2B5EF4-FFF2-40B4-BE49-F238E27FC236}">
                            <a16:creationId xmlns:a16="http://schemas.microsoft.com/office/drawing/2014/main" id="{54159EEF-EC77-478B-AB40-CEC02A404E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42950" cy="495300"/>
                      </a:xfrm>
                      <a:prstGeom prst="rect">
                        <a:avLst/>
                      </a:prstGeom>
                      <a:noFill/>
                    </p:spPr>
                  </p:pic>
                </p:oleObj>
              </mc:Fallback>
            </mc:AlternateContent>
          </a:graphicData>
        </a:graphic>
      </p:graphicFrame>
      <p:pic>
        <p:nvPicPr>
          <p:cNvPr id="17" name="グラフィックス 16" descr="戻る 単色塗りつぶし">
            <a:hlinkClick r:id="rId5" action="ppaction://hlinksldjump"/>
            <a:extLst>
              <a:ext uri="{FF2B5EF4-FFF2-40B4-BE49-F238E27FC236}">
                <a16:creationId xmlns:a16="http://schemas.microsoft.com/office/drawing/2014/main" id="{93F7B8EE-6F6F-4AAA-96C8-4EEC3531CA3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68118" y="3362"/>
            <a:ext cx="457200" cy="457200"/>
          </a:xfrm>
          <a:prstGeom prst="rect">
            <a:avLst/>
          </a:prstGeom>
        </p:spPr>
      </p:pic>
    </p:spTree>
    <p:extLst>
      <p:ext uri="{BB962C8B-B14F-4D97-AF65-F5344CB8AC3E}">
        <p14:creationId xmlns:p14="http://schemas.microsoft.com/office/powerpoint/2010/main" val="10737001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BDE2F787-3187-4B4D-B117-32F58EDD4ED0}"/>
              </a:ext>
            </a:extLst>
          </p:cNvPr>
          <p:cNvPicPr>
            <a:picLocks noChangeAspect="1"/>
          </p:cNvPicPr>
          <p:nvPr/>
        </p:nvPicPr>
        <p:blipFill>
          <a:blip r:embed="rId2"/>
          <a:stretch>
            <a:fillRect/>
          </a:stretch>
        </p:blipFill>
        <p:spPr>
          <a:xfrm>
            <a:off x="0" y="2492373"/>
            <a:ext cx="9906000" cy="3819525"/>
          </a:xfrm>
          <a:prstGeom prst="rect">
            <a:avLst/>
          </a:prstGeom>
        </p:spPr>
      </p:pic>
      <p:sp>
        <p:nvSpPr>
          <p:cNvPr id="2" name="タイトル 1"/>
          <p:cNvSpPr>
            <a:spLocks noGrp="1"/>
          </p:cNvSpPr>
          <p:nvPr>
            <p:ph type="title"/>
          </p:nvPr>
        </p:nvSpPr>
        <p:spPr/>
        <p:txBody>
          <a:bodyPr>
            <a:normAutofit/>
          </a:bodyPr>
          <a:lstStyle/>
          <a:p>
            <a:r>
              <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7-2.</a:t>
            </a:r>
            <a:r>
              <a:rPr lang="ja-JP" altLang="en-US"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パスワード有効期限の確認</a:t>
            </a:r>
            <a:endPar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p:txBody>
          <a:bodyPr/>
          <a:lstStyle/>
          <a:p>
            <a:pPr marL="0" indent="0">
              <a:buNone/>
            </a:pPr>
            <a:r>
              <a:rPr lang="ja-JP" altLang="en-US" dirty="0">
                <a:latin typeface="Meiryo UI" panose="020B0604030504040204" pitchFamily="50" charset="-128"/>
                <a:ea typeface="Meiryo UI" panose="020B0604030504040204" pitchFamily="50" charset="-128"/>
              </a:rPr>
              <a:t>①</a:t>
            </a:r>
            <a:r>
              <a:rPr lang="en-US" altLang="ja-JP" dirty="0" err="1">
                <a:latin typeface="Meiryo UI" panose="020B0604030504040204" pitchFamily="50" charset="-128"/>
                <a:ea typeface="Meiryo UI" panose="020B0604030504040204" pitchFamily="50" charset="-128"/>
              </a:rPr>
              <a:t>MSOnline</a:t>
            </a:r>
            <a:r>
              <a:rPr lang="ja-JP" altLang="en-US" dirty="0">
                <a:latin typeface="Meiryo UI" panose="020B0604030504040204" pitchFamily="50" charset="-128"/>
                <a:ea typeface="Meiryo UI" panose="020B0604030504040204" pitchFamily="50" charset="-128"/>
              </a:rPr>
              <a:t>モジュールをインストールする つづき</a:t>
            </a:r>
            <a:endParaRPr lang="en-US" altLang="ja-JP" dirty="0">
              <a:latin typeface="Meiryo UI" panose="020B0604030504040204" pitchFamily="50" charset="-128"/>
              <a:ea typeface="Meiryo UI" panose="020B0604030504040204" pitchFamily="50" charset="-128"/>
            </a:endParaRPr>
          </a:p>
        </p:txBody>
      </p:sp>
      <p:sp>
        <p:nvSpPr>
          <p:cNvPr id="53" name="正方形/長方形 52">
            <a:extLst>
              <a:ext uri="{FF2B5EF4-FFF2-40B4-BE49-F238E27FC236}">
                <a16:creationId xmlns:a16="http://schemas.microsoft.com/office/drawing/2014/main" id="{6150D341-3667-4BA1-8246-E15E4AE65B6F}"/>
              </a:ext>
            </a:extLst>
          </p:cNvPr>
          <p:cNvSpPr/>
          <p:nvPr/>
        </p:nvSpPr>
        <p:spPr>
          <a:xfrm flipV="1">
            <a:off x="0" y="5235794"/>
            <a:ext cx="9677423" cy="833719"/>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cxnSp>
        <p:nvCxnSpPr>
          <p:cNvPr id="56" name="直線コネクタ 55">
            <a:extLst>
              <a:ext uri="{FF2B5EF4-FFF2-40B4-BE49-F238E27FC236}">
                <a16:creationId xmlns:a16="http://schemas.microsoft.com/office/drawing/2014/main" id="{685E0A04-7A52-439D-A361-85F27CA1A5A8}"/>
              </a:ext>
            </a:extLst>
          </p:cNvPr>
          <p:cNvCxnSpPr>
            <a:cxnSpLocks/>
            <a:stCxn id="53" idx="2"/>
            <a:endCxn id="28" idx="2"/>
          </p:cNvCxnSpPr>
          <p:nvPr/>
        </p:nvCxnSpPr>
        <p:spPr>
          <a:xfrm flipH="1" flipV="1">
            <a:off x="2928386" y="3540918"/>
            <a:ext cx="1910326" cy="1694876"/>
          </a:xfrm>
          <a:prstGeom prst="line">
            <a:avLst/>
          </a:prstGeom>
          <a:ln/>
        </p:spPr>
        <p:style>
          <a:lnRef idx="3">
            <a:schemeClr val="accent4"/>
          </a:lnRef>
          <a:fillRef idx="0">
            <a:schemeClr val="accent4"/>
          </a:fillRef>
          <a:effectRef idx="2">
            <a:schemeClr val="accent4"/>
          </a:effectRef>
          <a:fontRef idx="minor">
            <a:schemeClr val="tx1"/>
          </a:fontRef>
        </p:style>
      </p:cxnSp>
      <p:sp>
        <p:nvSpPr>
          <p:cNvPr id="28" name="テキスト ボックス 27">
            <a:extLst>
              <a:ext uri="{FF2B5EF4-FFF2-40B4-BE49-F238E27FC236}">
                <a16:creationId xmlns:a16="http://schemas.microsoft.com/office/drawing/2014/main" id="{90747D51-7EDD-49E5-A635-CF47235E7879}"/>
              </a:ext>
            </a:extLst>
          </p:cNvPr>
          <p:cNvSpPr txBox="1"/>
          <p:nvPr/>
        </p:nvSpPr>
        <p:spPr>
          <a:xfrm>
            <a:off x="586930" y="2894587"/>
            <a:ext cx="4682911"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en-US" altLang="ja-JP" dirty="0">
                <a:latin typeface="Meiryo UI" panose="020B0604030504040204" pitchFamily="50" charset="-128"/>
                <a:ea typeface="Meiryo UI" panose="020B0604030504040204" pitchFamily="50" charset="-128"/>
              </a:rPr>
              <a:t>4.</a:t>
            </a:r>
            <a:r>
              <a:rPr kumimoji="1" lang="ja-JP" altLang="en-US" dirty="0">
                <a:latin typeface="Meiryo UI" panose="020B0604030504040204" pitchFamily="50" charset="-128"/>
                <a:ea typeface="Meiryo UI" panose="020B0604030504040204" pitchFamily="50" charset="-128"/>
              </a:rPr>
              <a:t>下記のようなメッセージが出てきた場合は「</a:t>
            </a:r>
            <a:r>
              <a:rPr kumimoji="1" lang="en-US" altLang="ja-JP" dirty="0">
                <a:latin typeface="Meiryo UI" panose="020B0604030504040204" pitchFamily="50" charset="-128"/>
                <a:ea typeface="Meiryo UI" panose="020B0604030504040204" pitchFamily="50" charset="-128"/>
              </a:rPr>
              <a:t>Y</a:t>
            </a:r>
            <a:r>
              <a:rPr kumimoji="1" lang="ja-JP" altLang="en-US" dirty="0">
                <a:latin typeface="Meiryo UI" panose="020B0604030504040204" pitchFamily="50" charset="-128"/>
                <a:ea typeface="Meiryo UI" panose="020B0604030504040204" pitchFamily="50" charset="-128"/>
              </a:rPr>
              <a:t>」と</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入力して</a:t>
            </a:r>
            <a:r>
              <a:rPr kumimoji="1" lang="en-US" altLang="ja-JP" dirty="0">
                <a:latin typeface="Meiryo UI" panose="020B0604030504040204" pitchFamily="50" charset="-128"/>
                <a:ea typeface="Meiryo UI" panose="020B0604030504040204" pitchFamily="50" charset="-128"/>
              </a:rPr>
              <a:t>Enter</a:t>
            </a:r>
            <a:r>
              <a:rPr kumimoji="1" lang="ja-JP" altLang="en-US" dirty="0">
                <a:latin typeface="Meiryo UI" panose="020B0604030504040204" pitchFamily="50" charset="-128"/>
                <a:ea typeface="Meiryo UI" panose="020B0604030504040204" pitchFamily="50" charset="-128"/>
              </a:rPr>
              <a:t>キーを押す。</a:t>
            </a:r>
            <a:endParaRPr kumimoji="1" lang="en-US" altLang="ja-JP" dirty="0">
              <a:latin typeface="Meiryo UI" panose="020B0604030504040204" pitchFamily="50" charset="-128"/>
              <a:ea typeface="Meiryo UI" panose="020B0604030504040204" pitchFamily="50" charset="-128"/>
            </a:endParaRPr>
          </a:p>
        </p:txBody>
      </p:sp>
      <p:sp>
        <p:nvSpPr>
          <p:cNvPr id="29" name="テキスト ボックス 28">
            <a:extLst>
              <a:ext uri="{FF2B5EF4-FFF2-40B4-BE49-F238E27FC236}">
                <a16:creationId xmlns:a16="http://schemas.microsoft.com/office/drawing/2014/main" id="{2390D11F-065E-4021-8B3D-BC4979A92D2B}"/>
              </a:ext>
            </a:extLst>
          </p:cNvPr>
          <p:cNvSpPr txBox="1"/>
          <p:nvPr/>
        </p:nvSpPr>
        <p:spPr>
          <a:xfrm>
            <a:off x="5248858" y="3926691"/>
            <a:ext cx="4173048" cy="92333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en-US" altLang="ja-JP" dirty="0">
                <a:latin typeface="Meiryo UI" panose="020B0604030504040204" pitchFamily="50" charset="-128"/>
                <a:ea typeface="Meiryo UI" panose="020B0604030504040204" pitchFamily="50" charset="-128"/>
              </a:rPr>
              <a:t>5. 2~4</a:t>
            </a:r>
            <a:r>
              <a:rPr kumimoji="1" lang="ja-JP" altLang="en-US" dirty="0">
                <a:latin typeface="Meiryo UI" panose="020B0604030504040204" pitchFamily="50" charset="-128"/>
                <a:ea typeface="Meiryo UI" panose="020B0604030504040204" pitchFamily="50" charset="-128"/>
              </a:rPr>
              <a:t>の手順で特にエラーが出ない場合は</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インストール完了。</a:t>
            </a:r>
            <a:r>
              <a:rPr kumimoji="1" lang="ja-JP" altLang="en-US" u="sng" dirty="0">
                <a:solidFill>
                  <a:srgbClr val="002060"/>
                </a:solidFill>
                <a:latin typeface="Meiryo UI" panose="020B0604030504040204" pitchFamily="50" charset="-128"/>
                <a:ea typeface="Meiryo UI" panose="020B0604030504040204" pitchFamily="50" charset="-128"/>
                <a:hlinkClick r:id="rId3" action="ppaction://hlinksldjump">
                  <a:extLst>
                    <a:ext uri="{A12FA001-AC4F-418D-AE19-62706E023703}">
                      <ahyp:hlinkClr xmlns:ahyp="http://schemas.microsoft.com/office/drawing/2018/hyperlinkcolor" val="tx"/>
                    </a:ext>
                  </a:extLst>
                </a:hlinkClick>
              </a:rPr>
              <a:t>④の手順へ進む。</a:t>
            </a:r>
            <a:endParaRPr kumimoji="1" lang="en-US" altLang="ja-JP" u="sng" dirty="0">
              <a:solidFill>
                <a:srgbClr val="002060"/>
              </a:solidFill>
              <a:latin typeface="Meiryo UI" panose="020B0604030504040204" pitchFamily="50" charset="-128"/>
              <a:ea typeface="Meiryo UI" panose="020B0604030504040204" pitchFamily="50" charset="-128"/>
            </a:endParaRPr>
          </a:p>
          <a:p>
            <a:r>
              <a:rPr kumimoji="1" lang="ja-JP" altLang="en-US" u="sng" dirty="0">
                <a:solidFill>
                  <a:srgbClr val="002060"/>
                </a:solidFill>
                <a:latin typeface="Meiryo UI" panose="020B0604030504040204" pitchFamily="50" charset="-128"/>
                <a:ea typeface="Meiryo UI" panose="020B0604030504040204" pitchFamily="50" charset="-128"/>
                <a:hlinkClick r:id="rId4" action="ppaction://hlinksldjump">
                  <a:extLst>
                    <a:ext uri="{A12FA001-AC4F-418D-AE19-62706E023703}">
                      <ahyp:hlinkClr xmlns:ahyp="http://schemas.microsoft.com/office/drawing/2018/hyperlinkcolor" val="tx"/>
                    </a:ext>
                  </a:extLst>
                </a:hlinkClick>
              </a:rPr>
              <a:t>エラーが出る場合は②の手順へ進む。</a:t>
            </a:r>
            <a:endParaRPr kumimoji="1" lang="en-US" altLang="ja-JP" u="sng" dirty="0">
              <a:solidFill>
                <a:srgbClr val="002060"/>
              </a:solidFill>
              <a:latin typeface="Meiryo UI" panose="020B0604030504040204" pitchFamily="50" charset="-128"/>
              <a:ea typeface="Meiryo UI" panose="020B0604030504040204" pitchFamily="50" charset="-128"/>
            </a:endParaRPr>
          </a:p>
        </p:txBody>
      </p:sp>
      <p:graphicFrame>
        <p:nvGraphicFramePr>
          <p:cNvPr id="10" name="オブジェクト 9">
            <a:extLst>
              <a:ext uri="{FF2B5EF4-FFF2-40B4-BE49-F238E27FC236}">
                <a16:creationId xmlns:a16="http://schemas.microsoft.com/office/drawing/2014/main" id="{59A4B55A-EE41-4D6A-AFF8-3751B3DA9DD0}"/>
              </a:ext>
            </a:extLst>
          </p:cNvPr>
          <p:cNvGraphicFramePr>
            <a:graphicFrameLocks noChangeAspect="1"/>
          </p:cNvGraphicFramePr>
          <p:nvPr>
            <p:extLst>
              <p:ext uri="{D42A27DB-BD31-4B8C-83A1-F6EECF244321}">
                <p14:modId xmlns:p14="http://schemas.microsoft.com/office/powerpoint/2010/main" val="588828003"/>
              </p:ext>
            </p:extLst>
          </p:nvPr>
        </p:nvGraphicFramePr>
        <p:xfrm>
          <a:off x="0" y="0"/>
          <a:ext cx="742950" cy="495300"/>
        </p:xfrm>
        <a:graphic>
          <a:graphicData uri="http://schemas.openxmlformats.org/presentationml/2006/ole">
            <mc:AlternateContent xmlns:mc="http://schemas.openxmlformats.org/markup-compatibility/2006">
              <mc:Choice xmlns:v="urn:schemas-microsoft-com:vml" Requires="v">
                <p:oleObj r:id="rId5" imgW="1228571" imgH="819048" progId="MSPhotoEd.3">
                  <p:embed/>
                </p:oleObj>
              </mc:Choice>
              <mc:Fallback>
                <p:oleObj r:id="rId5" imgW="1228571" imgH="819048" progId="MSPhotoEd.3">
                  <p:embed/>
                  <p:pic>
                    <p:nvPicPr>
                      <p:cNvPr id="10" name="オブジェクト 9">
                        <a:extLst>
                          <a:ext uri="{FF2B5EF4-FFF2-40B4-BE49-F238E27FC236}">
                            <a16:creationId xmlns:a16="http://schemas.microsoft.com/office/drawing/2014/main" id="{59A4B55A-EE41-4D6A-AFF8-3751B3DA9DD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742950" cy="495300"/>
                      </a:xfrm>
                      <a:prstGeom prst="rect">
                        <a:avLst/>
                      </a:prstGeom>
                      <a:noFill/>
                    </p:spPr>
                  </p:pic>
                </p:oleObj>
              </mc:Fallback>
            </mc:AlternateContent>
          </a:graphicData>
        </a:graphic>
      </p:graphicFrame>
      <p:pic>
        <p:nvPicPr>
          <p:cNvPr id="11" name="グラフィックス 10" descr="戻る 単色塗りつぶし">
            <a:hlinkClick r:id="rId7" action="ppaction://hlinksldjump"/>
            <a:extLst>
              <a:ext uri="{FF2B5EF4-FFF2-40B4-BE49-F238E27FC236}">
                <a16:creationId xmlns:a16="http://schemas.microsoft.com/office/drawing/2014/main" id="{703F2166-E95F-4ED3-9BAE-C6F94D30E8B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368118" y="3362"/>
            <a:ext cx="457200" cy="457200"/>
          </a:xfrm>
          <a:prstGeom prst="rect">
            <a:avLst/>
          </a:prstGeom>
        </p:spPr>
      </p:pic>
    </p:spTree>
    <p:extLst>
      <p:ext uri="{BB962C8B-B14F-4D97-AF65-F5344CB8AC3E}">
        <p14:creationId xmlns:p14="http://schemas.microsoft.com/office/powerpoint/2010/main" val="13300683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a:extLst>
              <a:ext uri="{FF2B5EF4-FFF2-40B4-BE49-F238E27FC236}">
                <a16:creationId xmlns:a16="http://schemas.microsoft.com/office/drawing/2014/main" id="{C7ED1D85-E722-471D-80EA-0D1E63AD05EF}"/>
              </a:ext>
            </a:extLst>
          </p:cNvPr>
          <p:cNvGrpSpPr/>
          <p:nvPr/>
        </p:nvGrpSpPr>
        <p:grpSpPr>
          <a:xfrm>
            <a:off x="-1" y="3244334"/>
            <a:ext cx="9906001" cy="2664029"/>
            <a:chOff x="-1" y="1106830"/>
            <a:chExt cx="9906001" cy="2664029"/>
          </a:xfrm>
        </p:grpSpPr>
        <p:pic>
          <p:nvPicPr>
            <p:cNvPr id="16" name="Picture 4">
              <a:extLst>
                <a:ext uri="{FF2B5EF4-FFF2-40B4-BE49-F238E27FC236}">
                  <a16:creationId xmlns:a16="http://schemas.microsoft.com/office/drawing/2014/main" id="{FF1B00F5-3277-4D3E-A36C-2E9AB84A544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8" t="37878" r="359" b="59145"/>
            <a:stretch/>
          </p:blipFill>
          <p:spPr bwMode="auto">
            <a:xfrm>
              <a:off x="0" y="2259409"/>
              <a:ext cx="9905999" cy="32004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23FE49B9-732A-433B-86E4-A12A270000E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8" t="-335" r="359" b="89503"/>
            <a:stretch/>
          </p:blipFill>
          <p:spPr bwMode="auto">
            <a:xfrm>
              <a:off x="1" y="1106830"/>
              <a:ext cx="9905999" cy="116453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a:extLst>
                <a:ext uri="{FF2B5EF4-FFF2-40B4-BE49-F238E27FC236}">
                  <a16:creationId xmlns:a16="http://schemas.microsoft.com/office/drawing/2014/main" id="{1DF5F09B-945B-463B-884F-A67B78100B2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8" t="70986" r="359" b="16602"/>
            <a:stretch/>
          </p:blipFill>
          <p:spPr bwMode="auto">
            <a:xfrm>
              <a:off x="-1" y="2436352"/>
              <a:ext cx="9905999" cy="1334507"/>
            </a:xfrm>
            <a:prstGeom prst="rect">
              <a:avLst/>
            </a:prstGeom>
            <a:noFill/>
            <a:extLst>
              <a:ext uri="{909E8E84-426E-40DD-AFC4-6F175D3DCCD1}">
                <a14:hiddenFill xmlns:a14="http://schemas.microsoft.com/office/drawing/2010/main">
                  <a:solidFill>
                    <a:srgbClr val="FFFFFF"/>
                  </a:solidFill>
                </a14:hiddenFill>
              </a:ext>
            </a:extLst>
          </p:spPr>
        </p:pic>
        <p:pic>
          <p:nvPicPr>
            <p:cNvPr id="10" name="図 9">
              <a:extLst>
                <a:ext uri="{FF2B5EF4-FFF2-40B4-BE49-F238E27FC236}">
                  <a16:creationId xmlns:a16="http://schemas.microsoft.com/office/drawing/2014/main" id="{92471289-819A-4D95-BFDE-1D30F747BDC0}"/>
                </a:ext>
              </a:extLst>
            </p:cNvPr>
            <p:cNvPicPr>
              <a:picLocks noChangeAspect="1"/>
            </p:cNvPicPr>
            <p:nvPr/>
          </p:nvPicPr>
          <p:blipFill>
            <a:blip r:embed="rId3"/>
            <a:stretch>
              <a:fillRect/>
            </a:stretch>
          </p:blipFill>
          <p:spPr>
            <a:xfrm>
              <a:off x="1890713" y="3361325"/>
              <a:ext cx="2466975" cy="361950"/>
            </a:xfrm>
            <a:prstGeom prst="rect">
              <a:avLst/>
            </a:prstGeom>
          </p:spPr>
        </p:pic>
      </p:grpSp>
      <p:sp>
        <p:nvSpPr>
          <p:cNvPr id="28" name="テキスト ボックス 27">
            <a:extLst>
              <a:ext uri="{FF2B5EF4-FFF2-40B4-BE49-F238E27FC236}">
                <a16:creationId xmlns:a16="http://schemas.microsoft.com/office/drawing/2014/main" id="{90747D51-7EDD-49E5-A635-CF47235E7879}"/>
              </a:ext>
            </a:extLst>
          </p:cNvPr>
          <p:cNvSpPr txBox="1"/>
          <p:nvPr/>
        </p:nvSpPr>
        <p:spPr>
          <a:xfrm>
            <a:off x="573460" y="2345348"/>
            <a:ext cx="8759081"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ja-JP" altLang="en-US" dirty="0">
                <a:latin typeface="Meiryo UI" panose="020B0604030504040204" pitchFamily="50" charset="-128"/>
                <a:ea typeface="Meiryo UI" panose="020B0604030504040204" pitchFamily="50" charset="-128"/>
              </a:rPr>
              <a:t>モジュールインストール時に</a:t>
            </a:r>
            <a:r>
              <a:rPr kumimoji="1" lang="en-US" altLang="ja-JP" dirty="0" err="1">
                <a:latin typeface="Meiryo UI" panose="020B0604030504040204" pitchFamily="50" charset="-128"/>
                <a:ea typeface="Meiryo UI" panose="020B0604030504040204" pitchFamily="50" charset="-128"/>
              </a:rPr>
              <a:t>PSGallery</a:t>
            </a:r>
            <a:r>
              <a:rPr kumimoji="1" lang="ja-JP" altLang="en-US" dirty="0">
                <a:latin typeface="Meiryo UI" panose="020B0604030504040204" pitchFamily="50" charset="-128"/>
                <a:ea typeface="Meiryo UI" panose="020B0604030504040204" pitchFamily="50" charset="-128"/>
              </a:rPr>
              <a:t>がないという旨のエラーが出た場合の対処方法を示します。</a:t>
            </a:r>
            <a:endParaRPr kumimoji="1" lang="en-US" altLang="ja-JP" dirty="0">
              <a:latin typeface="Meiryo UI" panose="020B0604030504040204" pitchFamily="50" charset="-128"/>
              <a:ea typeface="Meiryo UI" panose="020B0604030504040204" pitchFamily="50" charset="-128"/>
            </a:endParaRPr>
          </a:p>
        </p:txBody>
      </p:sp>
      <p:sp>
        <p:nvSpPr>
          <p:cNvPr id="29" name="テキスト ボックス 28">
            <a:extLst>
              <a:ext uri="{FF2B5EF4-FFF2-40B4-BE49-F238E27FC236}">
                <a16:creationId xmlns:a16="http://schemas.microsoft.com/office/drawing/2014/main" id="{2390D11F-065E-4021-8B3D-BC4979A92D2B}"/>
              </a:ext>
            </a:extLst>
          </p:cNvPr>
          <p:cNvSpPr txBox="1"/>
          <p:nvPr/>
        </p:nvSpPr>
        <p:spPr>
          <a:xfrm>
            <a:off x="573459" y="2875002"/>
            <a:ext cx="5316353"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en-US" altLang="ja-JP" dirty="0">
                <a:latin typeface="Meiryo UI" panose="020B0604030504040204" pitchFamily="50" charset="-128"/>
                <a:ea typeface="Meiryo UI" panose="020B0604030504040204" pitchFamily="50" charset="-128"/>
              </a:rPr>
              <a:t>1.</a:t>
            </a:r>
            <a:r>
              <a:rPr kumimoji="1" lang="ja-JP" altLang="en-US" dirty="0">
                <a:latin typeface="Meiryo UI" panose="020B0604030504040204" pitchFamily="50" charset="-128"/>
                <a:ea typeface="Meiryo UI" panose="020B0604030504040204" pitchFamily="50" charset="-128"/>
              </a:rPr>
              <a:t>「</a:t>
            </a:r>
            <a:r>
              <a:rPr kumimoji="1" lang="en-US" altLang="ja-JP" dirty="0">
                <a:latin typeface="Meiryo UI" panose="020B0604030504040204" pitchFamily="50" charset="-128"/>
                <a:ea typeface="Meiryo UI" panose="020B0604030504040204" pitchFamily="50" charset="-128"/>
              </a:rPr>
              <a:t>Register-</a:t>
            </a:r>
            <a:r>
              <a:rPr kumimoji="1" lang="en-US" altLang="ja-JP" dirty="0" err="1">
                <a:latin typeface="Meiryo UI" panose="020B0604030504040204" pitchFamily="50" charset="-128"/>
                <a:ea typeface="Meiryo UI" panose="020B0604030504040204" pitchFamily="50" charset="-128"/>
              </a:rPr>
              <a:t>PSRepository</a:t>
            </a:r>
            <a:r>
              <a:rPr kumimoji="1" lang="en-US" altLang="ja-JP" dirty="0">
                <a:latin typeface="Meiryo UI" panose="020B0604030504040204" pitchFamily="50" charset="-128"/>
                <a:ea typeface="Meiryo UI" panose="020B0604030504040204" pitchFamily="50" charset="-128"/>
              </a:rPr>
              <a:t> –Default</a:t>
            </a:r>
            <a:r>
              <a:rPr kumimoji="1" lang="ja-JP" altLang="en-US" dirty="0">
                <a:latin typeface="Meiryo UI" panose="020B0604030504040204" pitchFamily="50" charset="-128"/>
                <a:ea typeface="Meiryo UI" panose="020B0604030504040204" pitchFamily="50" charset="-128"/>
              </a:rPr>
              <a:t>」を実行する。</a:t>
            </a:r>
            <a:endParaRPr kumimoji="1" lang="en-US" altLang="ja-JP"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p:txBody>
          <a:bodyPr>
            <a:normAutofit/>
          </a:bodyPr>
          <a:lstStyle/>
          <a:p>
            <a:r>
              <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7-2.</a:t>
            </a:r>
            <a:r>
              <a:rPr lang="ja-JP" altLang="en-US"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パスワード有効期限の確認</a:t>
            </a:r>
            <a:endPar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p:txBody>
          <a:bodyPr/>
          <a:lstStyle/>
          <a:p>
            <a:pPr marL="0" indent="0">
              <a:buNone/>
            </a:pPr>
            <a:r>
              <a:rPr lang="ja-JP" altLang="en-US" dirty="0">
                <a:latin typeface="Meiryo UI" panose="020B0604030504040204" pitchFamily="50" charset="-128"/>
                <a:ea typeface="Meiryo UI" panose="020B0604030504040204" pitchFamily="50" charset="-128"/>
              </a:rPr>
              <a:t>②モジュールインストールエラーへの対処 その１</a:t>
            </a:r>
            <a:endParaRPr lang="en-US" altLang="ja-JP" dirty="0">
              <a:latin typeface="Meiryo UI" panose="020B0604030504040204" pitchFamily="50" charset="-128"/>
              <a:ea typeface="Meiryo UI" panose="020B0604030504040204" pitchFamily="50" charset="-128"/>
            </a:endParaRPr>
          </a:p>
        </p:txBody>
      </p:sp>
      <p:sp>
        <p:nvSpPr>
          <p:cNvPr id="53" name="正方形/長方形 52">
            <a:extLst>
              <a:ext uri="{FF2B5EF4-FFF2-40B4-BE49-F238E27FC236}">
                <a16:creationId xmlns:a16="http://schemas.microsoft.com/office/drawing/2014/main" id="{6150D341-3667-4BA1-8246-E15E4AE65B6F}"/>
              </a:ext>
            </a:extLst>
          </p:cNvPr>
          <p:cNvSpPr/>
          <p:nvPr/>
        </p:nvSpPr>
        <p:spPr>
          <a:xfrm flipV="1">
            <a:off x="1" y="4573855"/>
            <a:ext cx="7109012" cy="833719"/>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cxnSp>
        <p:nvCxnSpPr>
          <p:cNvPr id="56" name="直線コネクタ 55">
            <a:extLst>
              <a:ext uri="{FF2B5EF4-FFF2-40B4-BE49-F238E27FC236}">
                <a16:creationId xmlns:a16="http://schemas.microsoft.com/office/drawing/2014/main" id="{685E0A04-7A52-439D-A361-85F27CA1A5A8}"/>
              </a:ext>
            </a:extLst>
          </p:cNvPr>
          <p:cNvCxnSpPr>
            <a:cxnSpLocks/>
            <a:stCxn id="53" idx="0"/>
            <a:endCxn id="14" idx="0"/>
          </p:cNvCxnSpPr>
          <p:nvPr/>
        </p:nvCxnSpPr>
        <p:spPr>
          <a:xfrm>
            <a:off x="3554507" y="5407574"/>
            <a:ext cx="2295099" cy="422348"/>
          </a:xfrm>
          <a:prstGeom prst="line">
            <a:avLst/>
          </a:prstGeom>
          <a:ln/>
        </p:spPr>
        <p:style>
          <a:lnRef idx="3">
            <a:schemeClr val="accent4"/>
          </a:lnRef>
          <a:fillRef idx="0">
            <a:schemeClr val="accent4"/>
          </a:fillRef>
          <a:effectRef idx="2">
            <a:schemeClr val="accent4"/>
          </a:effectRef>
          <a:fontRef idx="minor">
            <a:schemeClr val="tx1"/>
          </a:fontRef>
        </p:style>
      </p:cxnSp>
      <p:sp>
        <p:nvSpPr>
          <p:cNvPr id="14" name="テキスト ボックス 13">
            <a:extLst>
              <a:ext uri="{FF2B5EF4-FFF2-40B4-BE49-F238E27FC236}">
                <a16:creationId xmlns:a16="http://schemas.microsoft.com/office/drawing/2014/main" id="{56837F07-604B-4185-9E92-6FA9F533DA29}"/>
              </a:ext>
            </a:extLst>
          </p:cNvPr>
          <p:cNvSpPr txBox="1"/>
          <p:nvPr/>
        </p:nvSpPr>
        <p:spPr>
          <a:xfrm>
            <a:off x="2196346" y="5829922"/>
            <a:ext cx="7306519" cy="92333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en-US" altLang="ja-JP" dirty="0">
                <a:latin typeface="Meiryo UI" panose="020B0604030504040204" pitchFamily="50" charset="-128"/>
                <a:ea typeface="Meiryo UI" panose="020B0604030504040204" pitchFamily="50" charset="-128"/>
              </a:rPr>
              <a:t>2.</a:t>
            </a:r>
            <a:r>
              <a:rPr kumimoji="1" lang="ja-JP" altLang="en-US" dirty="0">
                <a:latin typeface="Meiryo UI" panose="020B0604030504040204" pitchFamily="50" charset="-128"/>
                <a:ea typeface="Meiryo UI" panose="020B0604030504040204" pitchFamily="50" charset="-128"/>
              </a:rPr>
              <a:t>「</a:t>
            </a:r>
            <a:r>
              <a:rPr kumimoji="1" lang="en-US" altLang="ja-JP" dirty="0">
                <a:latin typeface="Meiryo UI" panose="020B0604030504040204" pitchFamily="50" charset="-128"/>
                <a:ea typeface="Meiryo UI" panose="020B0604030504040204" pitchFamily="50" charset="-128"/>
              </a:rPr>
              <a:t>Get-</a:t>
            </a:r>
            <a:r>
              <a:rPr kumimoji="1" lang="en-US" altLang="ja-JP" dirty="0" err="1">
                <a:latin typeface="Meiryo UI" panose="020B0604030504040204" pitchFamily="50" charset="-128"/>
                <a:ea typeface="Meiryo UI" panose="020B0604030504040204" pitchFamily="50" charset="-128"/>
              </a:rPr>
              <a:t>PSRepository</a:t>
            </a:r>
            <a:r>
              <a:rPr kumimoji="1" lang="ja-JP" altLang="en-US" dirty="0">
                <a:latin typeface="Meiryo UI" panose="020B0604030504040204" pitchFamily="50" charset="-128"/>
                <a:ea typeface="Meiryo UI" panose="020B0604030504040204" pitchFamily="50" charset="-128"/>
              </a:rPr>
              <a:t>」を実行して、上記のような表示が出てくることを確認。表示が出てきた場合は</a:t>
            </a:r>
            <a:r>
              <a:rPr kumimoji="1" lang="ja-JP" altLang="en-US" u="sng" dirty="0">
                <a:solidFill>
                  <a:srgbClr val="002060"/>
                </a:solidFill>
                <a:latin typeface="Meiryo UI" panose="020B0604030504040204" pitchFamily="50" charset="-128"/>
                <a:ea typeface="Meiryo UI" panose="020B0604030504040204" pitchFamily="50" charset="-128"/>
                <a:hlinkClick r:id="rId4" action="ppaction://hlinksldjump">
                  <a:extLst>
                    <a:ext uri="{A12FA001-AC4F-418D-AE19-62706E023703}">
                      <ahyp:hlinkClr xmlns:ahyp="http://schemas.microsoft.com/office/drawing/2018/hyperlinkcolor" val="tx"/>
                    </a:ext>
                  </a:extLst>
                </a:hlinkClick>
              </a:rPr>
              <a:t>①の手順からやり直す。</a:t>
            </a:r>
            <a:endParaRPr kumimoji="1" lang="en-US" altLang="ja-JP" u="sng" dirty="0">
              <a:solidFill>
                <a:srgbClr val="002060"/>
              </a:solidFill>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「パッケージソースが見つかりません」と出る場合は</a:t>
            </a:r>
            <a:r>
              <a:rPr kumimoji="1" lang="ja-JP" altLang="en-US" u="sng" dirty="0">
                <a:solidFill>
                  <a:schemeClr val="tx1"/>
                </a:solidFill>
                <a:latin typeface="Meiryo UI" panose="020B0604030504040204" pitchFamily="50" charset="-128"/>
                <a:ea typeface="Meiryo UI" panose="020B0604030504040204" pitchFamily="50" charset="-128"/>
                <a:hlinkClick r:id="rId5" action="ppaction://hlinksldjump">
                  <a:extLst>
                    <a:ext uri="{A12FA001-AC4F-418D-AE19-62706E023703}">
                      <ahyp:hlinkClr xmlns:ahyp="http://schemas.microsoft.com/office/drawing/2018/hyperlinkcolor" val="tx"/>
                    </a:ext>
                  </a:extLst>
                </a:hlinkClick>
              </a:rPr>
              <a:t>③の手順へ進む。</a:t>
            </a:r>
            <a:endParaRPr kumimoji="1" lang="en-US" altLang="ja-JP" u="sng" dirty="0">
              <a:solidFill>
                <a:schemeClr val="tx1"/>
              </a:solidFill>
              <a:latin typeface="Meiryo UI" panose="020B0604030504040204" pitchFamily="50" charset="-128"/>
              <a:ea typeface="Meiryo UI" panose="020B0604030504040204" pitchFamily="50" charset="-128"/>
            </a:endParaRPr>
          </a:p>
        </p:txBody>
      </p:sp>
      <p:cxnSp>
        <p:nvCxnSpPr>
          <p:cNvPr id="25" name="直線コネクタ 24">
            <a:extLst>
              <a:ext uri="{FF2B5EF4-FFF2-40B4-BE49-F238E27FC236}">
                <a16:creationId xmlns:a16="http://schemas.microsoft.com/office/drawing/2014/main" id="{69BC4884-72B4-4790-B856-E7D6B91E6026}"/>
              </a:ext>
            </a:extLst>
          </p:cNvPr>
          <p:cNvCxnSpPr>
            <a:cxnSpLocks/>
            <a:stCxn id="30" idx="2"/>
            <a:endCxn id="29" idx="2"/>
          </p:cNvCxnSpPr>
          <p:nvPr/>
        </p:nvCxnSpPr>
        <p:spPr>
          <a:xfrm flipV="1">
            <a:off x="2218764" y="3244334"/>
            <a:ext cx="1012872" cy="1126977"/>
          </a:xfrm>
          <a:prstGeom prst="line">
            <a:avLst/>
          </a:prstGeom>
          <a:ln/>
        </p:spPr>
        <p:style>
          <a:lnRef idx="3">
            <a:schemeClr val="accent4"/>
          </a:lnRef>
          <a:fillRef idx="0">
            <a:schemeClr val="accent4"/>
          </a:fillRef>
          <a:effectRef idx="2">
            <a:schemeClr val="accent4"/>
          </a:effectRef>
          <a:fontRef idx="minor">
            <a:schemeClr val="tx1"/>
          </a:fontRef>
        </p:style>
      </p:cxnSp>
      <p:sp>
        <p:nvSpPr>
          <p:cNvPr id="30" name="正方形/長方形 29">
            <a:extLst>
              <a:ext uri="{FF2B5EF4-FFF2-40B4-BE49-F238E27FC236}">
                <a16:creationId xmlns:a16="http://schemas.microsoft.com/office/drawing/2014/main" id="{23A07DB7-2058-448F-9027-C81191DCB279}"/>
              </a:ext>
            </a:extLst>
          </p:cNvPr>
          <p:cNvSpPr/>
          <p:nvPr/>
        </p:nvSpPr>
        <p:spPr>
          <a:xfrm flipV="1">
            <a:off x="-2" y="4371311"/>
            <a:ext cx="4437531" cy="202544"/>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sp>
        <p:nvSpPr>
          <p:cNvPr id="19" name="コンテンツ プレースホルダー 2">
            <a:extLst>
              <a:ext uri="{FF2B5EF4-FFF2-40B4-BE49-F238E27FC236}">
                <a16:creationId xmlns:a16="http://schemas.microsoft.com/office/drawing/2014/main" id="{561CB10D-1A93-40BF-B9E4-F3A01067DC29}"/>
              </a:ext>
            </a:extLst>
          </p:cNvPr>
          <p:cNvSpPr txBox="1">
            <a:spLocks/>
          </p:cNvSpPr>
          <p:nvPr/>
        </p:nvSpPr>
        <p:spPr>
          <a:xfrm>
            <a:off x="681037" y="1425889"/>
            <a:ext cx="8543925" cy="3540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1600" dirty="0">
                <a:solidFill>
                  <a:srgbClr val="FF0000"/>
                </a:solidFill>
                <a:latin typeface="Meiryo UI" panose="020B0604030504040204" pitchFamily="50" charset="-128"/>
                <a:ea typeface="Meiryo UI" panose="020B0604030504040204" pitchFamily="50" charset="-128"/>
              </a:rPr>
              <a:t>※</a:t>
            </a:r>
            <a:r>
              <a:rPr lang="ja-JP" altLang="en-US" sz="1600" dirty="0">
                <a:solidFill>
                  <a:srgbClr val="FF0000"/>
                </a:solidFill>
                <a:latin typeface="Meiryo UI" panose="020B0604030504040204" pitchFamily="50" charset="-128"/>
                <a:ea typeface="Meiryo UI" panose="020B0604030504040204" pitchFamily="50" charset="-128"/>
              </a:rPr>
              <a:t>コマンドをコピペの際は一部文字が消えたり、不要な改行が入るためご注意ください</a:t>
            </a:r>
            <a:endParaRPr lang="en-US" altLang="ja-JP" sz="1600" dirty="0">
              <a:solidFill>
                <a:srgbClr val="FF0000"/>
              </a:solidFill>
              <a:latin typeface="Meiryo UI" panose="020B0604030504040204" pitchFamily="50" charset="-128"/>
              <a:ea typeface="Meiryo UI" panose="020B0604030504040204" pitchFamily="50" charset="-128"/>
            </a:endParaRPr>
          </a:p>
        </p:txBody>
      </p:sp>
      <p:graphicFrame>
        <p:nvGraphicFramePr>
          <p:cNvPr id="18" name="オブジェクト 17">
            <a:extLst>
              <a:ext uri="{FF2B5EF4-FFF2-40B4-BE49-F238E27FC236}">
                <a16:creationId xmlns:a16="http://schemas.microsoft.com/office/drawing/2014/main" id="{953B431E-D4C8-4E5C-A480-1D017D3AD26D}"/>
              </a:ext>
            </a:extLst>
          </p:cNvPr>
          <p:cNvGraphicFramePr>
            <a:graphicFrameLocks noChangeAspect="1"/>
          </p:cNvGraphicFramePr>
          <p:nvPr>
            <p:extLst>
              <p:ext uri="{D42A27DB-BD31-4B8C-83A1-F6EECF244321}">
                <p14:modId xmlns:p14="http://schemas.microsoft.com/office/powerpoint/2010/main" val="588828003"/>
              </p:ext>
            </p:extLst>
          </p:nvPr>
        </p:nvGraphicFramePr>
        <p:xfrm>
          <a:off x="0" y="0"/>
          <a:ext cx="742950" cy="495300"/>
        </p:xfrm>
        <a:graphic>
          <a:graphicData uri="http://schemas.openxmlformats.org/presentationml/2006/ole">
            <mc:AlternateContent xmlns:mc="http://schemas.openxmlformats.org/markup-compatibility/2006">
              <mc:Choice xmlns:v="urn:schemas-microsoft-com:vml" Requires="v">
                <p:oleObj r:id="rId6" imgW="1228571" imgH="819048" progId="MSPhotoEd.3">
                  <p:embed/>
                </p:oleObj>
              </mc:Choice>
              <mc:Fallback>
                <p:oleObj r:id="rId6" imgW="1228571" imgH="819048" progId="MSPhotoEd.3">
                  <p:embed/>
                  <p:pic>
                    <p:nvPicPr>
                      <p:cNvPr id="18" name="オブジェクト 17">
                        <a:extLst>
                          <a:ext uri="{FF2B5EF4-FFF2-40B4-BE49-F238E27FC236}">
                            <a16:creationId xmlns:a16="http://schemas.microsoft.com/office/drawing/2014/main" id="{953B431E-D4C8-4E5C-A480-1D017D3AD26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742950" cy="495300"/>
                      </a:xfrm>
                      <a:prstGeom prst="rect">
                        <a:avLst/>
                      </a:prstGeom>
                      <a:noFill/>
                    </p:spPr>
                  </p:pic>
                </p:oleObj>
              </mc:Fallback>
            </mc:AlternateContent>
          </a:graphicData>
        </a:graphic>
      </p:graphicFrame>
      <p:pic>
        <p:nvPicPr>
          <p:cNvPr id="20" name="グラフィックス 19" descr="戻る 単色塗りつぶし">
            <a:hlinkClick r:id="rId8" action="ppaction://hlinksldjump"/>
            <a:extLst>
              <a:ext uri="{FF2B5EF4-FFF2-40B4-BE49-F238E27FC236}">
                <a16:creationId xmlns:a16="http://schemas.microsoft.com/office/drawing/2014/main" id="{67D0F14C-6D89-4B96-B65B-517C1141F3A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368118" y="3362"/>
            <a:ext cx="457200" cy="457200"/>
          </a:xfrm>
          <a:prstGeom prst="rect">
            <a:avLst/>
          </a:prstGeom>
        </p:spPr>
      </p:pic>
    </p:spTree>
    <p:extLst>
      <p:ext uri="{BB962C8B-B14F-4D97-AF65-F5344CB8AC3E}">
        <p14:creationId xmlns:p14="http://schemas.microsoft.com/office/powerpoint/2010/main" val="5644884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グループ化 18">
            <a:extLst>
              <a:ext uri="{FF2B5EF4-FFF2-40B4-BE49-F238E27FC236}">
                <a16:creationId xmlns:a16="http://schemas.microsoft.com/office/drawing/2014/main" id="{21B26B83-2F1C-4F5A-9ACB-102B140786F0}"/>
              </a:ext>
            </a:extLst>
          </p:cNvPr>
          <p:cNvGrpSpPr/>
          <p:nvPr/>
        </p:nvGrpSpPr>
        <p:grpSpPr>
          <a:xfrm>
            <a:off x="1" y="3102564"/>
            <a:ext cx="9906000" cy="2796114"/>
            <a:chOff x="1" y="2719862"/>
            <a:chExt cx="9906000" cy="2796114"/>
          </a:xfrm>
        </p:grpSpPr>
        <p:pic>
          <p:nvPicPr>
            <p:cNvPr id="22" name="Picture 4">
              <a:extLst>
                <a:ext uri="{FF2B5EF4-FFF2-40B4-BE49-F238E27FC236}">
                  <a16:creationId xmlns:a16="http://schemas.microsoft.com/office/drawing/2014/main" id="{4CC869D5-79EA-461C-8063-204BF89B919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8" t="42491" r="359" b="42334"/>
            <a:stretch/>
          </p:blipFill>
          <p:spPr bwMode="auto">
            <a:xfrm>
              <a:off x="1" y="3884400"/>
              <a:ext cx="9905999" cy="163157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a:extLst>
                <a:ext uri="{FF2B5EF4-FFF2-40B4-BE49-F238E27FC236}">
                  <a16:creationId xmlns:a16="http://schemas.microsoft.com/office/drawing/2014/main" id="{64036F0F-D3BF-4B20-83C0-E0EB1B0ECCB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8" t="-335" r="359" b="89503"/>
            <a:stretch/>
          </p:blipFill>
          <p:spPr bwMode="auto">
            <a:xfrm>
              <a:off x="2" y="2719862"/>
              <a:ext cx="9905999" cy="1164538"/>
            </a:xfrm>
            <a:prstGeom prst="rect">
              <a:avLst/>
            </a:prstGeom>
            <a:noFill/>
            <a:extLst>
              <a:ext uri="{909E8E84-426E-40DD-AFC4-6F175D3DCCD1}">
                <a14:hiddenFill xmlns:a14="http://schemas.microsoft.com/office/drawing/2010/main">
                  <a:solidFill>
                    <a:srgbClr val="FFFFFF"/>
                  </a:solidFill>
                </a14:hiddenFill>
              </a:ext>
            </a:extLst>
          </p:spPr>
        </p:pic>
      </p:grpSp>
      <p:sp>
        <p:nvSpPr>
          <p:cNvPr id="28" name="テキスト ボックス 27">
            <a:extLst>
              <a:ext uri="{FF2B5EF4-FFF2-40B4-BE49-F238E27FC236}">
                <a16:creationId xmlns:a16="http://schemas.microsoft.com/office/drawing/2014/main" id="{90747D51-7EDD-49E5-A635-CF47235E7879}"/>
              </a:ext>
            </a:extLst>
          </p:cNvPr>
          <p:cNvSpPr txBox="1"/>
          <p:nvPr/>
        </p:nvSpPr>
        <p:spPr>
          <a:xfrm>
            <a:off x="573460" y="2427449"/>
            <a:ext cx="8759081"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ja-JP" altLang="en-US" dirty="0">
                <a:latin typeface="Meiryo UI" panose="020B0604030504040204" pitchFamily="50" charset="-128"/>
                <a:ea typeface="Meiryo UI" panose="020B0604030504040204" pitchFamily="50" charset="-128"/>
              </a:rPr>
              <a:t>「</a:t>
            </a:r>
            <a:r>
              <a:rPr kumimoji="1" lang="en-US" altLang="ja-JP" dirty="0">
                <a:latin typeface="Meiryo UI" panose="020B0604030504040204" pitchFamily="50" charset="-128"/>
                <a:ea typeface="Meiryo UI" panose="020B0604030504040204" pitchFamily="50" charset="-128"/>
              </a:rPr>
              <a:t>Get-</a:t>
            </a:r>
            <a:r>
              <a:rPr kumimoji="1" lang="en-US" altLang="ja-JP" dirty="0" err="1">
                <a:latin typeface="Meiryo UI" panose="020B0604030504040204" pitchFamily="50" charset="-128"/>
                <a:ea typeface="Meiryo UI" panose="020B0604030504040204" pitchFamily="50" charset="-128"/>
              </a:rPr>
              <a:t>PSRepository</a:t>
            </a:r>
            <a:r>
              <a:rPr kumimoji="1" lang="ja-JP" altLang="en-US" dirty="0">
                <a:latin typeface="Meiryo UI" panose="020B0604030504040204" pitchFamily="50" charset="-128"/>
                <a:ea typeface="Meiryo UI" panose="020B0604030504040204" pitchFamily="50" charset="-128"/>
              </a:rPr>
              <a:t>」を実行後 「パッケージソースが見つかりません」と出た場合の対処方法を示します。この方法は</a:t>
            </a:r>
            <a:r>
              <a:rPr kumimoji="1" lang="en-US" altLang="ja-JP" dirty="0" err="1">
                <a:latin typeface="Meiryo UI" panose="020B0604030504040204" pitchFamily="50" charset="-128"/>
                <a:ea typeface="Meiryo UI" panose="020B0604030504040204" pitchFamily="50" charset="-128"/>
              </a:rPr>
              <a:t>Zscaler</a:t>
            </a:r>
            <a:r>
              <a:rPr kumimoji="1" lang="ja-JP" altLang="en-US" dirty="0">
                <a:latin typeface="Meiryo UI" panose="020B0604030504040204" pitchFamily="50" charset="-128"/>
                <a:ea typeface="Meiryo UI" panose="020B0604030504040204" pitchFamily="50" charset="-128"/>
              </a:rPr>
              <a:t>ではない従来プロキシを使用した場合の手順です。</a:t>
            </a:r>
            <a:endParaRPr kumimoji="1" lang="en-US" altLang="ja-JP" dirty="0">
              <a:latin typeface="Meiryo UI" panose="020B0604030504040204" pitchFamily="50" charset="-128"/>
              <a:ea typeface="Meiryo UI" panose="020B0604030504040204" pitchFamily="50" charset="-128"/>
            </a:endParaRPr>
          </a:p>
        </p:txBody>
      </p:sp>
      <p:sp>
        <p:nvSpPr>
          <p:cNvPr id="29" name="テキスト ボックス 28">
            <a:extLst>
              <a:ext uri="{FF2B5EF4-FFF2-40B4-BE49-F238E27FC236}">
                <a16:creationId xmlns:a16="http://schemas.microsoft.com/office/drawing/2014/main" id="{2390D11F-065E-4021-8B3D-BC4979A92D2B}"/>
              </a:ext>
            </a:extLst>
          </p:cNvPr>
          <p:cNvSpPr txBox="1"/>
          <p:nvPr/>
        </p:nvSpPr>
        <p:spPr>
          <a:xfrm>
            <a:off x="775444" y="5681044"/>
            <a:ext cx="8759081" cy="92333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en-US" altLang="ja-JP" dirty="0">
                <a:latin typeface="Meiryo UI" panose="020B0604030504040204" pitchFamily="50" charset="-128"/>
                <a:ea typeface="Meiryo UI" panose="020B0604030504040204" pitchFamily="50" charset="-128"/>
              </a:rPr>
              <a:t>1.</a:t>
            </a:r>
            <a:r>
              <a:rPr kumimoji="1" lang="ja-JP" altLang="en-US" dirty="0">
                <a:latin typeface="Meiryo UI" panose="020B0604030504040204" pitchFamily="50" charset="-128"/>
                <a:ea typeface="Meiryo UI" panose="020B0604030504040204" pitchFamily="50" charset="-128"/>
              </a:rPr>
              <a:t>以下</a:t>
            </a:r>
            <a:r>
              <a:rPr kumimoji="1" lang="en-US" altLang="ja-JP" dirty="0">
                <a:latin typeface="Meiryo UI" panose="020B0604030504040204" pitchFamily="50" charset="-128"/>
                <a:ea typeface="Meiryo UI" panose="020B0604030504040204" pitchFamily="50" charset="-128"/>
              </a:rPr>
              <a:t>3</a:t>
            </a:r>
            <a:r>
              <a:rPr kumimoji="1" lang="ja-JP" altLang="en-US" dirty="0">
                <a:latin typeface="Meiryo UI" panose="020B0604030504040204" pitchFamily="50" charset="-128"/>
                <a:ea typeface="Meiryo UI" panose="020B0604030504040204" pitchFamily="50" charset="-128"/>
              </a:rPr>
              <a:t>つのコマンドを順番に実行する</a:t>
            </a:r>
            <a:r>
              <a:rPr kumimoji="1" lang="en-US" altLang="ja-JP" dirty="0">
                <a:latin typeface="Meiryo UI" panose="020B0604030504040204" pitchFamily="50" charset="-128"/>
                <a:ea typeface="Meiryo UI" panose="020B0604030504040204" pitchFamily="50" charset="-128"/>
              </a:rPr>
              <a:t>(1</a:t>
            </a:r>
            <a:r>
              <a:rPr kumimoji="1" lang="ja-JP" altLang="en-US" dirty="0">
                <a:latin typeface="Meiryo UI" panose="020B0604030504040204" pitchFamily="50" charset="-128"/>
                <a:ea typeface="Meiryo UI" panose="020B0604030504040204" pitchFamily="50" charset="-128"/>
              </a:rPr>
              <a:t>行</a:t>
            </a:r>
            <a:r>
              <a:rPr kumimoji="1" lang="en-US" altLang="ja-JP" dirty="0">
                <a:latin typeface="Meiryo UI" panose="020B0604030504040204" pitchFamily="50" charset="-128"/>
                <a:ea typeface="Meiryo UI" panose="020B0604030504040204" pitchFamily="50" charset="-128"/>
              </a:rPr>
              <a:t>1</a:t>
            </a:r>
            <a:r>
              <a:rPr kumimoji="1" lang="ja-JP" altLang="en-US" dirty="0">
                <a:latin typeface="Meiryo UI" panose="020B0604030504040204" pitchFamily="50" charset="-128"/>
                <a:ea typeface="Meiryo UI" panose="020B0604030504040204" pitchFamily="50" charset="-128"/>
              </a:rPr>
              <a:t>コマンド</a:t>
            </a:r>
            <a:r>
              <a:rPr kumimoji="1" lang="en-US" altLang="ja-JP" dirty="0">
                <a:latin typeface="Meiryo UI" panose="020B0604030504040204" pitchFamily="50" charset="-128"/>
                <a:ea typeface="Meiryo UI" panose="020B0604030504040204" pitchFamily="50" charset="-128"/>
              </a:rPr>
              <a:t>)</a:t>
            </a:r>
            <a:r>
              <a:rPr kumimoji="1" lang="ja-JP" altLang="en-US" dirty="0">
                <a:latin typeface="Meiryo UI" panose="020B0604030504040204" pitchFamily="50" charset="-128"/>
                <a:ea typeface="Meiryo UI" panose="020B0604030504040204" pitchFamily="50" charset="-128"/>
              </a:rPr>
              <a:t>。</a:t>
            </a:r>
            <a:endParaRPr kumimoji="1" lang="en-US" altLang="ja-JP" dirty="0">
              <a:latin typeface="Meiryo UI" panose="020B0604030504040204" pitchFamily="50" charset="-128"/>
              <a:ea typeface="Meiryo UI" panose="020B0604030504040204" pitchFamily="50" charset="-128"/>
            </a:endParaRPr>
          </a:p>
          <a:p>
            <a:r>
              <a:rPr lang="en-US" altLang="ja-JP" sz="1200" b="0" i="0" dirty="0">
                <a:solidFill>
                  <a:srgbClr val="242424"/>
                </a:solidFill>
                <a:effectLst/>
                <a:latin typeface="-apple-system"/>
              </a:rPr>
              <a:t> [</a:t>
            </a:r>
            <a:r>
              <a:rPr lang="en-US" altLang="ja-JP" sz="1200" b="0" i="0" dirty="0" err="1">
                <a:solidFill>
                  <a:srgbClr val="242424"/>
                </a:solidFill>
                <a:effectLst/>
                <a:latin typeface="-apple-system"/>
              </a:rPr>
              <a:t>system.net.webrequest</a:t>
            </a:r>
            <a:r>
              <a:rPr lang="en-US" altLang="ja-JP" sz="1200" b="0" i="0" dirty="0">
                <a:solidFill>
                  <a:srgbClr val="242424"/>
                </a:solidFill>
                <a:effectLst/>
                <a:latin typeface="-apple-system"/>
              </a:rPr>
              <a:t>]::</a:t>
            </a:r>
            <a:r>
              <a:rPr lang="en-US" altLang="ja-JP" sz="1200" b="0" i="0" dirty="0" err="1">
                <a:solidFill>
                  <a:srgbClr val="242424"/>
                </a:solidFill>
                <a:effectLst/>
                <a:latin typeface="-apple-system"/>
              </a:rPr>
              <a:t>defaultwebproxy</a:t>
            </a:r>
            <a:r>
              <a:rPr lang="en-US" altLang="ja-JP" sz="1200" b="0" i="0" dirty="0">
                <a:solidFill>
                  <a:srgbClr val="242424"/>
                </a:solidFill>
                <a:effectLst/>
                <a:latin typeface="-apple-system"/>
              </a:rPr>
              <a:t> = new-object </a:t>
            </a:r>
            <a:r>
              <a:rPr lang="en-US" altLang="ja-JP" sz="1200" b="0" i="0" dirty="0" err="1">
                <a:solidFill>
                  <a:srgbClr val="242424"/>
                </a:solidFill>
                <a:effectLst/>
                <a:latin typeface="-apple-system"/>
              </a:rPr>
              <a:t>system.net.webproxy</a:t>
            </a:r>
            <a:r>
              <a:rPr lang="en-US" altLang="ja-JP" sz="1200" b="0" i="0" dirty="0">
                <a:solidFill>
                  <a:srgbClr val="242424"/>
                </a:solidFill>
                <a:effectLst/>
                <a:latin typeface="-apple-system"/>
              </a:rPr>
              <a:t>('</a:t>
            </a:r>
            <a:r>
              <a:rPr lang="en-US" altLang="ja-JP" sz="1200" b="0" i="0" u="none" strike="noStrike" dirty="0">
                <a:solidFill>
                  <a:srgbClr val="4F52B2"/>
                </a:solidFill>
                <a:effectLst/>
                <a:latin typeface="-apple-system"/>
              </a:rPr>
              <a:t>http://proxy1000.adm.toyota.co.jp:15520</a:t>
            </a:r>
            <a:r>
              <a:rPr lang="en-US" altLang="ja-JP" sz="1200" b="0" i="0" dirty="0">
                <a:solidFill>
                  <a:srgbClr val="242424"/>
                </a:solidFill>
                <a:effectLst/>
                <a:latin typeface="-apple-system"/>
              </a:rPr>
              <a:t>’</a:t>
            </a:r>
            <a:r>
              <a:rPr lang="en-US" altLang="ja-JP" sz="1200" b="0" i="0" u="none" strike="noStrike" dirty="0">
                <a:solidFill>
                  <a:srgbClr val="4F52B2"/>
                </a:solidFill>
                <a:effectLst/>
                <a:latin typeface="-apple-system"/>
              </a:rPr>
              <a:t>)</a:t>
            </a:r>
          </a:p>
          <a:p>
            <a:r>
              <a:rPr lang="en-US" altLang="ja-JP" sz="1200" b="0" i="0" dirty="0">
                <a:solidFill>
                  <a:srgbClr val="242424"/>
                </a:solidFill>
                <a:effectLst/>
                <a:latin typeface="-apple-system"/>
              </a:rPr>
              <a:t> [</a:t>
            </a:r>
            <a:r>
              <a:rPr lang="en-US" altLang="ja-JP" sz="1200" b="0" i="0" dirty="0" err="1">
                <a:solidFill>
                  <a:srgbClr val="242424"/>
                </a:solidFill>
                <a:effectLst/>
                <a:latin typeface="-apple-system"/>
              </a:rPr>
              <a:t>system.net.webrequest</a:t>
            </a:r>
            <a:r>
              <a:rPr lang="en-US" altLang="ja-JP" sz="1200" b="0" i="0" dirty="0">
                <a:solidFill>
                  <a:srgbClr val="242424"/>
                </a:solidFill>
                <a:effectLst/>
                <a:latin typeface="-apple-system"/>
              </a:rPr>
              <a:t>]::</a:t>
            </a:r>
            <a:r>
              <a:rPr lang="en-US" altLang="ja-JP" sz="1200" b="0" i="0" dirty="0" err="1">
                <a:solidFill>
                  <a:srgbClr val="242424"/>
                </a:solidFill>
                <a:effectLst/>
                <a:latin typeface="-apple-system"/>
              </a:rPr>
              <a:t>defaultwebproxy.credentials</a:t>
            </a:r>
            <a:r>
              <a:rPr lang="en-US" altLang="ja-JP" sz="1200" b="0" i="0" dirty="0">
                <a:solidFill>
                  <a:srgbClr val="242424"/>
                </a:solidFill>
                <a:effectLst/>
                <a:latin typeface="-apple-system"/>
              </a:rPr>
              <a:t> = [</a:t>
            </a:r>
            <a:r>
              <a:rPr lang="en-US" altLang="ja-JP" sz="1200" b="0" i="0" dirty="0" err="1">
                <a:solidFill>
                  <a:srgbClr val="242424"/>
                </a:solidFill>
                <a:effectLst/>
                <a:latin typeface="-apple-system"/>
              </a:rPr>
              <a:t>System.Net.CredentialCache</a:t>
            </a:r>
            <a:r>
              <a:rPr lang="en-US" altLang="ja-JP" sz="1200" b="0" i="0" dirty="0">
                <a:solidFill>
                  <a:srgbClr val="242424"/>
                </a:solidFill>
                <a:effectLst/>
                <a:latin typeface="-apple-system"/>
              </a:rPr>
              <a:t>]::</a:t>
            </a:r>
            <a:r>
              <a:rPr lang="en-US" altLang="ja-JP" sz="1200" b="0" i="0" dirty="0" err="1">
                <a:solidFill>
                  <a:srgbClr val="242424"/>
                </a:solidFill>
                <a:effectLst/>
                <a:latin typeface="-apple-system"/>
              </a:rPr>
              <a:t>DefaultNetworkCredentials</a:t>
            </a:r>
            <a:endParaRPr lang="en-US" altLang="ja-JP" sz="1200" b="0" i="0" dirty="0">
              <a:solidFill>
                <a:srgbClr val="242424"/>
              </a:solidFill>
              <a:effectLst/>
              <a:latin typeface="-apple-system"/>
            </a:endParaRPr>
          </a:p>
          <a:p>
            <a:r>
              <a:rPr lang="en-US" altLang="ja-JP" sz="1200" b="0" i="0" dirty="0">
                <a:solidFill>
                  <a:srgbClr val="242424"/>
                </a:solidFill>
                <a:effectLst/>
                <a:latin typeface="-apple-system"/>
              </a:rPr>
              <a:t> [</a:t>
            </a:r>
            <a:r>
              <a:rPr lang="en-US" altLang="ja-JP" sz="1200" b="0" i="0" dirty="0" err="1">
                <a:solidFill>
                  <a:srgbClr val="242424"/>
                </a:solidFill>
                <a:effectLst/>
                <a:latin typeface="-apple-system"/>
              </a:rPr>
              <a:t>system.net.webrequest</a:t>
            </a:r>
            <a:r>
              <a:rPr lang="en-US" altLang="ja-JP" sz="1200" b="0" i="0" dirty="0">
                <a:solidFill>
                  <a:srgbClr val="242424"/>
                </a:solidFill>
                <a:effectLst/>
                <a:latin typeface="-apple-system"/>
              </a:rPr>
              <a:t>]::</a:t>
            </a:r>
            <a:r>
              <a:rPr lang="en-US" altLang="ja-JP" sz="1200" b="0" i="0" dirty="0" err="1">
                <a:solidFill>
                  <a:srgbClr val="242424"/>
                </a:solidFill>
                <a:effectLst/>
                <a:latin typeface="-apple-system"/>
              </a:rPr>
              <a:t>defaultwebproxy.BypassProxyOnLocal</a:t>
            </a:r>
            <a:r>
              <a:rPr lang="en-US" altLang="ja-JP" sz="1200" b="0" i="0" dirty="0">
                <a:solidFill>
                  <a:srgbClr val="242424"/>
                </a:solidFill>
                <a:effectLst/>
                <a:latin typeface="-apple-system"/>
              </a:rPr>
              <a:t> = $true</a:t>
            </a:r>
            <a:endParaRPr kumimoji="1" lang="en-US" altLang="ja-JP" sz="1200"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p:txBody>
          <a:bodyPr>
            <a:normAutofit/>
          </a:bodyPr>
          <a:lstStyle/>
          <a:p>
            <a:r>
              <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7-2.</a:t>
            </a:r>
            <a:r>
              <a:rPr lang="ja-JP" altLang="en-US"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パスワード有効期限の確認</a:t>
            </a:r>
            <a:endPar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a:xfrm>
            <a:off x="681038" y="1825624"/>
            <a:ext cx="8543925" cy="627029"/>
          </a:xfrm>
        </p:spPr>
        <p:txBody>
          <a:bodyPr/>
          <a:lstStyle/>
          <a:p>
            <a:pPr marL="0" indent="0">
              <a:buNone/>
            </a:pPr>
            <a:r>
              <a:rPr lang="ja-JP" altLang="en-US" dirty="0">
                <a:latin typeface="Meiryo UI" panose="020B0604030504040204" pitchFamily="50" charset="-128"/>
                <a:ea typeface="Meiryo UI" panose="020B0604030504040204" pitchFamily="50" charset="-128"/>
              </a:rPr>
              <a:t>③モジュールインストールエラーへの対処 その</a:t>
            </a:r>
            <a:r>
              <a:rPr lang="en-US" altLang="ja-JP" dirty="0">
                <a:latin typeface="Meiryo UI" panose="020B0604030504040204" pitchFamily="50" charset="-128"/>
                <a:ea typeface="Meiryo UI" panose="020B0604030504040204" pitchFamily="50" charset="-128"/>
              </a:rPr>
              <a:t>2</a:t>
            </a:r>
          </a:p>
        </p:txBody>
      </p:sp>
      <p:cxnSp>
        <p:nvCxnSpPr>
          <p:cNvPr id="56" name="直線コネクタ 55">
            <a:extLst>
              <a:ext uri="{FF2B5EF4-FFF2-40B4-BE49-F238E27FC236}">
                <a16:creationId xmlns:a16="http://schemas.microsoft.com/office/drawing/2014/main" id="{685E0A04-7A52-439D-A361-85F27CA1A5A8}"/>
              </a:ext>
            </a:extLst>
          </p:cNvPr>
          <p:cNvCxnSpPr>
            <a:cxnSpLocks/>
            <a:stCxn id="30" idx="0"/>
            <a:endCxn id="29" idx="0"/>
          </p:cNvCxnSpPr>
          <p:nvPr/>
        </p:nvCxnSpPr>
        <p:spPr>
          <a:xfrm>
            <a:off x="4849905" y="5077373"/>
            <a:ext cx="305080" cy="603671"/>
          </a:xfrm>
          <a:prstGeom prst="line">
            <a:avLst/>
          </a:prstGeom>
          <a:ln/>
        </p:spPr>
        <p:style>
          <a:lnRef idx="3">
            <a:schemeClr val="accent4"/>
          </a:lnRef>
          <a:fillRef idx="0">
            <a:schemeClr val="accent4"/>
          </a:fillRef>
          <a:effectRef idx="2">
            <a:schemeClr val="accent4"/>
          </a:effectRef>
          <a:fontRef idx="minor">
            <a:schemeClr val="tx1"/>
          </a:fontRef>
        </p:style>
      </p:cxnSp>
      <p:sp>
        <p:nvSpPr>
          <p:cNvPr id="30" name="正方形/長方形 29">
            <a:extLst>
              <a:ext uri="{FF2B5EF4-FFF2-40B4-BE49-F238E27FC236}">
                <a16:creationId xmlns:a16="http://schemas.microsoft.com/office/drawing/2014/main" id="{23A07DB7-2058-448F-9027-C81191DCB279}"/>
              </a:ext>
            </a:extLst>
          </p:cNvPr>
          <p:cNvSpPr/>
          <p:nvPr/>
        </p:nvSpPr>
        <p:spPr>
          <a:xfrm flipV="1">
            <a:off x="-2" y="4261618"/>
            <a:ext cx="9699814" cy="815755"/>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sp>
        <p:nvSpPr>
          <p:cNvPr id="15" name="コンテンツ プレースホルダー 2">
            <a:extLst>
              <a:ext uri="{FF2B5EF4-FFF2-40B4-BE49-F238E27FC236}">
                <a16:creationId xmlns:a16="http://schemas.microsoft.com/office/drawing/2014/main" id="{CD618BDE-7ED1-4A29-9579-E8DB0B254597}"/>
              </a:ext>
            </a:extLst>
          </p:cNvPr>
          <p:cNvSpPr txBox="1">
            <a:spLocks/>
          </p:cNvSpPr>
          <p:nvPr/>
        </p:nvSpPr>
        <p:spPr>
          <a:xfrm>
            <a:off x="681037" y="1425889"/>
            <a:ext cx="8543925" cy="3540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1600" dirty="0">
                <a:solidFill>
                  <a:srgbClr val="FF0000"/>
                </a:solidFill>
                <a:latin typeface="Meiryo UI" panose="020B0604030504040204" pitchFamily="50" charset="-128"/>
                <a:ea typeface="Meiryo UI" panose="020B0604030504040204" pitchFamily="50" charset="-128"/>
              </a:rPr>
              <a:t>※</a:t>
            </a:r>
            <a:r>
              <a:rPr lang="ja-JP" altLang="en-US" sz="1600" dirty="0">
                <a:solidFill>
                  <a:srgbClr val="FF0000"/>
                </a:solidFill>
                <a:latin typeface="Meiryo UI" panose="020B0604030504040204" pitchFamily="50" charset="-128"/>
                <a:ea typeface="Meiryo UI" panose="020B0604030504040204" pitchFamily="50" charset="-128"/>
              </a:rPr>
              <a:t>コマンドをコピペの際は一部文字が消えたり、不要な改行が入るためご注意ください</a:t>
            </a:r>
            <a:endParaRPr lang="en-US" altLang="ja-JP" sz="1600" dirty="0">
              <a:solidFill>
                <a:srgbClr val="FF0000"/>
              </a:solidFill>
              <a:latin typeface="Meiryo UI" panose="020B0604030504040204" pitchFamily="50" charset="-128"/>
              <a:ea typeface="Meiryo UI" panose="020B0604030504040204" pitchFamily="50" charset="-128"/>
            </a:endParaRPr>
          </a:p>
        </p:txBody>
      </p:sp>
      <p:graphicFrame>
        <p:nvGraphicFramePr>
          <p:cNvPr id="13" name="オブジェクト 12">
            <a:extLst>
              <a:ext uri="{FF2B5EF4-FFF2-40B4-BE49-F238E27FC236}">
                <a16:creationId xmlns:a16="http://schemas.microsoft.com/office/drawing/2014/main" id="{F4EFBED7-B1A3-4C43-9966-4F5EFB089B0A}"/>
              </a:ext>
            </a:extLst>
          </p:cNvPr>
          <p:cNvGraphicFramePr>
            <a:graphicFrameLocks noChangeAspect="1"/>
          </p:cNvGraphicFramePr>
          <p:nvPr>
            <p:extLst>
              <p:ext uri="{D42A27DB-BD31-4B8C-83A1-F6EECF244321}">
                <p14:modId xmlns:p14="http://schemas.microsoft.com/office/powerpoint/2010/main" val="588828003"/>
              </p:ext>
            </p:extLst>
          </p:nvPr>
        </p:nvGraphicFramePr>
        <p:xfrm>
          <a:off x="0" y="0"/>
          <a:ext cx="742950" cy="495300"/>
        </p:xfrm>
        <a:graphic>
          <a:graphicData uri="http://schemas.openxmlformats.org/presentationml/2006/ole">
            <mc:AlternateContent xmlns:mc="http://schemas.openxmlformats.org/markup-compatibility/2006">
              <mc:Choice xmlns:v="urn:schemas-microsoft-com:vml" Requires="v">
                <p:oleObj r:id="rId3" imgW="1228571" imgH="819048" progId="MSPhotoEd.3">
                  <p:embed/>
                </p:oleObj>
              </mc:Choice>
              <mc:Fallback>
                <p:oleObj r:id="rId3" imgW="1228571" imgH="819048" progId="MSPhotoEd.3">
                  <p:embed/>
                  <p:pic>
                    <p:nvPicPr>
                      <p:cNvPr id="13" name="オブジェクト 12">
                        <a:extLst>
                          <a:ext uri="{FF2B5EF4-FFF2-40B4-BE49-F238E27FC236}">
                            <a16:creationId xmlns:a16="http://schemas.microsoft.com/office/drawing/2014/main" id="{F4EFBED7-B1A3-4C43-9966-4F5EFB089B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42950" cy="495300"/>
                      </a:xfrm>
                      <a:prstGeom prst="rect">
                        <a:avLst/>
                      </a:prstGeom>
                      <a:noFill/>
                    </p:spPr>
                  </p:pic>
                </p:oleObj>
              </mc:Fallback>
            </mc:AlternateContent>
          </a:graphicData>
        </a:graphic>
      </p:graphicFrame>
      <p:pic>
        <p:nvPicPr>
          <p:cNvPr id="14" name="グラフィックス 13" descr="戻る 単色塗りつぶし">
            <a:hlinkClick r:id="rId5" action="ppaction://hlinksldjump"/>
            <a:extLst>
              <a:ext uri="{FF2B5EF4-FFF2-40B4-BE49-F238E27FC236}">
                <a16:creationId xmlns:a16="http://schemas.microsoft.com/office/drawing/2014/main" id="{145C189E-BB93-42D5-B75B-2D44CD83725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68118" y="3362"/>
            <a:ext cx="457200" cy="457200"/>
          </a:xfrm>
          <a:prstGeom prst="rect">
            <a:avLst/>
          </a:prstGeom>
        </p:spPr>
      </p:pic>
    </p:spTree>
    <p:extLst>
      <p:ext uri="{BB962C8B-B14F-4D97-AF65-F5344CB8AC3E}">
        <p14:creationId xmlns:p14="http://schemas.microsoft.com/office/powerpoint/2010/main" val="13656874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グループ化 20">
            <a:extLst>
              <a:ext uri="{FF2B5EF4-FFF2-40B4-BE49-F238E27FC236}">
                <a16:creationId xmlns:a16="http://schemas.microsoft.com/office/drawing/2014/main" id="{2A2645B5-56D8-4C26-A889-E9B5F7B183D1}"/>
              </a:ext>
            </a:extLst>
          </p:cNvPr>
          <p:cNvGrpSpPr/>
          <p:nvPr/>
        </p:nvGrpSpPr>
        <p:grpSpPr>
          <a:xfrm>
            <a:off x="0" y="2354597"/>
            <a:ext cx="9906001" cy="4121656"/>
            <a:chOff x="-1" y="2294075"/>
            <a:chExt cx="9906001" cy="4121656"/>
          </a:xfrm>
        </p:grpSpPr>
        <p:pic>
          <p:nvPicPr>
            <p:cNvPr id="22" name="Picture 4">
              <a:extLst>
                <a:ext uri="{FF2B5EF4-FFF2-40B4-BE49-F238E27FC236}">
                  <a16:creationId xmlns:a16="http://schemas.microsoft.com/office/drawing/2014/main" id="{4CC869D5-79EA-461C-8063-204BF89B919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8" t="42491" r="359" b="42334"/>
            <a:stretch/>
          </p:blipFill>
          <p:spPr bwMode="auto">
            <a:xfrm>
              <a:off x="0" y="3458613"/>
              <a:ext cx="9905999" cy="163157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a:extLst>
                <a:ext uri="{FF2B5EF4-FFF2-40B4-BE49-F238E27FC236}">
                  <a16:creationId xmlns:a16="http://schemas.microsoft.com/office/drawing/2014/main" id="{64036F0F-D3BF-4B20-83C0-E0EB1B0ECCB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8" t="-335" r="359" b="89503"/>
            <a:stretch/>
          </p:blipFill>
          <p:spPr bwMode="auto">
            <a:xfrm>
              <a:off x="1" y="2294075"/>
              <a:ext cx="9905999" cy="1164538"/>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a:extLst>
                <a:ext uri="{FF2B5EF4-FFF2-40B4-BE49-F238E27FC236}">
                  <a16:creationId xmlns:a16="http://schemas.microsoft.com/office/drawing/2014/main" id="{05BE9774-B037-4723-8A79-B56B6C8DBB2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8" t="70986" r="359" b="16602"/>
            <a:stretch/>
          </p:blipFill>
          <p:spPr bwMode="auto">
            <a:xfrm>
              <a:off x="-1" y="5081224"/>
              <a:ext cx="9905999" cy="1334507"/>
            </a:xfrm>
            <a:prstGeom prst="rect">
              <a:avLst/>
            </a:prstGeom>
            <a:noFill/>
            <a:extLst>
              <a:ext uri="{909E8E84-426E-40DD-AFC4-6F175D3DCCD1}">
                <a14:hiddenFill xmlns:a14="http://schemas.microsoft.com/office/drawing/2010/main">
                  <a:solidFill>
                    <a:srgbClr val="FFFFFF"/>
                  </a:solidFill>
                </a14:hiddenFill>
              </a:ext>
            </a:extLst>
          </p:spPr>
        </p:pic>
        <p:pic>
          <p:nvPicPr>
            <p:cNvPr id="27" name="図 26">
              <a:extLst>
                <a:ext uri="{FF2B5EF4-FFF2-40B4-BE49-F238E27FC236}">
                  <a16:creationId xmlns:a16="http://schemas.microsoft.com/office/drawing/2014/main" id="{5191180F-A478-48EC-8AFD-7E8EDEC1A34B}"/>
                </a:ext>
              </a:extLst>
            </p:cNvPr>
            <p:cNvPicPr>
              <a:picLocks noChangeAspect="1"/>
            </p:cNvPicPr>
            <p:nvPr/>
          </p:nvPicPr>
          <p:blipFill>
            <a:blip r:embed="rId3"/>
            <a:stretch>
              <a:fillRect/>
            </a:stretch>
          </p:blipFill>
          <p:spPr>
            <a:xfrm>
              <a:off x="1890713" y="6015162"/>
              <a:ext cx="2466975" cy="361950"/>
            </a:xfrm>
            <a:prstGeom prst="rect">
              <a:avLst/>
            </a:prstGeom>
          </p:spPr>
        </p:pic>
      </p:grpSp>
      <p:sp>
        <p:nvSpPr>
          <p:cNvPr id="2" name="タイトル 1"/>
          <p:cNvSpPr>
            <a:spLocks noGrp="1"/>
          </p:cNvSpPr>
          <p:nvPr>
            <p:ph type="title"/>
          </p:nvPr>
        </p:nvSpPr>
        <p:spPr/>
        <p:txBody>
          <a:bodyPr>
            <a:normAutofit/>
          </a:bodyPr>
          <a:lstStyle/>
          <a:p>
            <a:r>
              <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7-2.</a:t>
            </a:r>
            <a:r>
              <a:rPr lang="ja-JP" altLang="en-US"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パスワード有効期限の確認</a:t>
            </a:r>
            <a:endPar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a:xfrm>
            <a:off x="681038" y="1825624"/>
            <a:ext cx="8543925" cy="627029"/>
          </a:xfrm>
        </p:spPr>
        <p:txBody>
          <a:bodyPr/>
          <a:lstStyle/>
          <a:p>
            <a:pPr marL="0" indent="0">
              <a:buNone/>
            </a:pPr>
            <a:r>
              <a:rPr lang="ja-JP" altLang="en-US" dirty="0">
                <a:latin typeface="Meiryo UI" panose="020B0604030504040204" pitchFamily="50" charset="-128"/>
                <a:ea typeface="Meiryo UI" panose="020B0604030504040204" pitchFamily="50" charset="-128"/>
              </a:rPr>
              <a:t>③モジュールインストールエラーへの対処 その</a:t>
            </a:r>
            <a:r>
              <a:rPr lang="en-US" altLang="ja-JP" dirty="0">
                <a:latin typeface="Meiryo UI" panose="020B0604030504040204" pitchFamily="50" charset="-128"/>
                <a:ea typeface="Meiryo UI" panose="020B0604030504040204" pitchFamily="50" charset="-128"/>
              </a:rPr>
              <a:t>2</a:t>
            </a:r>
            <a:r>
              <a:rPr lang="ja-JP" altLang="en-US" dirty="0">
                <a:latin typeface="Meiryo UI" panose="020B0604030504040204" pitchFamily="50" charset="-128"/>
                <a:ea typeface="Meiryo UI" panose="020B0604030504040204" pitchFamily="50" charset="-128"/>
              </a:rPr>
              <a:t> つづき</a:t>
            </a:r>
            <a:endParaRPr lang="en-US" altLang="ja-JP" dirty="0">
              <a:latin typeface="Meiryo UI" panose="020B0604030504040204" pitchFamily="50" charset="-128"/>
              <a:ea typeface="Meiryo UI" panose="020B0604030504040204" pitchFamily="50" charset="-128"/>
            </a:endParaRPr>
          </a:p>
        </p:txBody>
      </p:sp>
      <p:sp>
        <p:nvSpPr>
          <p:cNvPr id="53" name="正方形/長方形 52">
            <a:extLst>
              <a:ext uri="{FF2B5EF4-FFF2-40B4-BE49-F238E27FC236}">
                <a16:creationId xmlns:a16="http://schemas.microsoft.com/office/drawing/2014/main" id="{6150D341-3667-4BA1-8246-E15E4AE65B6F}"/>
              </a:ext>
            </a:extLst>
          </p:cNvPr>
          <p:cNvSpPr/>
          <p:nvPr/>
        </p:nvSpPr>
        <p:spPr>
          <a:xfrm flipV="1">
            <a:off x="0" y="4322393"/>
            <a:ext cx="9672918" cy="828318"/>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cxnSp>
        <p:nvCxnSpPr>
          <p:cNvPr id="56" name="直線コネクタ 55">
            <a:extLst>
              <a:ext uri="{FF2B5EF4-FFF2-40B4-BE49-F238E27FC236}">
                <a16:creationId xmlns:a16="http://schemas.microsoft.com/office/drawing/2014/main" id="{685E0A04-7A52-439D-A361-85F27CA1A5A8}"/>
              </a:ext>
            </a:extLst>
          </p:cNvPr>
          <p:cNvCxnSpPr>
            <a:cxnSpLocks/>
            <a:endCxn id="14" idx="1"/>
          </p:cNvCxnSpPr>
          <p:nvPr/>
        </p:nvCxnSpPr>
        <p:spPr>
          <a:xfrm>
            <a:off x="1484611" y="5987472"/>
            <a:ext cx="711735" cy="465168"/>
          </a:xfrm>
          <a:prstGeom prst="line">
            <a:avLst/>
          </a:prstGeom>
          <a:ln/>
        </p:spPr>
        <p:style>
          <a:lnRef idx="3">
            <a:schemeClr val="accent4"/>
          </a:lnRef>
          <a:fillRef idx="0">
            <a:schemeClr val="accent4"/>
          </a:fillRef>
          <a:effectRef idx="2">
            <a:schemeClr val="accent4"/>
          </a:effectRef>
          <a:fontRef idx="minor">
            <a:schemeClr val="tx1"/>
          </a:fontRef>
        </p:style>
      </p:cxnSp>
      <p:sp>
        <p:nvSpPr>
          <p:cNvPr id="14" name="テキスト ボックス 13">
            <a:extLst>
              <a:ext uri="{FF2B5EF4-FFF2-40B4-BE49-F238E27FC236}">
                <a16:creationId xmlns:a16="http://schemas.microsoft.com/office/drawing/2014/main" id="{56837F07-604B-4185-9E92-6FA9F533DA29}"/>
              </a:ext>
            </a:extLst>
          </p:cNvPr>
          <p:cNvSpPr txBox="1"/>
          <p:nvPr/>
        </p:nvSpPr>
        <p:spPr>
          <a:xfrm>
            <a:off x="2196346" y="6129474"/>
            <a:ext cx="7306519"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en-US" altLang="ja-JP" dirty="0">
                <a:latin typeface="Meiryo UI" panose="020B0604030504040204" pitchFamily="50" charset="-128"/>
                <a:ea typeface="Meiryo UI" panose="020B0604030504040204" pitchFamily="50" charset="-128"/>
              </a:rPr>
              <a:t>3.</a:t>
            </a:r>
            <a:r>
              <a:rPr kumimoji="1" lang="ja-JP" altLang="en-US" dirty="0">
                <a:latin typeface="Meiryo UI" panose="020B0604030504040204" pitchFamily="50" charset="-128"/>
                <a:ea typeface="Meiryo UI" panose="020B0604030504040204" pitchFamily="50" charset="-128"/>
              </a:rPr>
              <a:t>「</a:t>
            </a:r>
            <a:r>
              <a:rPr kumimoji="1" lang="en-US" altLang="ja-JP" dirty="0">
                <a:latin typeface="Meiryo UI" panose="020B0604030504040204" pitchFamily="50" charset="-128"/>
                <a:ea typeface="Meiryo UI" panose="020B0604030504040204" pitchFamily="50" charset="-128"/>
              </a:rPr>
              <a:t>Get-</a:t>
            </a:r>
            <a:r>
              <a:rPr kumimoji="1" lang="en-US" altLang="ja-JP" dirty="0" err="1">
                <a:latin typeface="Meiryo UI" panose="020B0604030504040204" pitchFamily="50" charset="-128"/>
                <a:ea typeface="Meiryo UI" panose="020B0604030504040204" pitchFamily="50" charset="-128"/>
              </a:rPr>
              <a:t>PSRepository</a:t>
            </a:r>
            <a:r>
              <a:rPr kumimoji="1" lang="ja-JP" altLang="en-US" dirty="0">
                <a:latin typeface="Meiryo UI" panose="020B0604030504040204" pitchFamily="50" charset="-128"/>
                <a:ea typeface="Meiryo UI" panose="020B0604030504040204" pitchFamily="50" charset="-128"/>
              </a:rPr>
              <a:t>」を実行して、上記のような表示が出てくることを確認。表示が出てきた場合は</a:t>
            </a:r>
            <a:r>
              <a:rPr kumimoji="1" lang="ja-JP" altLang="en-US" u="sng" dirty="0">
                <a:solidFill>
                  <a:schemeClr val="tx1"/>
                </a:solidFill>
                <a:latin typeface="Meiryo UI" panose="020B0604030504040204" pitchFamily="50" charset="-128"/>
                <a:ea typeface="Meiryo UI" panose="020B0604030504040204" pitchFamily="50" charset="-128"/>
                <a:hlinkClick r:id="rId4" action="ppaction://hlinksldjump">
                  <a:extLst>
                    <a:ext uri="{A12FA001-AC4F-418D-AE19-62706E023703}">
                      <ahyp:hlinkClr xmlns:ahyp="http://schemas.microsoft.com/office/drawing/2018/hyperlinkcolor" val="tx"/>
                    </a:ext>
                  </a:extLst>
                </a:hlinkClick>
              </a:rPr>
              <a:t>①の手順からやり直す。</a:t>
            </a:r>
            <a:endParaRPr kumimoji="1" lang="en-US" altLang="ja-JP" u="sng" dirty="0">
              <a:solidFill>
                <a:schemeClr val="tx1"/>
              </a:solidFill>
              <a:latin typeface="Meiryo UI" panose="020B0604030504040204" pitchFamily="50" charset="-128"/>
              <a:ea typeface="Meiryo UI" panose="020B0604030504040204" pitchFamily="50" charset="-128"/>
            </a:endParaRPr>
          </a:p>
        </p:txBody>
      </p:sp>
      <p:cxnSp>
        <p:nvCxnSpPr>
          <p:cNvPr id="25" name="直線コネクタ 24">
            <a:extLst>
              <a:ext uri="{FF2B5EF4-FFF2-40B4-BE49-F238E27FC236}">
                <a16:creationId xmlns:a16="http://schemas.microsoft.com/office/drawing/2014/main" id="{69BC4884-72B4-4790-B856-E7D6B91E6026}"/>
              </a:ext>
            </a:extLst>
          </p:cNvPr>
          <p:cNvCxnSpPr>
            <a:cxnSpLocks/>
            <a:stCxn id="53" idx="2"/>
            <a:endCxn id="20" idx="2"/>
          </p:cNvCxnSpPr>
          <p:nvPr/>
        </p:nvCxnSpPr>
        <p:spPr>
          <a:xfrm flipV="1">
            <a:off x="4836459" y="3377626"/>
            <a:ext cx="116540" cy="944767"/>
          </a:xfrm>
          <a:prstGeom prst="line">
            <a:avLst/>
          </a:prstGeom>
          <a:ln/>
        </p:spPr>
        <p:style>
          <a:lnRef idx="3">
            <a:schemeClr val="accent4"/>
          </a:lnRef>
          <a:fillRef idx="0">
            <a:schemeClr val="accent4"/>
          </a:fillRef>
          <a:effectRef idx="2">
            <a:schemeClr val="accent4"/>
          </a:effectRef>
          <a:fontRef idx="minor">
            <a:schemeClr val="tx1"/>
          </a:fontRef>
        </p:style>
      </p:cxnSp>
      <p:sp>
        <p:nvSpPr>
          <p:cNvPr id="20" name="テキスト ボックス 19">
            <a:extLst>
              <a:ext uri="{FF2B5EF4-FFF2-40B4-BE49-F238E27FC236}">
                <a16:creationId xmlns:a16="http://schemas.microsoft.com/office/drawing/2014/main" id="{2FC1BD3F-336C-421C-8CE2-95C2ADA146CF}"/>
              </a:ext>
            </a:extLst>
          </p:cNvPr>
          <p:cNvSpPr txBox="1"/>
          <p:nvPr/>
        </p:nvSpPr>
        <p:spPr>
          <a:xfrm>
            <a:off x="1757010" y="3008294"/>
            <a:ext cx="6391977"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en-US" altLang="ja-JP" dirty="0">
                <a:latin typeface="Meiryo UI" panose="020B0604030504040204" pitchFamily="50" charset="-128"/>
                <a:ea typeface="Meiryo UI" panose="020B0604030504040204" pitchFamily="50" charset="-128"/>
              </a:rPr>
              <a:t>2.</a:t>
            </a:r>
            <a:r>
              <a:rPr kumimoji="1" lang="ja-JP" altLang="en-US" dirty="0">
                <a:latin typeface="Meiryo UI" panose="020B0604030504040204" pitchFamily="50" charset="-128"/>
                <a:ea typeface="Meiryo UI" panose="020B0604030504040204" pitchFamily="50" charset="-128"/>
              </a:rPr>
              <a:t>「</a:t>
            </a:r>
            <a:r>
              <a:rPr kumimoji="1" lang="en-US" altLang="ja-JP" dirty="0">
                <a:latin typeface="Meiryo UI" panose="020B0604030504040204" pitchFamily="50" charset="-128"/>
                <a:ea typeface="Meiryo UI" panose="020B0604030504040204" pitchFamily="50" charset="-128"/>
              </a:rPr>
              <a:t>Register-</a:t>
            </a:r>
            <a:r>
              <a:rPr kumimoji="1" lang="en-US" altLang="ja-JP" dirty="0" err="1">
                <a:latin typeface="Meiryo UI" panose="020B0604030504040204" pitchFamily="50" charset="-128"/>
                <a:ea typeface="Meiryo UI" panose="020B0604030504040204" pitchFamily="50" charset="-128"/>
              </a:rPr>
              <a:t>PSRepository</a:t>
            </a:r>
            <a:r>
              <a:rPr kumimoji="1" lang="en-US" altLang="ja-JP" dirty="0">
                <a:latin typeface="Meiryo UI" panose="020B0604030504040204" pitchFamily="50" charset="-128"/>
                <a:ea typeface="Meiryo UI" panose="020B0604030504040204" pitchFamily="50" charset="-128"/>
              </a:rPr>
              <a:t> –Default -Verbose</a:t>
            </a:r>
            <a:r>
              <a:rPr kumimoji="1" lang="ja-JP" altLang="en-US" dirty="0">
                <a:latin typeface="Meiryo UI" panose="020B0604030504040204" pitchFamily="50" charset="-128"/>
                <a:ea typeface="Meiryo UI" panose="020B0604030504040204" pitchFamily="50" charset="-128"/>
              </a:rPr>
              <a:t>」を実行する。</a:t>
            </a:r>
            <a:endParaRPr kumimoji="1" lang="en-US" altLang="ja-JP" dirty="0">
              <a:latin typeface="Meiryo UI" panose="020B0604030504040204" pitchFamily="50" charset="-128"/>
              <a:ea typeface="Meiryo UI" panose="020B0604030504040204" pitchFamily="50" charset="-128"/>
            </a:endParaRPr>
          </a:p>
        </p:txBody>
      </p:sp>
      <p:sp>
        <p:nvSpPr>
          <p:cNvPr id="31" name="正方形/長方形 30">
            <a:extLst>
              <a:ext uri="{FF2B5EF4-FFF2-40B4-BE49-F238E27FC236}">
                <a16:creationId xmlns:a16="http://schemas.microsoft.com/office/drawing/2014/main" id="{4E27D1E9-E40F-4B43-8CED-3734E1EF80E3}"/>
              </a:ext>
            </a:extLst>
          </p:cNvPr>
          <p:cNvSpPr/>
          <p:nvPr/>
        </p:nvSpPr>
        <p:spPr>
          <a:xfrm flipV="1">
            <a:off x="-1" y="5159154"/>
            <a:ext cx="9672918" cy="828318"/>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sp>
        <p:nvSpPr>
          <p:cNvPr id="16" name="コンテンツ プレースホルダー 2">
            <a:extLst>
              <a:ext uri="{FF2B5EF4-FFF2-40B4-BE49-F238E27FC236}">
                <a16:creationId xmlns:a16="http://schemas.microsoft.com/office/drawing/2014/main" id="{B0F53A4D-E800-45C9-B0F5-935F84FB9C1F}"/>
              </a:ext>
            </a:extLst>
          </p:cNvPr>
          <p:cNvSpPr txBox="1">
            <a:spLocks/>
          </p:cNvSpPr>
          <p:nvPr/>
        </p:nvSpPr>
        <p:spPr>
          <a:xfrm>
            <a:off x="681037" y="1425889"/>
            <a:ext cx="8543925" cy="3540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1600" dirty="0">
                <a:solidFill>
                  <a:srgbClr val="FF0000"/>
                </a:solidFill>
                <a:latin typeface="Meiryo UI" panose="020B0604030504040204" pitchFamily="50" charset="-128"/>
                <a:ea typeface="Meiryo UI" panose="020B0604030504040204" pitchFamily="50" charset="-128"/>
              </a:rPr>
              <a:t>※</a:t>
            </a:r>
            <a:r>
              <a:rPr lang="ja-JP" altLang="en-US" sz="1600" dirty="0">
                <a:solidFill>
                  <a:srgbClr val="FF0000"/>
                </a:solidFill>
                <a:latin typeface="Meiryo UI" panose="020B0604030504040204" pitchFamily="50" charset="-128"/>
                <a:ea typeface="Meiryo UI" panose="020B0604030504040204" pitchFamily="50" charset="-128"/>
              </a:rPr>
              <a:t>コマンドをコピペの際は一部文字が消えたり、不要な改行が入るためご注意ください</a:t>
            </a:r>
            <a:endParaRPr lang="en-US" altLang="ja-JP" sz="1600" dirty="0">
              <a:solidFill>
                <a:srgbClr val="FF0000"/>
              </a:solidFill>
              <a:latin typeface="Meiryo UI" panose="020B0604030504040204" pitchFamily="50" charset="-128"/>
              <a:ea typeface="Meiryo UI" panose="020B0604030504040204" pitchFamily="50" charset="-128"/>
            </a:endParaRPr>
          </a:p>
        </p:txBody>
      </p:sp>
      <p:graphicFrame>
        <p:nvGraphicFramePr>
          <p:cNvPr id="17" name="オブジェクト 16">
            <a:extLst>
              <a:ext uri="{FF2B5EF4-FFF2-40B4-BE49-F238E27FC236}">
                <a16:creationId xmlns:a16="http://schemas.microsoft.com/office/drawing/2014/main" id="{142D80F5-AE7F-4633-91D5-F4A6C4839E54}"/>
              </a:ext>
            </a:extLst>
          </p:cNvPr>
          <p:cNvGraphicFramePr>
            <a:graphicFrameLocks noChangeAspect="1"/>
          </p:cNvGraphicFramePr>
          <p:nvPr>
            <p:extLst>
              <p:ext uri="{D42A27DB-BD31-4B8C-83A1-F6EECF244321}">
                <p14:modId xmlns:p14="http://schemas.microsoft.com/office/powerpoint/2010/main" val="588828003"/>
              </p:ext>
            </p:extLst>
          </p:nvPr>
        </p:nvGraphicFramePr>
        <p:xfrm>
          <a:off x="0" y="0"/>
          <a:ext cx="742950" cy="495300"/>
        </p:xfrm>
        <a:graphic>
          <a:graphicData uri="http://schemas.openxmlformats.org/presentationml/2006/ole">
            <mc:AlternateContent xmlns:mc="http://schemas.openxmlformats.org/markup-compatibility/2006">
              <mc:Choice xmlns:v="urn:schemas-microsoft-com:vml" Requires="v">
                <p:oleObj r:id="rId5" imgW="1228571" imgH="819048" progId="MSPhotoEd.3">
                  <p:embed/>
                </p:oleObj>
              </mc:Choice>
              <mc:Fallback>
                <p:oleObj r:id="rId5" imgW="1228571" imgH="819048" progId="MSPhotoEd.3">
                  <p:embed/>
                  <p:pic>
                    <p:nvPicPr>
                      <p:cNvPr id="17" name="オブジェクト 16">
                        <a:extLst>
                          <a:ext uri="{FF2B5EF4-FFF2-40B4-BE49-F238E27FC236}">
                            <a16:creationId xmlns:a16="http://schemas.microsoft.com/office/drawing/2014/main" id="{142D80F5-AE7F-4633-91D5-F4A6C4839E5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742950" cy="495300"/>
                      </a:xfrm>
                      <a:prstGeom prst="rect">
                        <a:avLst/>
                      </a:prstGeom>
                      <a:noFill/>
                    </p:spPr>
                  </p:pic>
                </p:oleObj>
              </mc:Fallback>
            </mc:AlternateContent>
          </a:graphicData>
        </a:graphic>
      </p:graphicFrame>
      <p:pic>
        <p:nvPicPr>
          <p:cNvPr id="18" name="グラフィックス 17" descr="戻る 単色塗りつぶし">
            <a:hlinkClick r:id="rId7" action="ppaction://hlinksldjump"/>
            <a:extLst>
              <a:ext uri="{FF2B5EF4-FFF2-40B4-BE49-F238E27FC236}">
                <a16:creationId xmlns:a16="http://schemas.microsoft.com/office/drawing/2014/main" id="{D6A36B97-3658-4074-8446-15255C92269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368118" y="3362"/>
            <a:ext cx="457200" cy="457200"/>
          </a:xfrm>
          <a:prstGeom prst="rect">
            <a:avLst/>
          </a:prstGeom>
        </p:spPr>
      </p:pic>
    </p:spTree>
    <p:extLst>
      <p:ext uri="{BB962C8B-B14F-4D97-AF65-F5344CB8AC3E}">
        <p14:creationId xmlns:p14="http://schemas.microsoft.com/office/powerpoint/2010/main" val="7689291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4">
            <a:extLst>
              <a:ext uri="{FF2B5EF4-FFF2-40B4-BE49-F238E27FC236}">
                <a16:creationId xmlns:a16="http://schemas.microsoft.com/office/drawing/2014/main" id="{FA6543F0-745A-46C4-A5AE-971D1C697C2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r="129" b="96466"/>
          <a:stretch/>
        </p:blipFill>
        <p:spPr bwMode="auto">
          <a:xfrm>
            <a:off x="-2" y="2286036"/>
            <a:ext cx="9906001" cy="3003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DAC4A73-1BF1-434C-B257-7118FBDBB5F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974" r="129" b="37774"/>
          <a:stretch/>
        </p:blipFill>
        <p:spPr bwMode="auto">
          <a:xfrm>
            <a:off x="0" y="2587586"/>
            <a:ext cx="9906001" cy="4270414"/>
          </a:xfrm>
          <a:prstGeom prst="rect">
            <a:avLst/>
          </a:prstGeom>
          <a:noFill/>
          <a:extLst>
            <a:ext uri="{909E8E84-426E-40DD-AFC4-6F175D3DCCD1}">
              <a14:hiddenFill xmlns:a14="http://schemas.microsoft.com/office/drawing/2010/main">
                <a:solidFill>
                  <a:srgbClr val="FFFFFF"/>
                </a:solidFill>
              </a14:hiddenFill>
            </a:ext>
          </a:extLst>
        </p:spPr>
      </p:pic>
      <p:sp>
        <p:nvSpPr>
          <p:cNvPr id="29" name="テキスト ボックス 28">
            <a:extLst>
              <a:ext uri="{FF2B5EF4-FFF2-40B4-BE49-F238E27FC236}">
                <a16:creationId xmlns:a16="http://schemas.microsoft.com/office/drawing/2014/main" id="{2390D11F-065E-4021-8B3D-BC4979A92D2B}"/>
              </a:ext>
            </a:extLst>
          </p:cNvPr>
          <p:cNvSpPr txBox="1"/>
          <p:nvPr/>
        </p:nvSpPr>
        <p:spPr>
          <a:xfrm>
            <a:off x="3829278" y="2372281"/>
            <a:ext cx="4240586"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en-US" altLang="ja-JP" dirty="0">
                <a:latin typeface="Meiryo UI" panose="020B0604030504040204" pitchFamily="50" charset="-128"/>
                <a:ea typeface="Meiryo UI" panose="020B0604030504040204" pitchFamily="50" charset="-128"/>
              </a:rPr>
              <a:t>1. </a:t>
            </a:r>
            <a:r>
              <a:rPr kumimoji="1" lang="ja-JP" altLang="en-US" dirty="0">
                <a:latin typeface="Meiryo UI" panose="020B0604030504040204" pitchFamily="50" charset="-128"/>
                <a:ea typeface="Meiryo UI" panose="020B0604030504040204" pitchFamily="50" charset="-128"/>
              </a:rPr>
              <a:t>「</a:t>
            </a:r>
            <a:r>
              <a:rPr kumimoji="1" lang="en-US" altLang="ja-JP" dirty="0">
                <a:latin typeface="Meiryo UI" panose="020B0604030504040204" pitchFamily="50" charset="-128"/>
                <a:ea typeface="Meiryo UI" panose="020B0604030504040204" pitchFamily="50" charset="-128"/>
              </a:rPr>
              <a:t>Connect-</a:t>
            </a:r>
            <a:r>
              <a:rPr kumimoji="1" lang="en-US" altLang="ja-JP" dirty="0" err="1">
                <a:latin typeface="Meiryo UI" panose="020B0604030504040204" pitchFamily="50" charset="-128"/>
                <a:ea typeface="Meiryo UI" panose="020B0604030504040204" pitchFamily="50" charset="-128"/>
              </a:rPr>
              <a:t>MsolService</a:t>
            </a:r>
            <a:r>
              <a:rPr kumimoji="1" lang="ja-JP" altLang="en-US" dirty="0">
                <a:latin typeface="Meiryo UI" panose="020B0604030504040204" pitchFamily="50" charset="-128"/>
                <a:ea typeface="Meiryo UI" panose="020B0604030504040204" pitchFamily="50" charset="-128"/>
              </a:rPr>
              <a:t>」を実行する。</a:t>
            </a:r>
            <a:endParaRPr kumimoji="1" lang="en-US" altLang="ja-JP" sz="1200"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p:txBody>
          <a:bodyPr>
            <a:normAutofit/>
          </a:bodyPr>
          <a:lstStyle/>
          <a:p>
            <a:r>
              <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7-2.</a:t>
            </a:r>
            <a:r>
              <a:rPr lang="ja-JP" altLang="en-US"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パスワード有効期限の確認</a:t>
            </a:r>
            <a:endPar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a:xfrm>
            <a:off x="681038" y="1825624"/>
            <a:ext cx="8543925" cy="627029"/>
          </a:xfrm>
        </p:spPr>
        <p:txBody>
          <a:bodyPr/>
          <a:lstStyle/>
          <a:p>
            <a:pPr marL="0" indent="0">
              <a:buNone/>
            </a:pPr>
            <a:r>
              <a:rPr lang="ja-JP" altLang="en-US" dirty="0">
                <a:latin typeface="Meiryo UI" panose="020B0604030504040204" pitchFamily="50" charset="-128"/>
                <a:ea typeface="Meiryo UI" panose="020B0604030504040204" pitchFamily="50" charset="-128"/>
              </a:rPr>
              <a:t>④サービスにログインする</a:t>
            </a:r>
            <a:endParaRPr lang="en-US" altLang="ja-JP" dirty="0">
              <a:latin typeface="Meiryo UI" panose="020B0604030504040204" pitchFamily="50" charset="-128"/>
              <a:ea typeface="Meiryo UI" panose="020B0604030504040204" pitchFamily="50" charset="-128"/>
            </a:endParaRPr>
          </a:p>
        </p:txBody>
      </p:sp>
      <p:sp>
        <p:nvSpPr>
          <p:cNvPr id="30" name="正方形/長方形 29">
            <a:extLst>
              <a:ext uri="{FF2B5EF4-FFF2-40B4-BE49-F238E27FC236}">
                <a16:creationId xmlns:a16="http://schemas.microsoft.com/office/drawing/2014/main" id="{23A07DB7-2058-448F-9027-C81191DCB279}"/>
              </a:ext>
            </a:extLst>
          </p:cNvPr>
          <p:cNvSpPr/>
          <p:nvPr/>
        </p:nvSpPr>
        <p:spPr>
          <a:xfrm flipV="1">
            <a:off x="1897380" y="2697479"/>
            <a:ext cx="1638300" cy="215586"/>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cxnSp>
        <p:nvCxnSpPr>
          <p:cNvPr id="40" name="直線コネクタ 39">
            <a:extLst>
              <a:ext uri="{FF2B5EF4-FFF2-40B4-BE49-F238E27FC236}">
                <a16:creationId xmlns:a16="http://schemas.microsoft.com/office/drawing/2014/main" id="{2AA44D88-1819-44A3-A72F-747A6FF5EF1F}"/>
              </a:ext>
            </a:extLst>
          </p:cNvPr>
          <p:cNvCxnSpPr>
            <a:cxnSpLocks/>
            <a:stCxn id="30" idx="3"/>
            <a:endCxn id="29" idx="1"/>
          </p:cNvCxnSpPr>
          <p:nvPr/>
        </p:nvCxnSpPr>
        <p:spPr>
          <a:xfrm flipV="1">
            <a:off x="3535680" y="2556947"/>
            <a:ext cx="293598" cy="248325"/>
          </a:xfrm>
          <a:prstGeom prst="line">
            <a:avLst/>
          </a:prstGeom>
          <a:ln/>
        </p:spPr>
        <p:style>
          <a:lnRef idx="3">
            <a:schemeClr val="accent4"/>
          </a:lnRef>
          <a:fillRef idx="0">
            <a:schemeClr val="accent4"/>
          </a:fillRef>
          <a:effectRef idx="2">
            <a:schemeClr val="accent4"/>
          </a:effectRef>
          <a:fontRef idx="minor">
            <a:schemeClr val="tx1"/>
          </a:fontRef>
        </p:style>
      </p:cxnSp>
      <p:sp>
        <p:nvSpPr>
          <p:cNvPr id="24" name="テキスト ボックス 23">
            <a:extLst>
              <a:ext uri="{FF2B5EF4-FFF2-40B4-BE49-F238E27FC236}">
                <a16:creationId xmlns:a16="http://schemas.microsoft.com/office/drawing/2014/main" id="{EA82DB70-6C49-4D4E-8820-18CACE790574}"/>
              </a:ext>
            </a:extLst>
          </p:cNvPr>
          <p:cNvSpPr txBox="1"/>
          <p:nvPr/>
        </p:nvSpPr>
        <p:spPr>
          <a:xfrm>
            <a:off x="3829278" y="3046804"/>
            <a:ext cx="5395685"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en-US" altLang="ja-JP" dirty="0">
                <a:latin typeface="Meiryo UI" panose="020B0604030504040204" pitchFamily="50" charset="-128"/>
                <a:ea typeface="Meiryo UI" panose="020B0604030504040204" pitchFamily="50" charset="-128"/>
              </a:rPr>
              <a:t>2. </a:t>
            </a:r>
            <a:r>
              <a:rPr kumimoji="1" lang="ja-JP" altLang="en-US" dirty="0">
                <a:latin typeface="Meiryo UI" panose="020B0604030504040204" pitchFamily="50" charset="-128"/>
                <a:ea typeface="Meiryo UI" panose="020B0604030504040204" pitchFamily="50" charset="-128"/>
              </a:rPr>
              <a:t>サインイン画面が出てくるため自分の</a:t>
            </a:r>
            <a:r>
              <a:rPr kumimoji="1" lang="en-US" altLang="ja-JP" dirty="0">
                <a:latin typeface="Meiryo UI" panose="020B0604030504040204" pitchFamily="50" charset="-128"/>
                <a:ea typeface="Meiryo UI" panose="020B0604030504040204" pitchFamily="50" charset="-128"/>
              </a:rPr>
              <a:t>ID</a:t>
            </a:r>
          </a:p>
          <a:p>
            <a:r>
              <a:rPr kumimoji="1" lang="ja-JP" altLang="en-US" dirty="0">
                <a:latin typeface="Meiryo UI" panose="020B0604030504040204" pitchFamily="50" charset="-128"/>
                <a:ea typeface="Meiryo UI" panose="020B0604030504040204" pitchFamily="50" charset="-128"/>
              </a:rPr>
              <a:t>「従業員コード</a:t>
            </a:r>
            <a:r>
              <a:rPr kumimoji="1" lang="en-US" altLang="ja-JP" dirty="0">
                <a:latin typeface="Meiryo UI" panose="020B0604030504040204" pitchFamily="50" charset="-128"/>
                <a:ea typeface="Meiryo UI" panose="020B0604030504040204" pitchFamily="50" charset="-128"/>
              </a:rPr>
              <a:t>@tmc.twfr.toyota.co.jp</a:t>
            </a:r>
            <a:r>
              <a:rPr kumimoji="1" lang="ja-JP" altLang="en-US" dirty="0">
                <a:latin typeface="Meiryo UI" panose="020B0604030504040204" pitchFamily="50" charset="-128"/>
                <a:ea typeface="Meiryo UI" panose="020B0604030504040204" pitchFamily="50" charset="-128"/>
              </a:rPr>
              <a:t>」を入力する。</a:t>
            </a:r>
            <a:endParaRPr kumimoji="1" lang="en-US" altLang="ja-JP" dirty="0">
              <a:latin typeface="Meiryo UI" panose="020B0604030504040204" pitchFamily="50" charset="-128"/>
              <a:ea typeface="Meiryo UI" panose="020B0604030504040204" pitchFamily="50" charset="-128"/>
            </a:endParaRPr>
          </a:p>
        </p:txBody>
      </p:sp>
      <p:sp>
        <p:nvSpPr>
          <p:cNvPr id="27" name="テキスト ボックス 26">
            <a:extLst>
              <a:ext uri="{FF2B5EF4-FFF2-40B4-BE49-F238E27FC236}">
                <a16:creationId xmlns:a16="http://schemas.microsoft.com/office/drawing/2014/main" id="{0833B819-C8D9-4145-B6C2-047CAA948252}"/>
              </a:ext>
            </a:extLst>
          </p:cNvPr>
          <p:cNvSpPr txBox="1"/>
          <p:nvPr/>
        </p:nvSpPr>
        <p:spPr>
          <a:xfrm>
            <a:off x="2037122" y="5606629"/>
            <a:ext cx="1998061"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en-US" altLang="ja-JP" dirty="0">
                <a:latin typeface="Meiryo UI" panose="020B0604030504040204" pitchFamily="50" charset="-128"/>
                <a:ea typeface="Meiryo UI" panose="020B0604030504040204" pitchFamily="50" charset="-128"/>
              </a:rPr>
              <a:t>3.</a:t>
            </a:r>
            <a:r>
              <a:rPr kumimoji="1" lang="ja-JP" altLang="en-US" dirty="0">
                <a:latin typeface="Meiryo UI" panose="020B0604030504040204" pitchFamily="50" charset="-128"/>
                <a:ea typeface="Meiryo UI" panose="020B0604030504040204" pitchFamily="50" charset="-128"/>
              </a:rPr>
              <a:t>「次へ」をクリック。</a:t>
            </a:r>
            <a:endParaRPr kumimoji="1" lang="en-US" altLang="ja-JP" dirty="0">
              <a:latin typeface="Meiryo UI" panose="020B0604030504040204" pitchFamily="50" charset="-128"/>
              <a:ea typeface="Meiryo UI" panose="020B0604030504040204" pitchFamily="50" charset="-128"/>
            </a:endParaRPr>
          </a:p>
        </p:txBody>
      </p:sp>
      <p:sp>
        <p:nvSpPr>
          <p:cNvPr id="31" name="正方形/長方形 30">
            <a:extLst>
              <a:ext uri="{FF2B5EF4-FFF2-40B4-BE49-F238E27FC236}">
                <a16:creationId xmlns:a16="http://schemas.microsoft.com/office/drawing/2014/main" id="{CBC337F1-D5B6-4554-A35C-662DB9A3A421}"/>
              </a:ext>
            </a:extLst>
          </p:cNvPr>
          <p:cNvSpPr/>
          <p:nvPr/>
        </p:nvSpPr>
        <p:spPr>
          <a:xfrm flipV="1">
            <a:off x="3216033" y="4718766"/>
            <a:ext cx="2413802" cy="222400"/>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cxnSp>
        <p:nvCxnSpPr>
          <p:cNvPr id="32" name="直線コネクタ 31">
            <a:extLst>
              <a:ext uri="{FF2B5EF4-FFF2-40B4-BE49-F238E27FC236}">
                <a16:creationId xmlns:a16="http://schemas.microsoft.com/office/drawing/2014/main" id="{CE7945AB-5086-4C3D-A68F-B1C01F0B640A}"/>
              </a:ext>
            </a:extLst>
          </p:cNvPr>
          <p:cNvCxnSpPr>
            <a:cxnSpLocks/>
            <a:stCxn id="31" idx="2"/>
            <a:endCxn id="24" idx="2"/>
          </p:cNvCxnSpPr>
          <p:nvPr/>
        </p:nvCxnSpPr>
        <p:spPr>
          <a:xfrm flipV="1">
            <a:off x="4422934" y="3693135"/>
            <a:ext cx="2104187" cy="1025631"/>
          </a:xfrm>
          <a:prstGeom prst="line">
            <a:avLst/>
          </a:prstGeom>
          <a:ln/>
        </p:spPr>
        <p:style>
          <a:lnRef idx="3">
            <a:schemeClr val="accent4"/>
          </a:lnRef>
          <a:fillRef idx="0">
            <a:schemeClr val="accent4"/>
          </a:fillRef>
          <a:effectRef idx="2">
            <a:schemeClr val="accent4"/>
          </a:effectRef>
          <a:fontRef idx="minor">
            <a:schemeClr val="tx1"/>
          </a:fontRef>
        </p:style>
      </p:cxnSp>
      <p:sp>
        <p:nvSpPr>
          <p:cNvPr id="33" name="正方形/長方形 32">
            <a:extLst>
              <a:ext uri="{FF2B5EF4-FFF2-40B4-BE49-F238E27FC236}">
                <a16:creationId xmlns:a16="http://schemas.microsoft.com/office/drawing/2014/main" id="{72C895C6-2306-4897-88B7-0B1D22CE6A25}"/>
              </a:ext>
            </a:extLst>
          </p:cNvPr>
          <p:cNvSpPr/>
          <p:nvPr/>
        </p:nvSpPr>
        <p:spPr>
          <a:xfrm flipV="1">
            <a:off x="6389539" y="6082294"/>
            <a:ext cx="1347002" cy="479870"/>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cxnSp>
        <p:nvCxnSpPr>
          <p:cNvPr id="34" name="直線コネクタ 33">
            <a:extLst>
              <a:ext uri="{FF2B5EF4-FFF2-40B4-BE49-F238E27FC236}">
                <a16:creationId xmlns:a16="http://schemas.microsoft.com/office/drawing/2014/main" id="{4C481EDF-78BC-4392-B335-85CA52FCA7A5}"/>
              </a:ext>
            </a:extLst>
          </p:cNvPr>
          <p:cNvCxnSpPr>
            <a:cxnSpLocks/>
            <a:stCxn id="27" idx="3"/>
            <a:endCxn id="33" idx="1"/>
          </p:cNvCxnSpPr>
          <p:nvPr/>
        </p:nvCxnSpPr>
        <p:spPr>
          <a:xfrm>
            <a:off x="4035183" y="5791295"/>
            <a:ext cx="2354356" cy="530934"/>
          </a:xfrm>
          <a:prstGeom prst="line">
            <a:avLst/>
          </a:prstGeom>
          <a:ln/>
        </p:spPr>
        <p:style>
          <a:lnRef idx="3">
            <a:schemeClr val="accent4"/>
          </a:lnRef>
          <a:fillRef idx="0">
            <a:schemeClr val="accent4"/>
          </a:fillRef>
          <a:effectRef idx="2">
            <a:schemeClr val="accent4"/>
          </a:effectRef>
          <a:fontRef idx="minor">
            <a:schemeClr val="tx1"/>
          </a:fontRef>
        </p:style>
      </p:cxnSp>
      <p:sp>
        <p:nvSpPr>
          <p:cNvPr id="16" name="コンテンツ プレースホルダー 2">
            <a:extLst>
              <a:ext uri="{FF2B5EF4-FFF2-40B4-BE49-F238E27FC236}">
                <a16:creationId xmlns:a16="http://schemas.microsoft.com/office/drawing/2014/main" id="{07587080-6AE0-421A-9750-EA263D20EFB0}"/>
              </a:ext>
            </a:extLst>
          </p:cNvPr>
          <p:cNvSpPr txBox="1">
            <a:spLocks/>
          </p:cNvSpPr>
          <p:nvPr/>
        </p:nvSpPr>
        <p:spPr>
          <a:xfrm>
            <a:off x="681037" y="1425889"/>
            <a:ext cx="8543925" cy="3540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1600" dirty="0">
                <a:solidFill>
                  <a:srgbClr val="FF0000"/>
                </a:solidFill>
                <a:latin typeface="Meiryo UI" panose="020B0604030504040204" pitchFamily="50" charset="-128"/>
                <a:ea typeface="Meiryo UI" panose="020B0604030504040204" pitchFamily="50" charset="-128"/>
              </a:rPr>
              <a:t>※</a:t>
            </a:r>
            <a:r>
              <a:rPr lang="ja-JP" altLang="en-US" sz="1600" dirty="0">
                <a:solidFill>
                  <a:srgbClr val="FF0000"/>
                </a:solidFill>
                <a:latin typeface="Meiryo UI" panose="020B0604030504040204" pitchFamily="50" charset="-128"/>
                <a:ea typeface="Meiryo UI" panose="020B0604030504040204" pitchFamily="50" charset="-128"/>
              </a:rPr>
              <a:t>コマンドをコピペの際は一部文字が消えたり、不要な改行が入るためご注意ください</a:t>
            </a:r>
            <a:endParaRPr lang="en-US" altLang="ja-JP" sz="1600" dirty="0">
              <a:solidFill>
                <a:srgbClr val="FF0000"/>
              </a:solidFill>
              <a:latin typeface="Meiryo UI" panose="020B0604030504040204" pitchFamily="50" charset="-128"/>
              <a:ea typeface="Meiryo UI" panose="020B0604030504040204" pitchFamily="50" charset="-128"/>
            </a:endParaRPr>
          </a:p>
        </p:txBody>
      </p:sp>
      <p:graphicFrame>
        <p:nvGraphicFramePr>
          <p:cNvPr id="17" name="オブジェクト 16">
            <a:extLst>
              <a:ext uri="{FF2B5EF4-FFF2-40B4-BE49-F238E27FC236}">
                <a16:creationId xmlns:a16="http://schemas.microsoft.com/office/drawing/2014/main" id="{35039F55-6083-4DB1-B6D5-76D25057573C}"/>
              </a:ext>
            </a:extLst>
          </p:cNvPr>
          <p:cNvGraphicFramePr>
            <a:graphicFrameLocks noChangeAspect="1"/>
          </p:cNvGraphicFramePr>
          <p:nvPr>
            <p:extLst>
              <p:ext uri="{D42A27DB-BD31-4B8C-83A1-F6EECF244321}">
                <p14:modId xmlns:p14="http://schemas.microsoft.com/office/powerpoint/2010/main" val="588828003"/>
              </p:ext>
            </p:extLst>
          </p:nvPr>
        </p:nvGraphicFramePr>
        <p:xfrm>
          <a:off x="0" y="0"/>
          <a:ext cx="742950" cy="495300"/>
        </p:xfrm>
        <a:graphic>
          <a:graphicData uri="http://schemas.openxmlformats.org/presentationml/2006/ole">
            <mc:AlternateContent xmlns:mc="http://schemas.openxmlformats.org/markup-compatibility/2006">
              <mc:Choice xmlns:v="urn:schemas-microsoft-com:vml" Requires="v">
                <p:oleObj r:id="rId3" imgW="1228571" imgH="819048" progId="MSPhotoEd.3">
                  <p:embed/>
                </p:oleObj>
              </mc:Choice>
              <mc:Fallback>
                <p:oleObj r:id="rId3" imgW="1228571" imgH="819048" progId="MSPhotoEd.3">
                  <p:embed/>
                  <p:pic>
                    <p:nvPicPr>
                      <p:cNvPr id="17" name="オブジェクト 16">
                        <a:extLst>
                          <a:ext uri="{FF2B5EF4-FFF2-40B4-BE49-F238E27FC236}">
                            <a16:creationId xmlns:a16="http://schemas.microsoft.com/office/drawing/2014/main" id="{35039F55-6083-4DB1-B6D5-76D2505757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42950" cy="495300"/>
                      </a:xfrm>
                      <a:prstGeom prst="rect">
                        <a:avLst/>
                      </a:prstGeom>
                      <a:noFill/>
                    </p:spPr>
                  </p:pic>
                </p:oleObj>
              </mc:Fallback>
            </mc:AlternateContent>
          </a:graphicData>
        </a:graphic>
      </p:graphicFrame>
      <p:pic>
        <p:nvPicPr>
          <p:cNvPr id="18" name="グラフィックス 17" descr="戻る 単色塗りつぶし">
            <a:hlinkClick r:id="rId5" action="ppaction://hlinksldjump"/>
            <a:extLst>
              <a:ext uri="{FF2B5EF4-FFF2-40B4-BE49-F238E27FC236}">
                <a16:creationId xmlns:a16="http://schemas.microsoft.com/office/drawing/2014/main" id="{3880920A-E0B3-43E6-A360-F80A8BCDA02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68118" y="3362"/>
            <a:ext cx="457200" cy="457200"/>
          </a:xfrm>
          <a:prstGeom prst="rect">
            <a:avLst/>
          </a:prstGeom>
        </p:spPr>
      </p:pic>
    </p:spTree>
    <p:extLst>
      <p:ext uri="{BB962C8B-B14F-4D97-AF65-F5344CB8AC3E}">
        <p14:creationId xmlns:p14="http://schemas.microsoft.com/office/powerpoint/2010/main" val="35382139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1ED640FE-E3F6-4853-9B84-9C7DCCDFBA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4600" b="29790"/>
          <a:stretch/>
        </p:blipFill>
        <p:spPr bwMode="auto">
          <a:xfrm>
            <a:off x="0" y="2452653"/>
            <a:ext cx="9905999" cy="440534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a:extLst>
              <a:ext uri="{FF2B5EF4-FFF2-40B4-BE49-F238E27FC236}">
                <a16:creationId xmlns:a16="http://schemas.microsoft.com/office/drawing/2014/main" id="{FA6543F0-745A-46C4-A5AE-971D1C697C2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 r="129" b="96466"/>
          <a:stretch/>
        </p:blipFill>
        <p:spPr bwMode="auto">
          <a:xfrm>
            <a:off x="-2" y="2286036"/>
            <a:ext cx="9906001" cy="300356"/>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p:txBody>
          <a:bodyPr>
            <a:normAutofit/>
          </a:bodyPr>
          <a:lstStyle/>
          <a:p>
            <a:r>
              <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7-2.</a:t>
            </a:r>
            <a:r>
              <a:rPr lang="ja-JP" altLang="en-US"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パスワード有効期限の確認</a:t>
            </a:r>
            <a:endPar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a:xfrm>
            <a:off x="681038" y="1825624"/>
            <a:ext cx="8543925" cy="627029"/>
          </a:xfrm>
        </p:spPr>
        <p:txBody>
          <a:bodyPr/>
          <a:lstStyle/>
          <a:p>
            <a:pPr marL="0" indent="0">
              <a:buNone/>
            </a:pPr>
            <a:r>
              <a:rPr lang="ja-JP" altLang="en-US" dirty="0">
                <a:latin typeface="Meiryo UI" panose="020B0604030504040204" pitchFamily="50" charset="-128"/>
                <a:ea typeface="Meiryo UI" panose="020B0604030504040204" pitchFamily="50" charset="-128"/>
              </a:rPr>
              <a:t>④サービスにログインする つづき</a:t>
            </a:r>
            <a:endParaRPr lang="en-US" altLang="ja-JP" dirty="0">
              <a:latin typeface="Meiryo UI" panose="020B0604030504040204" pitchFamily="50" charset="-128"/>
              <a:ea typeface="Meiryo UI" panose="020B0604030504040204" pitchFamily="50" charset="-128"/>
            </a:endParaRPr>
          </a:p>
        </p:txBody>
      </p:sp>
      <p:sp>
        <p:nvSpPr>
          <p:cNvPr id="24" name="テキスト ボックス 23">
            <a:extLst>
              <a:ext uri="{FF2B5EF4-FFF2-40B4-BE49-F238E27FC236}">
                <a16:creationId xmlns:a16="http://schemas.microsoft.com/office/drawing/2014/main" id="{EA82DB70-6C49-4D4E-8820-18CACE790574}"/>
              </a:ext>
            </a:extLst>
          </p:cNvPr>
          <p:cNvSpPr txBox="1"/>
          <p:nvPr/>
        </p:nvSpPr>
        <p:spPr>
          <a:xfrm>
            <a:off x="3216033" y="2913065"/>
            <a:ext cx="4240586"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en-US" altLang="ja-JP" dirty="0">
                <a:latin typeface="Meiryo UI" panose="020B0604030504040204" pitchFamily="50" charset="-128"/>
                <a:ea typeface="Meiryo UI" panose="020B0604030504040204" pitchFamily="50" charset="-128"/>
              </a:rPr>
              <a:t>4. </a:t>
            </a:r>
            <a:r>
              <a:rPr kumimoji="1" lang="ja-JP" altLang="en-US" dirty="0">
                <a:latin typeface="Meiryo UI" panose="020B0604030504040204" pitchFamily="50" charset="-128"/>
                <a:ea typeface="Meiryo UI" panose="020B0604030504040204" pitchFamily="50" charset="-128"/>
              </a:rPr>
              <a:t>再びサインイン画面が出てくるため</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自分の</a:t>
            </a:r>
            <a:r>
              <a:rPr kumimoji="1" lang="en-US" altLang="ja-JP" dirty="0">
                <a:latin typeface="Meiryo UI" panose="020B0604030504040204" pitchFamily="50" charset="-128"/>
                <a:ea typeface="Meiryo UI" panose="020B0604030504040204" pitchFamily="50" charset="-128"/>
              </a:rPr>
              <a:t>PC</a:t>
            </a:r>
            <a:r>
              <a:rPr kumimoji="1" lang="ja-JP" altLang="en-US" dirty="0">
                <a:latin typeface="Meiryo UI" panose="020B0604030504040204" pitchFamily="50" charset="-128"/>
                <a:ea typeface="Meiryo UI" panose="020B0604030504040204" pitchFamily="50" charset="-128"/>
              </a:rPr>
              <a:t>ログイン時のパスワードを入力する。</a:t>
            </a:r>
            <a:endParaRPr kumimoji="1" lang="en-US" altLang="ja-JP" dirty="0">
              <a:latin typeface="Meiryo UI" panose="020B0604030504040204" pitchFamily="50" charset="-128"/>
              <a:ea typeface="Meiryo UI" panose="020B0604030504040204" pitchFamily="50" charset="-128"/>
            </a:endParaRPr>
          </a:p>
        </p:txBody>
      </p:sp>
      <p:sp>
        <p:nvSpPr>
          <p:cNvPr id="27" name="テキスト ボックス 26">
            <a:extLst>
              <a:ext uri="{FF2B5EF4-FFF2-40B4-BE49-F238E27FC236}">
                <a16:creationId xmlns:a16="http://schemas.microsoft.com/office/drawing/2014/main" id="{0833B819-C8D9-4145-B6C2-047CAA948252}"/>
              </a:ext>
            </a:extLst>
          </p:cNvPr>
          <p:cNvSpPr txBox="1"/>
          <p:nvPr/>
        </p:nvSpPr>
        <p:spPr>
          <a:xfrm>
            <a:off x="330718" y="5597664"/>
            <a:ext cx="2385812"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en-US" altLang="ja-JP" dirty="0">
                <a:latin typeface="Meiryo UI" panose="020B0604030504040204" pitchFamily="50" charset="-128"/>
                <a:ea typeface="Meiryo UI" panose="020B0604030504040204" pitchFamily="50" charset="-128"/>
              </a:rPr>
              <a:t>5.</a:t>
            </a:r>
            <a:r>
              <a:rPr kumimoji="1" lang="ja-JP" altLang="en-US" dirty="0">
                <a:latin typeface="Meiryo UI" panose="020B0604030504040204" pitchFamily="50" charset="-128"/>
                <a:ea typeface="Meiryo UI" panose="020B0604030504040204" pitchFamily="50" charset="-128"/>
              </a:rPr>
              <a:t>「サインイン」をクリック。</a:t>
            </a:r>
            <a:endParaRPr kumimoji="1" lang="en-US" altLang="ja-JP" dirty="0">
              <a:latin typeface="Meiryo UI" panose="020B0604030504040204" pitchFamily="50" charset="-128"/>
              <a:ea typeface="Meiryo UI" panose="020B0604030504040204" pitchFamily="50" charset="-128"/>
            </a:endParaRPr>
          </a:p>
        </p:txBody>
      </p:sp>
      <p:sp>
        <p:nvSpPr>
          <p:cNvPr id="31" name="正方形/長方形 30">
            <a:extLst>
              <a:ext uri="{FF2B5EF4-FFF2-40B4-BE49-F238E27FC236}">
                <a16:creationId xmlns:a16="http://schemas.microsoft.com/office/drawing/2014/main" id="{CBC337F1-D5B6-4554-A35C-662DB9A3A421}"/>
              </a:ext>
            </a:extLst>
          </p:cNvPr>
          <p:cNvSpPr/>
          <p:nvPr/>
        </p:nvSpPr>
        <p:spPr>
          <a:xfrm flipV="1">
            <a:off x="3189137" y="5744596"/>
            <a:ext cx="773263" cy="222400"/>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cxnSp>
        <p:nvCxnSpPr>
          <p:cNvPr id="32" name="直線コネクタ 31">
            <a:extLst>
              <a:ext uri="{FF2B5EF4-FFF2-40B4-BE49-F238E27FC236}">
                <a16:creationId xmlns:a16="http://schemas.microsoft.com/office/drawing/2014/main" id="{CE7945AB-5086-4C3D-A68F-B1C01F0B640A}"/>
              </a:ext>
            </a:extLst>
          </p:cNvPr>
          <p:cNvCxnSpPr>
            <a:cxnSpLocks/>
            <a:stCxn id="31" idx="2"/>
            <a:endCxn id="24" idx="2"/>
          </p:cNvCxnSpPr>
          <p:nvPr/>
        </p:nvCxnSpPr>
        <p:spPr>
          <a:xfrm flipV="1">
            <a:off x="3575769" y="3559396"/>
            <a:ext cx="1760557" cy="2185200"/>
          </a:xfrm>
          <a:prstGeom prst="line">
            <a:avLst/>
          </a:prstGeom>
          <a:ln/>
        </p:spPr>
        <p:style>
          <a:lnRef idx="3">
            <a:schemeClr val="accent4"/>
          </a:lnRef>
          <a:fillRef idx="0">
            <a:schemeClr val="accent4"/>
          </a:fillRef>
          <a:effectRef idx="2">
            <a:schemeClr val="accent4"/>
          </a:effectRef>
          <a:fontRef idx="minor">
            <a:schemeClr val="tx1"/>
          </a:fontRef>
        </p:style>
      </p:cxnSp>
      <p:sp>
        <p:nvSpPr>
          <p:cNvPr id="33" name="正方形/長方形 32">
            <a:extLst>
              <a:ext uri="{FF2B5EF4-FFF2-40B4-BE49-F238E27FC236}">
                <a16:creationId xmlns:a16="http://schemas.microsoft.com/office/drawing/2014/main" id="{72C895C6-2306-4897-88B7-0B1D22CE6A25}"/>
              </a:ext>
            </a:extLst>
          </p:cNvPr>
          <p:cNvSpPr/>
          <p:nvPr/>
        </p:nvSpPr>
        <p:spPr>
          <a:xfrm flipV="1">
            <a:off x="3189137" y="6427693"/>
            <a:ext cx="1329073" cy="410253"/>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cxnSp>
        <p:nvCxnSpPr>
          <p:cNvPr id="34" name="直線コネクタ 33">
            <a:extLst>
              <a:ext uri="{FF2B5EF4-FFF2-40B4-BE49-F238E27FC236}">
                <a16:creationId xmlns:a16="http://schemas.microsoft.com/office/drawing/2014/main" id="{4C481EDF-78BC-4392-B335-85CA52FCA7A5}"/>
              </a:ext>
            </a:extLst>
          </p:cNvPr>
          <p:cNvCxnSpPr>
            <a:cxnSpLocks/>
            <a:stCxn id="27" idx="3"/>
            <a:endCxn id="33" idx="1"/>
          </p:cNvCxnSpPr>
          <p:nvPr/>
        </p:nvCxnSpPr>
        <p:spPr>
          <a:xfrm>
            <a:off x="2716530" y="5782330"/>
            <a:ext cx="472607" cy="850489"/>
          </a:xfrm>
          <a:prstGeom prst="line">
            <a:avLst/>
          </a:prstGeom>
          <a:ln/>
        </p:spPr>
        <p:style>
          <a:lnRef idx="3">
            <a:schemeClr val="accent4"/>
          </a:lnRef>
          <a:fillRef idx="0">
            <a:schemeClr val="accent4"/>
          </a:fillRef>
          <a:effectRef idx="2">
            <a:schemeClr val="accent4"/>
          </a:effectRef>
          <a:fontRef idx="minor">
            <a:schemeClr val="tx1"/>
          </a:fontRef>
        </p:style>
      </p:cxnSp>
      <p:graphicFrame>
        <p:nvGraphicFramePr>
          <p:cNvPr id="13" name="オブジェクト 12">
            <a:extLst>
              <a:ext uri="{FF2B5EF4-FFF2-40B4-BE49-F238E27FC236}">
                <a16:creationId xmlns:a16="http://schemas.microsoft.com/office/drawing/2014/main" id="{0356F3A6-E13D-4819-8283-48689E838832}"/>
              </a:ext>
            </a:extLst>
          </p:cNvPr>
          <p:cNvGraphicFramePr>
            <a:graphicFrameLocks noChangeAspect="1"/>
          </p:cNvGraphicFramePr>
          <p:nvPr>
            <p:extLst>
              <p:ext uri="{D42A27DB-BD31-4B8C-83A1-F6EECF244321}">
                <p14:modId xmlns:p14="http://schemas.microsoft.com/office/powerpoint/2010/main" val="588828003"/>
              </p:ext>
            </p:extLst>
          </p:nvPr>
        </p:nvGraphicFramePr>
        <p:xfrm>
          <a:off x="0" y="0"/>
          <a:ext cx="742950" cy="495300"/>
        </p:xfrm>
        <a:graphic>
          <a:graphicData uri="http://schemas.openxmlformats.org/presentationml/2006/ole">
            <mc:AlternateContent xmlns:mc="http://schemas.openxmlformats.org/markup-compatibility/2006">
              <mc:Choice xmlns:v="urn:schemas-microsoft-com:vml" Requires="v">
                <p:oleObj r:id="rId4" imgW="1228571" imgH="819048" progId="MSPhotoEd.3">
                  <p:embed/>
                </p:oleObj>
              </mc:Choice>
              <mc:Fallback>
                <p:oleObj r:id="rId4" imgW="1228571" imgH="819048" progId="MSPhotoEd.3">
                  <p:embed/>
                  <p:pic>
                    <p:nvPicPr>
                      <p:cNvPr id="13" name="オブジェクト 12">
                        <a:extLst>
                          <a:ext uri="{FF2B5EF4-FFF2-40B4-BE49-F238E27FC236}">
                            <a16:creationId xmlns:a16="http://schemas.microsoft.com/office/drawing/2014/main" id="{0356F3A6-E13D-4819-8283-48689E83883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42950" cy="495300"/>
                      </a:xfrm>
                      <a:prstGeom prst="rect">
                        <a:avLst/>
                      </a:prstGeom>
                      <a:noFill/>
                    </p:spPr>
                  </p:pic>
                </p:oleObj>
              </mc:Fallback>
            </mc:AlternateContent>
          </a:graphicData>
        </a:graphic>
      </p:graphicFrame>
      <p:pic>
        <p:nvPicPr>
          <p:cNvPr id="14" name="グラフィックス 13" descr="戻る 単色塗りつぶし">
            <a:hlinkClick r:id="rId6" action="ppaction://hlinksldjump"/>
            <a:extLst>
              <a:ext uri="{FF2B5EF4-FFF2-40B4-BE49-F238E27FC236}">
                <a16:creationId xmlns:a16="http://schemas.microsoft.com/office/drawing/2014/main" id="{3A860466-CBAC-4267-B34B-57AF875DA7B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368118" y="3362"/>
            <a:ext cx="457200" cy="457200"/>
          </a:xfrm>
          <a:prstGeom prst="rect">
            <a:avLst/>
          </a:prstGeom>
        </p:spPr>
      </p:pic>
    </p:spTree>
    <p:extLst>
      <p:ext uri="{BB962C8B-B14F-4D97-AF65-F5344CB8AC3E}">
        <p14:creationId xmlns:p14="http://schemas.microsoft.com/office/powerpoint/2010/main" val="15640057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1A36BA93-414F-4041-9914-BAA3E46D8CB6}"/>
              </a:ext>
            </a:extLst>
          </p:cNvPr>
          <p:cNvPicPr>
            <a:picLocks noChangeAspect="1"/>
          </p:cNvPicPr>
          <p:nvPr/>
        </p:nvPicPr>
        <p:blipFill rotWithShape="1">
          <a:blip r:embed="rId2"/>
          <a:srcRect t="12571" b="28716"/>
          <a:stretch/>
        </p:blipFill>
        <p:spPr>
          <a:xfrm>
            <a:off x="9524" y="3088656"/>
            <a:ext cx="9896475" cy="3769344"/>
          </a:xfrm>
          <a:prstGeom prst="rect">
            <a:avLst/>
          </a:prstGeom>
        </p:spPr>
      </p:pic>
      <p:pic>
        <p:nvPicPr>
          <p:cNvPr id="20" name="Picture 4">
            <a:extLst>
              <a:ext uri="{FF2B5EF4-FFF2-40B4-BE49-F238E27FC236}">
                <a16:creationId xmlns:a16="http://schemas.microsoft.com/office/drawing/2014/main" id="{FA6543F0-745A-46C4-A5AE-971D1C697C2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 r="129" b="96466"/>
          <a:stretch/>
        </p:blipFill>
        <p:spPr bwMode="auto">
          <a:xfrm>
            <a:off x="-2" y="2787269"/>
            <a:ext cx="9906001" cy="300356"/>
          </a:xfrm>
          <a:prstGeom prst="rect">
            <a:avLst/>
          </a:prstGeom>
          <a:noFill/>
          <a:extLst>
            <a:ext uri="{909E8E84-426E-40DD-AFC4-6F175D3DCCD1}">
              <a14:hiddenFill xmlns:a14="http://schemas.microsoft.com/office/drawing/2010/main">
                <a:solidFill>
                  <a:srgbClr val="FFFFFF"/>
                </a:solidFill>
              </a14:hiddenFill>
            </a:ext>
          </a:extLst>
        </p:spPr>
      </p:pic>
      <p:sp>
        <p:nvSpPr>
          <p:cNvPr id="29" name="テキスト ボックス 28">
            <a:extLst>
              <a:ext uri="{FF2B5EF4-FFF2-40B4-BE49-F238E27FC236}">
                <a16:creationId xmlns:a16="http://schemas.microsoft.com/office/drawing/2014/main" id="{2390D11F-065E-4021-8B3D-BC4979A92D2B}"/>
              </a:ext>
            </a:extLst>
          </p:cNvPr>
          <p:cNvSpPr txBox="1"/>
          <p:nvPr/>
        </p:nvSpPr>
        <p:spPr>
          <a:xfrm>
            <a:off x="681036" y="2339699"/>
            <a:ext cx="8821551"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en-US" altLang="ja-JP" dirty="0">
                <a:latin typeface="Meiryo UI" panose="020B0604030504040204" pitchFamily="50" charset="-128"/>
                <a:ea typeface="Meiryo UI" panose="020B0604030504040204" pitchFamily="50" charset="-128"/>
              </a:rPr>
              <a:t>1.</a:t>
            </a:r>
            <a:r>
              <a:rPr kumimoji="1" lang="ja-JP" altLang="en-US" dirty="0">
                <a:latin typeface="Meiryo UI" panose="020B0604030504040204" pitchFamily="50" charset="-128"/>
                <a:ea typeface="Meiryo UI" panose="020B0604030504040204" pitchFamily="50" charset="-128"/>
              </a:rPr>
              <a:t>「</a:t>
            </a:r>
            <a:r>
              <a:rPr kumimoji="1" lang="en-US" altLang="ja-JP" dirty="0">
                <a:latin typeface="Meiryo UI" panose="020B0604030504040204" pitchFamily="50" charset="-128"/>
                <a:ea typeface="Meiryo UI" panose="020B0604030504040204" pitchFamily="50" charset="-128"/>
              </a:rPr>
              <a:t>$</a:t>
            </a:r>
            <a:r>
              <a:rPr kumimoji="1" lang="en-US" altLang="ja-JP" dirty="0" err="1">
                <a:latin typeface="Meiryo UI" panose="020B0604030504040204" pitchFamily="50" charset="-128"/>
                <a:ea typeface="Meiryo UI" panose="020B0604030504040204" pitchFamily="50" charset="-128"/>
              </a:rPr>
              <a:t>clientId</a:t>
            </a:r>
            <a:r>
              <a:rPr kumimoji="1" lang="en-US" altLang="ja-JP" dirty="0">
                <a:latin typeface="Meiryo UI" panose="020B0604030504040204" pitchFamily="50" charset="-128"/>
                <a:ea typeface="Meiryo UI" panose="020B0604030504040204" pitchFamily="50" charset="-128"/>
              </a:rPr>
              <a:t> = "</a:t>
            </a:r>
            <a:r>
              <a:rPr kumimoji="1" lang="ja-JP" altLang="en-US" dirty="0">
                <a:latin typeface="Meiryo UI" panose="020B0604030504040204" pitchFamily="50" charset="-128"/>
                <a:ea typeface="Meiryo UI" panose="020B0604030504040204" pitchFamily="50" charset="-128"/>
              </a:rPr>
              <a:t>対象のクライアント</a:t>
            </a:r>
            <a:r>
              <a:rPr kumimoji="1" lang="en-US" altLang="ja-JP" dirty="0">
                <a:latin typeface="Meiryo UI" panose="020B0604030504040204" pitchFamily="50" charset="-128"/>
                <a:ea typeface="Meiryo UI" panose="020B0604030504040204" pitchFamily="50" charset="-128"/>
              </a:rPr>
              <a:t>ID(REST API</a:t>
            </a:r>
            <a:r>
              <a:rPr kumimoji="1" lang="ja-JP" altLang="en-US" dirty="0">
                <a:latin typeface="Meiryo UI" panose="020B0604030504040204" pitchFamily="50" charset="-128"/>
                <a:ea typeface="Meiryo UI" panose="020B0604030504040204" pitchFamily="50" charset="-128"/>
              </a:rPr>
              <a:t>用</a:t>
            </a:r>
            <a:r>
              <a:rPr kumimoji="1" lang="en-US" altLang="ja-JP" dirty="0">
                <a:latin typeface="Meiryo UI" panose="020B0604030504040204" pitchFamily="50" charset="-128"/>
                <a:ea typeface="Meiryo UI" panose="020B0604030504040204" pitchFamily="50" charset="-128"/>
              </a:rPr>
              <a:t>ID)"</a:t>
            </a:r>
            <a:r>
              <a:rPr kumimoji="1" lang="ja-JP" altLang="en-US" dirty="0">
                <a:latin typeface="Meiryo UI" panose="020B0604030504040204" pitchFamily="50" charset="-128"/>
                <a:ea typeface="Meiryo UI" panose="020B0604030504040204" pitchFamily="50" charset="-128"/>
              </a:rPr>
              <a:t>」を実行する。</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　 </a:t>
            </a:r>
            <a:r>
              <a:rPr kumimoji="1" lang="en-US" altLang="ja-JP" dirty="0">
                <a:solidFill>
                  <a:srgbClr val="002060"/>
                </a:solidFill>
                <a:latin typeface="Meiryo UI" panose="020B0604030504040204" pitchFamily="50" charset="-128"/>
                <a:ea typeface="Meiryo UI" panose="020B0604030504040204" pitchFamily="50" charset="-128"/>
              </a:rPr>
              <a:t>※</a:t>
            </a:r>
            <a:r>
              <a:rPr kumimoji="1" lang="ja-JP" altLang="en-US" dirty="0">
                <a:solidFill>
                  <a:srgbClr val="002060"/>
                </a:solidFill>
                <a:latin typeface="Meiryo UI" panose="020B0604030504040204" pitchFamily="50" charset="-128"/>
                <a:ea typeface="Meiryo UI" panose="020B0604030504040204" pitchFamily="50" charset="-128"/>
              </a:rPr>
              <a:t>ダブルクォーテーションの間は対象のクライアント</a:t>
            </a:r>
            <a:r>
              <a:rPr kumimoji="1" lang="en-US" altLang="ja-JP" dirty="0">
                <a:solidFill>
                  <a:srgbClr val="002060"/>
                </a:solidFill>
                <a:latin typeface="Meiryo UI" panose="020B0604030504040204" pitchFamily="50" charset="-128"/>
                <a:ea typeface="Meiryo UI" panose="020B0604030504040204" pitchFamily="50" charset="-128"/>
              </a:rPr>
              <a:t>ID (REST API</a:t>
            </a:r>
            <a:r>
              <a:rPr kumimoji="1" lang="ja-JP" altLang="en-US" dirty="0">
                <a:solidFill>
                  <a:srgbClr val="002060"/>
                </a:solidFill>
                <a:latin typeface="Meiryo UI" panose="020B0604030504040204" pitchFamily="50" charset="-128"/>
                <a:ea typeface="Meiryo UI" panose="020B0604030504040204" pitchFamily="50" charset="-128"/>
              </a:rPr>
              <a:t>用</a:t>
            </a:r>
            <a:r>
              <a:rPr kumimoji="1" lang="en-US" altLang="ja-JP" dirty="0">
                <a:solidFill>
                  <a:srgbClr val="002060"/>
                </a:solidFill>
                <a:latin typeface="Meiryo UI" panose="020B0604030504040204" pitchFamily="50" charset="-128"/>
                <a:ea typeface="Meiryo UI" panose="020B0604030504040204" pitchFamily="50" charset="-128"/>
              </a:rPr>
              <a:t>ID)</a:t>
            </a:r>
            <a:r>
              <a:rPr kumimoji="1" lang="ja-JP" altLang="en-US" dirty="0">
                <a:solidFill>
                  <a:srgbClr val="002060"/>
                </a:solidFill>
                <a:latin typeface="Meiryo UI" panose="020B0604030504040204" pitchFamily="50" charset="-128"/>
                <a:ea typeface="Meiryo UI" panose="020B0604030504040204" pitchFamily="50" charset="-128"/>
              </a:rPr>
              <a:t>に置き換えてください。</a:t>
            </a:r>
            <a:endParaRPr kumimoji="1" lang="en-US" altLang="ja-JP" dirty="0">
              <a:solidFill>
                <a:srgbClr val="002060"/>
              </a:solidFill>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p:txBody>
          <a:bodyPr>
            <a:normAutofit/>
          </a:bodyPr>
          <a:lstStyle/>
          <a:p>
            <a:r>
              <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7-2.</a:t>
            </a:r>
            <a:r>
              <a:rPr lang="ja-JP" altLang="en-US"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パスワード有効期限の確認</a:t>
            </a:r>
            <a:endPar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a:xfrm>
            <a:off x="681038" y="1825624"/>
            <a:ext cx="8543925" cy="627029"/>
          </a:xfrm>
        </p:spPr>
        <p:txBody>
          <a:bodyPr/>
          <a:lstStyle/>
          <a:p>
            <a:pPr marL="0" indent="0">
              <a:buNone/>
            </a:pPr>
            <a:r>
              <a:rPr lang="ja-JP" altLang="en-US" dirty="0">
                <a:latin typeface="Meiryo UI" panose="020B0604030504040204" pitchFamily="50" charset="-128"/>
                <a:ea typeface="Meiryo UI" panose="020B0604030504040204" pitchFamily="50" charset="-128"/>
              </a:rPr>
              <a:t>⑤有効期限を確認する</a:t>
            </a:r>
            <a:endParaRPr lang="en-US" altLang="ja-JP" dirty="0">
              <a:latin typeface="Meiryo UI" panose="020B0604030504040204" pitchFamily="50" charset="-128"/>
              <a:ea typeface="Meiryo UI" panose="020B0604030504040204" pitchFamily="50" charset="-128"/>
            </a:endParaRPr>
          </a:p>
        </p:txBody>
      </p:sp>
      <p:sp>
        <p:nvSpPr>
          <p:cNvPr id="30" name="正方形/長方形 29">
            <a:extLst>
              <a:ext uri="{FF2B5EF4-FFF2-40B4-BE49-F238E27FC236}">
                <a16:creationId xmlns:a16="http://schemas.microsoft.com/office/drawing/2014/main" id="{23A07DB7-2058-448F-9027-C81191DCB279}"/>
              </a:ext>
            </a:extLst>
          </p:cNvPr>
          <p:cNvSpPr/>
          <p:nvPr/>
        </p:nvSpPr>
        <p:spPr>
          <a:xfrm flipV="1">
            <a:off x="1915311" y="3215228"/>
            <a:ext cx="4100008" cy="194587"/>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cxnSp>
        <p:nvCxnSpPr>
          <p:cNvPr id="40" name="直線コネクタ 39">
            <a:extLst>
              <a:ext uri="{FF2B5EF4-FFF2-40B4-BE49-F238E27FC236}">
                <a16:creationId xmlns:a16="http://schemas.microsoft.com/office/drawing/2014/main" id="{2AA44D88-1819-44A3-A72F-747A6FF5EF1F}"/>
              </a:ext>
            </a:extLst>
          </p:cNvPr>
          <p:cNvCxnSpPr>
            <a:cxnSpLocks/>
            <a:stCxn id="30" idx="2"/>
            <a:endCxn id="29" idx="2"/>
          </p:cNvCxnSpPr>
          <p:nvPr/>
        </p:nvCxnSpPr>
        <p:spPr>
          <a:xfrm flipV="1">
            <a:off x="3965315" y="2986030"/>
            <a:ext cx="1126497" cy="229198"/>
          </a:xfrm>
          <a:prstGeom prst="line">
            <a:avLst/>
          </a:prstGeom>
          <a:ln/>
        </p:spPr>
        <p:style>
          <a:lnRef idx="3">
            <a:schemeClr val="accent4"/>
          </a:lnRef>
          <a:fillRef idx="0">
            <a:schemeClr val="accent4"/>
          </a:fillRef>
          <a:effectRef idx="2">
            <a:schemeClr val="accent4"/>
          </a:effectRef>
          <a:fontRef idx="minor">
            <a:schemeClr val="tx1"/>
          </a:fontRef>
        </p:style>
      </p:cxnSp>
      <p:sp>
        <p:nvSpPr>
          <p:cNvPr id="24" name="テキスト ボックス 23">
            <a:extLst>
              <a:ext uri="{FF2B5EF4-FFF2-40B4-BE49-F238E27FC236}">
                <a16:creationId xmlns:a16="http://schemas.microsoft.com/office/drawing/2014/main" id="{EA82DB70-6C49-4D4E-8820-18CACE790574}"/>
              </a:ext>
            </a:extLst>
          </p:cNvPr>
          <p:cNvSpPr txBox="1"/>
          <p:nvPr/>
        </p:nvSpPr>
        <p:spPr>
          <a:xfrm>
            <a:off x="3797900" y="4276220"/>
            <a:ext cx="5579183"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en-US" altLang="ja-JP" dirty="0">
                <a:latin typeface="Meiryo UI" panose="020B0604030504040204" pitchFamily="50" charset="-128"/>
                <a:ea typeface="Meiryo UI" panose="020B0604030504040204" pitchFamily="50" charset="-128"/>
              </a:rPr>
              <a:t>2. </a:t>
            </a:r>
            <a:r>
              <a:rPr kumimoji="1" lang="ja-JP" altLang="en-US" dirty="0">
                <a:latin typeface="Meiryo UI" panose="020B0604030504040204" pitchFamily="50" charset="-128"/>
                <a:ea typeface="Meiryo UI" panose="020B0604030504040204" pitchFamily="50" charset="-128"/>
              </a:rPr>
              <a:t>「</a:t>
            </a:r>
            <a:r>
              <a:rPr kumimoji="1" lang="en-US" altLang="ja-JP" dirty="0">
                <a:latin typeface="Meiryo UI" panose="020B0604030504040204" pitchFamily="50" charset="-128"/>
                <a:ea typeface="Meiryo UI" panose="020B0604030504040204" pitchFamily="50" charset="-128"/>
              </a:rPr>
              <a:t>$keys = Get-</a:t>
            </a:r>
            <a:r>
              <a:rPr kumimoji="1" lang="en-US" altLang="ja-JP" dirty="0" err="1">
                <a:latin typeface="Meiryo UI" panose="020B0604030504040204" pitchFamily="50" charset="-128"/>
                <a:ea typeface="Meiryo UI" panose="020B0604030504040204" pitchFamily="50" charset="-128"/>
              </a:rPr>
              <a:t>MsolServicePrincipalCredential</a:t>
            </a:r>
            <a:r>
              <a:rPr kumimoji="1" lang="en-US" altLang="ja-JP" dirty="0">
                <a:latin typeface="Meiryo UI" panose="020B0604030504040204" pitchFamily="50" charset="-128"/>
                <a:ea typeface="Meiryo UI" panose="020B0604030504040204" pitchFamily="50" charset="-128"/>
              </a:rPr>
              <a:t> -</a:t>
            </a:r>
            <a:r>
              <a:rPr kumimoji="1" lang="en-US" altLang="ja-JP" dirty="0" err="1">
                <a:latin typeface="Meiryo UI" panose="020B0604030504040204" pitchFamily="50" charset="-128"/>
                <a:ea typeface="Meiryo UI" panose="020B0604030504040204" pitchFamily="50" charset="-128"/>
              </a:rPr>
              <a:t>AppPrincipalId</a:t>
            </a:r>
            <a:r>
              <a:rPr kumimoji="1" lang="en-US" altLang="ja-JP" dirty="0">
                <a:latin typeface="Meiryo UI" panose="020B0604030504040204" pitchFamily="50" charset="-128"/>
                <a:ea typeface="Meiryo UI" panose="020B0604030504040204" pitchFamily="50" charset="-128"/>
              </a:rPr>
              <a:t> $</a:t>
            </a:r>
            <a:r>
              <a:rPr kumimoji="1" lang="en-US" altLang="ja-JP" dirty="0" err="1">
                <a:latin typeface="Meiryo UI" panose="020B0604030504040204" pitchFamily="50" charset="-128"/>
                <a:ea typeface="Meiryo UI" panose="020B0604030504040204" pitchFamily="50" charset="-128"/>
              </a:rPr>
              <a:t>clientId</a:t>
            </a:r>
            <a:r>
              <a:rPr kumimoji="1" lang="ja-JP" altLang="en-US" dirty="0">
                <a:latin typeface="Meiryo UI" panose="020B0604030504040204" pitchFamily="50" charset="-128"/>
                <a:ea typeface="Meiryo UI" panose="020B0604030504040204" pitchFamily="50" charset="-128"/>
              </a:rPr>
              <a:t>」を実行する。</a:t>
            </a:r>
            <a:endParaRPr kumimoji="1" lang="en-US" altLang="ja-JP" dirty="0">
              <a:latin typeface="Meiryo UI" panose="020B0604030504040204" pitchFamily="50" charset="-128"/>
              <a:ea typeface="Meiryo UI" panose="020B0604030504040204" pitchFamily="50" charset="-128"/>
            </a:endParaRPr>
          </a:p>
        </p:txBody>
      </p:sp>
      <p:sp>
        <p:nvSpPr>
          <p:cNvPr id="27" name="テキスト ボックス 26">
            <a:extLst>
              <a:ext uri="{FF2B5EF4-FFF2-40B4-BE49-F238E27FC236}">
                <a16:creationId xmlns:a16="http://schemas.microsoft.com/office/drawing/2014/main" id="{0833B819-C8D9-4145-B6C2-047CAA948252}"/>
              </a:ext>
            </a:extLst>
          </p:cNvPr>
          <p:cNvSpPr txBox="1"/>
          <p:nvPr/>
        </p:nvSpPr>
        <p:spPr>
          <a:xfrm>
            <a:off x="1035421" y="5610095"/>
            <a:ext cx="7835154"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en-US" altLang="ja-JP" dirty="0">
                <a:latin typeface="Meiryo UI" panose="020B0604030504040204" pitchFamily="50" charset="-128"/>
                <a:ea typeface="Meiryo UI" panose="020B0604030504040204" pitchFamily="50" charset="-128"/>
              </a:rPr>
              <a:t>3.</a:t>
            </a:r>
            <a:r>
              <a:rPr kumimoji="1" lang="ja-JP" altLang="en-US" dirty="0">
                <a:latin typeface="Meiryo UI" panose="020B0604030504040204" pitchFamily="50" charset="-128"/>
                <a:ea typeface="Meiryo UI" panose="020B0604030504040204" pitchFamily="50" charset="-128"/>
              </a:rPr>
              <a:t>「</a:t>
            </a:r>
            <a:r>
              <a:rPr kumimoji="1" lang="en-US" altLang="ja-JP" dirty="0" err="1">
                <a:latin typeface="Meiryo UI" panose="020B0604030504040204" pitchFamily="50" charset="-128"/>
                <a:ea typeface="Meiryo UI" panose="020B0604030504040204" pitchFamily="50" charset="-128"/>
              </a:rPr>
              <a:t>ReturnKeyValues</a:t>
            </a:r>
            <a:r>
              <a:rPr kumimoji="1" lang="ja-JP" altLang="en-US" dirty="0">
                <a:latin typeface="Meiryo UI" panose="020B0604030504040204" pitchFamily="50" charset="-128"/>
                <a:ea typeface="Meiryo UI" panose="020B0604030504040204" pitchFamily="50" charset="-128"/>
              </a:rPr>
              <a:t>」のパラメータ入力を求められるが特に何も入力しなくてよい。</a:t>
            </a:r>
            <a:endParaRPr kumimoji="1" lang="en-US" altLang="ja-JP" dirty="0">
              <a:latin typeface="Meiryo UI" panose="020B0604030504040204" pitchFamily="50" charset="-128"/>
              <a:ea typeface="Meiryo UI" panose="020B0604030504040204" pitchFamily="50" charset="-128"/>
            </a:endParaRPr>
          </a:p>
          <a:p>
            <a:r>
              <a:rPr kumimoji="1" lang="en-US" altLang="ja-JP" dirty="0">
                <a:latin typeface="Meiryo UI" panose="020B0604030504040204" pitchFamily="50" charset="-128"/>
                <a:ea typeface="Meiryo UI" panose="020B0604030504040204" pitchFamily="50" charset="-128"/>
              </a:rPr>
              <a:t>Enter</a:t>
            </a:r>
            <a:r>
              <a:rPr kumimoji="1" lang="ja-JP" altLang="en-US" dirty="0">
                <a:latin typeface="Meiryo UI" panose="020B0604030504040204" pitchFamily="50" charset="-128"/>
                <a:ea typeface="Meiryo UI" panose="020B0604030504040204" pitchFamily="50" charset="-128"/>
              </a:rPr>
              <a:t>を押す。</a:t>
            </a:r>
            <a:endParaRPr kumimoji="1" lang="en-US" altLang="ja-JP" dirty="0">
              <a:latin typeface="Meiryo UI" panose="020B0604030504040204" pitchFamily="50" charset="-128"/>
              <a:ea typeface="Meiryo UI" panose="020B0604030504040204" pitchFamily="50" charset="-128"/>
            </a:endParaRPr>
          </a:p>
        </p:txBody>
      </p:sp>
      <p:sp>
        <p:nvSpPr>
          <p:cNvPr id="31" name="正方形/長方形 30">
            <a:extLst>
              <a:ext uri="{FF2B5EF4-FFF2-40B4-BE49-F238E27FC236}">
                <a16:creationId xmlns:a16="http://schemas.microsoft.com/office/drawing/2014/main" id="{CBC337F1-D5B6-4554-A35C-662DB9A3A421}"/>
              </a:ext>
            </a:extLst>
          </p:cNvPr>
          <p:cNvSpPr/>
          <p:nvPr/>
        </p:nvSpPr>
        <p:spPr>
          <a:xfrm flipV="1">
            <a:off x="1915311" y="3409815"/>
            <a:ext cx="5579183" cy="178861"/>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cxnSp>
        <p:nvCxnSpPr>
          <p:cNvPr id="32" name="直線コネクタ 31">
            <a:extLst>
              <a:ext uri="{FF2B5EF4-FFF2-40B4-BE49-F238E27FC236}">
                <a16:creationId xmlns:a16="http://schemas.microsoft.com/office/drawing/2014/main" id="{CE7945AB-5086-4C3D-A68F-B1C01F0B640A}"/>
              </a:ext>
            </a:extLst>
          </p:cNvPr>
          <p:cNvCxnSpPr>
            <a:cxnSpLocks/>
            <a:stCxn id="31" idx="0"/>
            <a:endCxn id="24" idx="0"/>
          </p:cNvCxnSpPr>
          <p:nvPr/>
        </p:nvCxnSpPr>
        <p:spPr>
          <a:xfrm>
            <a:off x="4704903" y="3588676"/>
            <a:ext cx="1882589" cy="687544"/>
          </a:xfrm>
          <a:prstGeom prst="line">
            <a:avLst/>
          </a:prstGeom>
          <a:ln/>
        </p:spPr>
        <p:style>
          <a:lnRef idx="3">
            <a:schemeClr val="accent4"/>
          </a:lnRef>
          <a:fillRef idx="0">
            <a:schemeClr val="accent4"/>
          </a:fillRef>
          <a:effectRef idx="2">
            <a:schemeClr val="accent4"/>
          </a:effectRef>
          <a:fontRef idx="minor">
            <a:schemeClr val="tx1"/>
          </a:fontRef>
        </p:style>
      </p:cxnSp>
      <p:sp>
        <p:nvSpPr>
          <p:cNvPr id="33" name="正方形/長方形 32">
            <a:extLst>
              <a:ext uri="{FF2B5EF4-FFF2-40B4-BE49-F238E27FC236}">
                <a16:creationId xmlns:a16="http://schemas.microsoft.com/office/drawing/2014/main" id="{72C895C6-2306-4897-88B7-0B1D22CE6A25}"/>
              </a:ext>
            </a:extLst>
          </p:cNvPr>
          <p:cNvSpPr/>
          <p:nvPr/>
        </p:nvSpPr>
        <p:spPr>
          <a:xfrm flipV="1">
            <a:off x="7535" y="3888914"/>
            <a:ext cx="3261448" cy="322406"/>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cxnSp>
        <p:nvCxnSpPr>
          <p:cNvPr id="34" name="直線コネクタ 33">
            <a:extLst>
              <a:ext uri="{FF2B5EF4-FFF2-40B4-BE49-F238E27FC236}">
                <a16:creationId xmlns:a16="http://schemas.microsoft.com/office/drawing/2014/main" id="{4C481EDF-78BC-4392-B335-85CA52FCA7A5}"/>
              </a:ext>
            </a:extLst>
          </p:cNvPr>
          <p:cNvCxnSpPr>
            <a:cxnSpLocks/>
            <a:stCxn id="27" idx="0"/>
            <a:endCxn id="33" idx="0"/>
          </p:cNvCxnSpPr>
          <p:nvPr/>
        </p:nvCxnSpPr>
        <p:spPr>
          <a:xfrm flipH="1" flipV="1">
            <a:off x="1638259" y="4211320"/>
            <a:ext cx="3314739" cy="1398775"/>
          </a:xfrm>
          <a:prstGeom prst="line">
            <a:avLst/>
          </a:prstGeom>
          <a:ln/>
        </p:spPr>
        <p:style>
          <a:lnRef idx="3">
            <a:schemeClr val="accent4"/>
          </a:lnRef>
          <a:fillRef idx="0">
            <a:schemeClr val="accent4"/>
          </a:fillRef>
          <a:effectRef idx="2">
            <a:schemeClr val="accent4"/>
          </a:effectRef>
          <a:fontRef idx="minor">
            <a:schemeClr val="tx1"/>
          </a:fontRef>
        </p:style>
      </p:cxnSp>
      <p:sp>
        <p:nvSpPr>
          <p:cNvPr id="21" name="コンテンツ プレースホルダー 2">
            <a:extLst>
              <a:ext uri="{FF2B5EF4-FFF2-40B4-BE49-F238E27FC236}">
                <a16:creationId xmlns:a16="http://schemas.microsoft.com/office/drawing/2014/main" id="{5A725623-F0CE-46C7-930D-DEFC73B5605E}"/>
              </a:ext>
            </a:extLst>
          </p:cNvPr>
          <p:cNvSpPr txBox="1">
            <a:spLocks/>
          </p:cNvSpPr>
          <p:nvPr/>
        </p:nvSpPr>
        <p:spPr>
          <a:xfrm>
            <a:off x="681037" y="1425889"/>
            <a:ext cx="8543925" cy="3540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1600" dirty="0">
                <a:solidFill>
                  <a:srgbClr val="FF0000"/>
                </a:solidFill>
                <a:latin typeface="Meiryo UI" panose="020B0604030504040204" pitchFamily="50" charset="-128"/>
                <a:ea typeface="Meiryo UI" panose="020B0604030504040204" pitchFamily="50" charset="-128"/>
              </a:rPr>
              <a:t>※</a:t>
            </a:r>
            <a:r>
              <a:rPr lang="ja-JP" altLang="en-US" sz="1600" dirty="0">
                <a:solidFill>
                  <a:srgbClr val="FF0000"/>
                </a:solidFill>
                <a:latin typeface="Meiryo UI" panose="020B0604030504040204" pitchFamily="50" charset="-128"/>
                <a:ea typeface="Meiryo UI" panose="020B0604030504040204" pitchFamily="50" charset="-128"/>
              </a:rPr>
              <a:t>コマンドをコピペの際は一部文字が消えたり、不要な改行が入るためご注意ください</a:t>
            </a:r>
            <a:endParaRPr lang="en-US" altLang="ja-JP" sz="1600" dirty="0">
              <a:solidFill>
                <a:srgbClr val="FF0000"/>
              </a:solidFill>
              <a:latin typeface="Meiryo UI" panose="020B0604030504040204" pitchFamily="50" charset="-128"/>
              <a:ea typeface="Meiryo UI" panose="020B0604030504040204" pitchFamily="50" charset="-128"/>
            </a:endParaRPr>
          </a:p>
        </p:txBody>
      </p:sp>
      <p:graphicFrame>
        <p:nvGraphicFramePr>
          <p:cNvPr id="17" name="オブジェクト 16">
            <a:extLst>
              <a:ext uri="{FF2B5EF4-FFF2-40B4-BE49-F238E27FC236}">
                <a16:creationId xmlns:a16="http://schemas.microsoft.com/office/drawing/2014/main" id="{51559981-5799-453F-931D-D4448B0CB924}"/>
              </a:ext>
            </a:extLst>
          </p:cNvPr>
          <p:cNvGraphicFramePr>
            <a:graphicFrameLocks noChangeAspect="1"/>
          </p:cNvGraphicFramePr>
          <p:nvPr>
            <p:extLst>
              <p:ext uri="{D42A27DB-BD31-4B8C-83A1-F6EECF244321}">
                <p14:modId xmlns:p14="http://schemas.microsoft.com/office/powerpoint/2010/main" val="588828003"/>
              </p:ext>
            </p:extLst>
          </p:nvPr>
        </p:nvGraphicFramePr>
        <p:xfrm>
          <a:off x="0" y="0"/>
          <a:ext cx="742950" cy="495300"/>
        </p:xfrm>
        <a:graphic>
          <a:graphicData uri="http://schemas.openxmlformats.org/presentationml/2006/ole">
            <mc:AlternateContent xmlns:mc="http://schemas.openxmlformats.org/markup-compatibility/2006">
              <mc:Choice xmlns:v="urn:schemas-microsoft-com:vml" Requires="v">
                <p:oleObj r:id="rId4" imgW="1228571" imgH="819048" progId="MSPhotoEd.3">
                  <p:embed/>
                </p:oleObj>
              </mc:Choice>
              <mc:Fallback>
                <p:oleObj r:id="rId4" imgW="1228571" imgH="819048" progId="MSPhotoEd.3">
                  <p:embed/>
                  <p:pic>
                    <p:nvPicPr>
                      <p:cNvPr id="17" name="オブジェクト 16">
                        <a:extLst>
                          <a:ext uri="{FF2B5EF4-FFF2-40B4-BE49-F238E27FC236}">
                            <a16:creationId xmlns:a16="http://schemas.microsoft.com/office/drawing/2014/main" id="{51559981-5799-453F-931D-D4448B0CB9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42950" cy="495300"/>
                      </a:xfrm>
                      <a:prstGeom prst="rect">
                        <a:avLst/>
                      </a:prstGeom>
                      <a:noFill/>
                    </p:spPr>
                  </p:pic>
                </p:oleObj>
              </mc:Fallback>
            </mc:AlternateContent>
          </a:graphicData>
        </a:graphic>
      </p:graphicFrame>
      <p:pic>
        <p:nvPicPr>
          <p:cNvPr id="18" name="グラフィックス 17" descr="戻る 単色塗りつぶし">
            <a:hlinkClick r:id="rId6" action="ppaction://hlinksldjump"/>
            <a:extLst>
              <a:ext uri="{FF2B5EF4-FFF2-40B4-BE49-F238E27FC236}">
                <a16:creationId xmlns:a16="http://schemas.microsoft.com/office/drawing/2014/main" id="{9459D7D3-8C35-46FE-9FF9-7CCC96670CC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368118" y="3362"/>
            <a:ext cx="457200" cy="457200"/>
          </a:xfrm>
          <a:prstGeom prst="rect">
            <a:avLst/>
          </a:prstGeom>
        </p:spPr>
      </p:pic>
    </p:spTree>
    <p:extLst>
      <p:ext uri="{BB962C8B-B14F-4D97-AF65-F5344CB8AC3E}">
        <p14:creationId xmlns:p14="http://schemas.microsoft.com/office/powerpoint/2010/main" val="3642426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Meiryo UI" panose="020B0604030504040204" pitchFamily="50" charset="-128"/>
                <a:ea typeface="Meiryo UI" panose="020B0604030504040204" pitchFamily="50" charset="-128"/>
              </a:rPr>
              <a:t>目次</a:t>
            </a:r>
            <a:endParaRPr lang="en-US" altLang="ja-JP" u="sng" dirty="0">
              <a:uFill>
                <a:solidFill>
                  <a:schemeClr val="accent6">
                    <a:lumMod val="40000"/>
                    <a:lumOff val="60000"/>
                  </a:schemeClr>
                </a:solidFill>
              </a:uFill>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a:xfrm>
            <a:off x="681038" y="1825625"/>
            <a:ext cx="8543925" cy="4836432"/>
          </a:xfrm>
        </p:spPr>
        <p:txBody>
          <a:bodyPr>
            <a:normAutofit/>
          </a:bodyPr>
          <a:lstStyle/>
          <a:p>
            <a:pPr marL="0" indent="0">
              <a:buNone/>
            </a:pPr>
            <a:r>
              <a:rPr lang="en-US" altLang="ja-JP" u="sng" dirty="0">
                <a:uFill>
                  <a:solidFill>
                    <a:schemeClr val="accent6">
                      <a:lumMod val="40000"/>
                      <a:lumOff val="60000"/>
                    </a:schemeClr>
                  </a:solidFill>
                </a:uFill>
                <a:latin typeface="Meiryo UI" panose="020B0604030504040204" pitchFamily="50" charset="-128"/>
                <a:ea typeface="Meiryo UI" panose="020B0604030504040204" pitchFamily="50" charset="-128"/>
                <a:hlinkClick r:id="rId2" action="ppaction://hlinksldjump">
                  <a:extLst>
                    <a:ext uri="{A12FA001-AC4F-418D-AE19-62706E023703}">
                      <ahyp:hlinkClr xmlns:ahyp="http://schemas.microsoft.com/office/drawing/2018/hyperlinkcolor" val="tx"/>
                    </a:ext>
                  </a:extLst>
                </a:hlinkClick>
              </a:rPr>
              <a:t>3.</a:t>
            </a:r>
            <a:r>
              <a:rPr lang="ja-JP" altLang="en-US" u="sng" dirty="0">
                <a:uFill>
                  <a:solidFill>
                    <a:schemeClr val="accent6">
                      <a:lumMod val="40000"/>
                      <a:lumOff val="60000"/>
                    </a:schemeClr>
                  </a:solidFill>
                </a:uFill>
                <a:latin typeface="Meiryo UI" panose="020B0604030504040204" pitchFamily="50" charset="-128"/>
                <a:ea typeface="Meiryo UI" panose="020B0604030504040204" pitchFamily="50" charset="-128"/>
                <a:hlinkClick r:id="rId2" action="ppaction://hlinksldjump">
                  <a:extLst>
                    <a:ext uri="{A12FA001-AC4F-418D-AE19-62706E023703}">
                      <ahyp:hlinkClr xmlns:ahyp="http://schemas.microsoft.com/office/drawing/2018/hyperlinkcolor" val="tx"/>
                    </a:ext>
                  </a:extLst>
                </a:hlinkClick>
              </a:rPr>
              <a:t>リストアイテムの取得</a:t>
            </a:r>
            <a:endParaRPr lang="en-US" altLang="ja-JP" u="sng" dirty="0">
              <a:uFill>
                <a:solidFill>
                  <a:schemeClr val="accent6">
                    <a:lumMod val="40000"/>
                    <a:lumOff val="60000"/>
                  </a:schemeClr>
                </a:solidFill>
              </a:uFill>
              <a:latin typeface="Meiryo UI" panose="020B0604030504040204" pitchFamily="50" charset="-128"/>
              <a:ea typeface="Meiryo UI" panose="020B0604030504040204" pitchFamily="50" charset="-128"/>
            </a:endParaRPr>
          </a:p>
          <a:p>
            <a:pPr marL="0" indent="0">
              <a:buNone/>
            </a:pPr>
            <a:r>
              <a:rPr lang="ja-JP" altLang="en-US" dirty="0">
                <a:uFill>
                  <a:solidFill>
                    <a:schemeClr val="accent1">
                      <a:lumMod val="40000"/>
                      <a:lumOff val="60000"/>
                    </a:schemeClr>
                  </a:solidFill>
                </a:uFill>
                <a:latin typeface="Meiryo UI" panose="020B0604030504040204" pitchFamily="50" charset="-128"/>
                <a:ea typeface="Meiryo UI" panose="020B0604030504040204" pitchFamily="50" charset="-128"/>
              </a:rPr>
              <a:t>　</a:t>
            </a:r>
            <a:r>
              <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3" action="ppaction://hlinksldjump">
                  <a:extLst>
                    <a:ext uri="{A12FA001-AC4F-418D-AE19-62706E023703}">
                      <ahyp:hlinkClr xmlns:ahyp="http://schemas.microsoft.com/office/drawing/2018/hyperlinkcolor" val="tx"/>
                    </a:ext>
                  </a:extLst>
                </a:hlinkClick>
              </a:rPr>
              <a:t>3</a:t>
            </a:r>
            <a:r>
              <a:rPr kumimoji="1"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3" action="ppaction://hlinksldjump">
                  <a:extLst>
                    <a:ext uri="{A12FA001-AC4F-418D-AE19-62706E023703}">
                      <ahyp:hlinkClr xmlns:ahyp="http://schemas.microsoft.com/office/drawing/2018/hyperlinkcolor" val="tx"/>
                    </a:ext>
                  </a:extLst>
                </a:hlinkClick>
              </a:rPr>
              <a:t>-1.</a:t>
            </a:r>
            <a:r>
              <a:rPr kumimoji="1" lang="ja-JP" altLang="en-US"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3" action="ppaction://hlinksldjump">
                  <a:extLst>
                    <a:ext uri="{A12FA001-AC4F-418D-AE19-62706E023703}">
                      <ahyp:hlinkClr xmlns:ahyp="http://schemas.microsoft.com/office/drawing/2018/hyperlinkcolor" val="tx"/>
                    </a:ext>
                  </a:extLst>
                </a:hlinkClick>
              </a:rPr>
              <a:t>リストアイテムの取得</a:t>
            </a:r>
            <a:endPar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a:p>
            <a:pPr marL="0" indent="0">
              <a:buNone/>
            </a:pPr>
            <a:r>
              <a:rPr lang="ja-JP" altLang="en-US" dirty="0">
                <a:uFill>
                  <a:solidFill>
                    <a:schemeClr val="accent1">
                      <a:lumMod val="40000"/>
                      <a:lumOff val="60000"/>
                    </a:schemeClr>
                  </a:solidFill>
                </a:uFill>
                <a:latin typeface="Meiryo UI" panose="020B0604030504040204" pitchFamily="50" charset="-128"/>
                <a:ea typeface="Meiryo UI" panose="020B0604030504040204" pitchFamily="50" charset="-128"/>
              </a:rPr>
              <a:t>　</a:t>
            </a:r>
            <a:r>
              <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4" action="ppaction://hlinksldjump">
                  <a:extLst>
                    <a:ext uri="{A12FA001-AC4F-418D-AE19-62706E023703}">
                      <ahyp:hlinkClr xmlns:ahyp="http://schemas.microsoft.com/office/drawing/2018/hyperlinkcolor" val="tx"/>
                    </a:ext>
                  </a:extLst>
                </a:hlinkClick>
              </a:rPr>
              <a:t>3-2.</a:t>
            </a:r>
            <a:r>
              <a:rPr lang="ja-JP" altLang="en-US"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4" action="ppaction://hlinksldjump">
                  <a:extLst>
                    <a:ext uri="{A12FA001-AC4F-418D-AE19-62706E023703}">
                      <ahyp:hlinkClr xmlns:ahyp="http://schemas.microsoft.com/office/drawing/2018/hyperlinkcolor" val="tx"/>
                    </a:ext>
                  </a:extLst>
                </a:hlinkClick>
              </a:rPr>
              <a:t>内容解説</a:t>
            </a:r>
            <a:endPar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a:p>
            <a:pPr marL="0" indent="0">
              <a:buNone/>
            </a:pPr>
            <a:r>
              <a:rPr lang="ja-JP" altLang="en-US" dirty="0">
                <a:uFill>
                  <a:solidFill>
                    <a:schemeClr val="accent1">
                      <a:lumMod val="40000"/>
                      <a:lumOff val="60000"/>
                    </a:schemeClr>
                  </a:solidFill>
                </a:uFill>
                <a:latin typeface="Meiryo UI" panose="020B0604030504040204" pitchFamily="50" charset="-128"/>
                <a:ea typeface="Meiryo UI" panose="020B0604030504040204" pitchFamily="50" charset="-128"/>
              </a:rPr>
              <a:t>　</a:t>
            </a:r>
            <a:r>
              <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5" action="ppaction://hlinksldjump">
                  <a:extLst>
                    <a:ext uri="{A12FA001-AC4F-418D-AE19-62706E023703}">
                      <ahyp:hlinkClr xmlns:ahyp="http://schemas.microsoft.com/office/drawing/2018/hyperlinkcolor" val="tx"/>
                    </a:ext>
                  </a:extLst>
                </a:hlinkClick>
              </a:rPr>
              <a:t>3-3.</a:t>
            </a:r>
            <a:r>
              <a:rPr lang="ja-JP" altLang="en-US"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5" action="ppaction://hlinksldjump">
                  <a:extLst>
                    <a:ext uri="{A12FA001-AC4F-418D-AE19-62706E023703}">
                      <ahyp:hlinkClr xmlns:ahyp="http://schemas.microsoft.com/office/drawing/2018/hyperlinkcolor" val="tx"/>
                    </a:ext>
                  </a:extLst>
                </a:hlinkClick>
              </a:rPr>
              <a:t>クエリを用いたリストアイテムの取得</a:t>
            </a:r>
            <a:endPar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a:p>
            <a:pPr marL="0" indent="0">
              <a:buNone/>
            </a:pPr>
            <a:endPar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a:p>
            <a:pPr marL="0" indent="0">
              <a:buNone/>
            </a:pPr>
            <a:r>
              <a:rPr lang="en-US" altLang="ja-JP" u="sng" dirty="0">
                <a:uFill>
                  <a:solidFill>
                    <a:schemeClr val="accent6">
                      <a:lumMod val="40000"/>
                      <a:lumOff val="60000"/>
                    </a:schemeClr>
                  </a:solidFill>
                </a:uFill>
                <a:latin typeface="Meiryo UI" panose="020B0604030504040204" pitchFamily="50" charset="-128"/>
                <a:ea typeface="Meiryo UI" panose="020B0604030504040204" pitchFamily="50" charset="-128"/>
                <a:hlinkClick r:id="rId6" action="ppaction://hlinksldjump">
                  <a:extLst>
                    <a:ext uri="{A12FA001-AC4F-418D-AE19-62706E023703}">
                      <ahyp:hlinkClr xmlns:ahyp="http://schemas.microsoft.com/office/drawing/2018/hyperlinkcolor" val="tx"/>
                    </a:ext>
                  </a:extLst>
                </a:hlinkClick>
              </a:rPr>
              <a:t>4.</a:t>
            </a:r>
            <a:r>
              <a:rPr lang="ja-JP" altLang="en-US" u="sng" dirty="0">
                <a:uFill>
                  <a:solidFill>
                    <a:schemeClr val="accent6">
                      <a:lumMod val="40000"/>
                      <a:lumOff val="60000"/>
                    </a:schemeClr>
                  </a:solidFill>
                </a:uFill>
                <a:latin typeface="Meiryo UI" panose="020B0604030504040204" pitchFamily="50" charset="-128"/>
                <a:ea typeface="Meiryo UI" panose="020B0604030504040204" pitchFamily="50" charset="-128"/>
                <a:hlinkClick r:id="rId6" action="ppaction://hlinksldjump">
                  <a:extLst>
                    <a:ext uri="{A12FA001-AC4F-418D-AE19-62706E023703}">
                      <ahyp:hlinkClr xmlns:ahyp="http://schemas.microsoft.com/office/drawing/2018/hyperlinkcolor" val="tx"/>
                    </a:ext>
                  </a:extLst>
                </a:hlinkClick>
              </a:rPr>
              <a:t>リストアイテムの作成</a:t>
            </a:r>
            <a:endParaRPr lang="en-US" altLang="ja-JP" u="sng" dirty="0">
              <a:uFill>
                <a:solidFill>
                  <a:schemeClr val="accent6">
                    <a:lumMod val="40000"/>
                    <a:lumOff val="60000"/>
                  </a:schemeClr>
                </a:solidFill>
              </a:uFill>
              <a:latin typeface="Meiryo UI" panose="020B0604030504040204" pitchFamily="50" charset="-128"/>
              <a:ea typeface="Meiryo UI" panose="020B0604030504040204" pitchFamily="50" charset="-128"/>
            </a:endParaRPr>
          </a:p>
          <a:p>
            <a:pPr marL="0" indent="0">
              <a:buNone/>
            </a:pPr>
            <a:r>
              <a:rPr lang="en-US" altLang="ja-JP" dirty="0">
                <a:uFill>
                  <a:solidFill>
                    <a:schemeClr val="accent1">
                      <a:lumMod val="40000"/>
                      <a:lumOff val="60000"/>
                    </a:schemeClr>
                  </a:solidFill>
                </a:uFill>
                <a:latin typeface="Meiryo UI" panose="020B0604030504040204" pitchFamily="50" charset="-128"/>
                <a:ea typeface="Meiryo UI" panose="020B0604030504040204" pitchFamily="50" charset="-128"/>
              </a:rPr>
              <a:t>  </a:t>
            </a:r>
            <a:r>
              <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7" action="ppaction://hlinksldjump">
                  <a:extLst>
                    <a:ext uri="{A12FA001-AC4F-418D-AE19-62706E023703}">
                      <ahyp:hlinkClr xmlns:ahyp="http://schemas.microsoft.com/office/drawing/2018/hyperlinkcolor" val="tx"/>
                    </a:ext>
                  </a:extLst>
                </a:hlinkClick>
              </a:rPr>
              <a:t>4-1.</a:t>
            </a:r>
            <a:r>
              <a:rPr lang="ja-JP" altLang="en-US"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7" action="ppaction://hlinksldjump">
                  <a:extLst>
                    <a:ext uri="{A12FA001-AC4F-418D-AE19-62706E023703}">
                      <ahyp:hlinkClr xmlns:ahyp="http://schemas.microsoft.com/office/drawing/2018/hyperlinkcolor" val="tx"/>
                    </a:ext>
                  </a:extLst>
                </a:hlinkClick>
              </a:rPr>
              <a:t>内部リスト名の確認・設定</a:t>
            </a:r>
            <a:endParaRPr lang="en-US" altLang="ja-JP" u="sng" dirty="0">
              <a:uFill>
                <a:solidFill>
                  <a:schemeClr val="accent6">
                    <a:lumMod val="40000"/>
                    <a:lumOff val="60000"/>
                  </a:schemeClr>
                </a:solidFill>
              </a:uFill>
              <a:latin typeface="Meiryo UI" panose="020B0604030504040204" pitchFamily="50" charset="-128"/>
              <a:ea typeface="Meiryo UI" panose="020B0604030504040204" pitchFamily="50" charset="-128"/>
            </a:endParaRPr>
          </a:p>
          <a:p>
            <a:pPr marL="0" indent="0">
              <a:buNone/>
            </a:pPr>
            <a:r>
              <a:rPr lang="ja-JP" altLang="en-US" dirty="0">
                <a:uFill>
                  <a:solidFill>
                    <a:schemeClr val="accent1">
                      <a:lumMod val="40000"/>
                      <a:lumOff val="60000"/>
                    </a:schemeClr>
                  </a:solidFill>
                </a:uFill>
                <a:latin typeface="Meiryo UI" panose="020B0604030504040204" pitchFamily="50" charset="-128"/>
                <a:ea typeface="Meiryo UI" panose="020B0604030504040204" pitchFamily="50" charset="-128"/>
              </a:rPr>
              <a:t>　</a:t>
            </a:r>
            <a:r>
              <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8" action="ppaction://hlinksldjump">
                  <a:extLst>
                    <a:ext uri="{A12FA001-AC4F-418D-AE19-62706E023703}">
                      <ahyp:hlinkClr xmlns:ahyp="http://schemas.microsoft.com/office/drawing/2018/hyperlinkcolor" val="tx"/>
                    </a:ext>
                  </a:extLst>
                </a:hlinkClick>
              </a:rPr>
              <a:t>4</a:t>
            </a:r>
            <a:r>
              <a:rPr kumimoji="1"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8" action="ppaction://hlinksldjump">
                  <a:extLst>
                    <a:ext uri="{A12FA001-AC4F-418D-AE19-62706E023703}">
                      <ahyp:hlinkClr xmlns:ahyp="http://schemas.microsoft.com/office/drawing/2018/hyperlinkcolor" val="tx"/>
                    </a:ext>
                  </a:extLst>
                </a:hlinkClick>
              </a:rPr>
              <a:t>-2.</a:t>
            </a:r>
            <a:r>
              <a:rPr kumimoji="1" lang="ja-JP" altLang="en-US"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8" action="ppaction://hlinksldjump">
                  <a:extLst>
                    <a:ext uri="{A12FA001-AC4F-418D-AE19-62706E023703}">
                      <ahyp:hlinkClr xmlns:ahyp="http://schemas.microsoft.com/office/drawing/2018/hyperlinkcolor" val="tx"/>
                    </a:ext>
                  </a:extLst>
                </a:hlinkClick>
              </a:rPr>
              <a:t>リストアイテムの作成</a:t>
            </a:r>
            <a:endParaRPr kumimoji="1"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a:p>
            <a:pPr marL="0" indent="0">
              <a:buNone/>
            </a:pPr>
            <a:r>
              <a:rPr lang="ja-JP" altLang="en-US" dirty="0">
                <a:uFill>
                  <a:solidFill>
                    <a:schemeClr val="accent1">
                      <a:lumMod val="40000"/>
                      <a:lumOff val="60000"/>
                    </a:schemeClr>
                  </a:solidFill>
                </a:uFill>
                <a:latin typeface="Meiryo UI" panose="020B0604030504040204" pitchFamily="50" charset="-128"/>
                <a:ea typeface="Meiryo UI" panose="020B0604030504040204" pitchFamily="50" charset="-128"/>
              </a:rPr>
              <a:t>　</a:t>
            </a:r>
            <a:r>
              <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9" action="ppaction://hlinksldjump">
                  <a:extLst>
                    <a:ext uri="{A12FA001-AC4F-418D-AE19-62706E023703}">
                      <ahyp:hlinkClr xmlns:ahyp="http://schemas.microsoft.com/office/drawing/2018/hyperlinkcolor" val="tx"/>
                    </a:ext>
                  </a:extLst>
                </a:hlinkClick>
              </a:rPr>
              <a:t>4</a:t>
            </a:r>
            <a:r>
              <a:rPr kumimoji="1"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9" action="ppaction://hlinksldjump">
                  <a:extLst>
                    <a:ext uri="{A12FA001-AC4F-418D-AE19-62706E023703}">
                      <ahyp:hlinkClr xmlns:ahyp="http://schemas.microsoft.com/office/drawing/2018/hyperlinkcolor" val="tx"/>
                    </a:ext>
                  </a:extLst>
                </a:hlinkClick>
              </a:rPr>
              <a:t>-3.</a:t>
            </a:r>
            <a:r>
              <a:rPr kumimoji="1" lang="ja-JP" altLang="en-US"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9" action="ppaction://hlinksldjump">
                  <a:extLst>
                    <a:ext uri="{A12FA001-AC4F-418D-AE19-62706E023703}">
                      <ahyp:hlinkClr xmlns:ahyp="http://schemas.microsoft.com/office/drawing/2018/hyperlinkcolor" val="tx"/>
                    </a:ext>
                  </a:extLst>
                </a:hlinkClick>
              </a:rPr>
              <a:t>内容解説</a:t>
            </a:r>
            <a:endPar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a:p>
            <a:pPr marL="0" indent="0">
              <a:buNone/>
            </a:pPr>
            <a:endParaRPr lang="ja-JP" altLang="en-US"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p:txBody>
      </p:sp>
      <p:graphicFrame>
        <p:nvGraphicFramePr>
          <p:cNvPr id="5" name="オブジェクト 4">
            <a:extLst>
              <a:ext uri="{FF2B5EF4-FFF2-40B4-BE49-F238E27FC236}">
                <a16:creationId xmlns:a16="http://schemas.microsoft.com/office/drawing/2014/main" id="{6ECB59CE-E225-47F1-8EEE-18970C9ACC0E}"/>
              </a:ext>
            </a:extLst>
          </p:cNvPr>
          <p:cNvGraphicFramePr>
            <a:graphicFrameLocks noChangeAspect="1"/>
          </p:cNvGraphicFramePr>
          <p:nvPr>
            <p:extLst>
              <p:ext uri="{D42A27DB-BD31-4B8C-83A1-F6EECF244321}">
                <p14:modId xmlns:p14="http://schemas.microsoft.com/office/powerpoint/2010/main" val="588828003"/>
              </p:ext>
            </p:extLst>
          </p:nvPr>
        </p:nvGraphicFramePr>
        <p:xfrm>
          <a:off x="0" y="0"/>
          <a:ext cx="742950" cy="495300"/>
        </p:xfrm>
        <a:graphic>
          <a:graphicData uri="http://schemas.openxmlformats.org/presentationml/2006/ole">
            <mc:AlternateContent xmlns:mc="http://schemas.openxmlformats.org/markup-compatibility/2006">
              <mc:Choice xmlns:v="urn:schemas-microsoft-com:vml" Requires="v">
                <p:oleObj r:id="rId10" imgW="1228571" imgH="819048" progId="MSPhotoEd.3">
                  <p:embed/>
                </p:oleObj>
              </mc:Choice>
              <mc:Fallback>
                <p:oleObj r:id="rId10" imgW="1228571" imgH="819048" progId="MSPhotoEd.3">
                  <p:embed/>
                  <p:pic>
                    <p:nvPicPr>
                      <p:cNvPr id="5" name="オブジェクト 4">
                        <a:extLst>
                          <a:ext uri="{FF2B5EF4-FFF2-40B4-BE49-F238E27FC236}">
                            <a16:creationId xmlns:a16="http://schemas.microsoft.com/office/drawing/2014/main" id="{6ECB59CE-E225-47F1-8EEE-18970C9ACC0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742950" cy="495300"/>
                      </a:xfrm>
                      <a:prstGeom prst="rect">
                        <a:avLst/>
                      </a:prstGeom>
                      <a:noFill/>
                    </p:spPr>
                  </p:pic>
                </p:oleObj>
              </mc:Fallback>
            </mc:AlternateContent>
          </a:graphicData>
        </a:graphic>
      </p:graphicFrame>
    </p:spTree>
    <p:extLst>
      <p:ext uri="{BB962C8B-B14F-4D97-AF65-F5344CB8AC3E}">
        <p14:creationId xmlns:p14="http://schemas.microsoft.com/office/powerpoint/2010/main" val="4697478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図 17">
            <a:extLst>
              <a:ext uri="{FF2B5EF4-FFF2-40B4-BE49-F238E27FC236}">
                <a16:creationId xmlns:a16="http://schemas.microsoft.com/office/drawing/2014/main" id="{4C97F615-F061-4E6C-8BCC-632F348AD596}"/>
              </a:ext>
            </a:extLst>
          </p:cNvPr>
          <p:cNvPicPr>
            <a:picLocks noChangeAspect="1"/>
          </p:cNvPicPr>
          <p:nvPr/>
        </p:nvPicPr>
        <p:blipFill rotWithShape="1">
          <a:blip r:embed="rId2"/>
          <a:srcRect t="27841" b="5614"/>
          <a:stretch/>
        </p:blipFill>
        <p:spPr>
          <a:xfrm>
            <a:off x="9524" y="2585748"/>
            <a:ext cx="9896475" cy="4272252"/>
          </a:xfrm>
          <a:prstGeom prst="rect">
            <a:avLst/>
          </a:prstGeom>
        </p:spPr>
      </p:pic>
      <p:pic>
        <p:nvPicPr>
          <p:cNvPr id="17" name="Picture 4">
            <a:extLst>
              <a:ext uri="{FF2B5EF4-FFF2-40B4-BE49-F238E27FC236}">
                <a16:creationId xmlns:a16="http://schemas.microsoft.com/office/drawing/2014/main" id="{42DC84D5-9373-4206-AE04-95E8A09910D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 r="129" b="96466"/>
          <a:stretch/>
        </p:blipFill>
        <p:spPr bwMode="auto">
          <a:xfrm>
            <a:off x="-2" y="2285392"/>
            <a:ext cx="9906001" cy="300356"/>
          </a:xfrm>
          <a:prstGeom prst="rect">
            <a:avLst/>
          </a:prstGeom>
          <a:noFill/>
          <a:extLst>
            <a:ext uri="{909E8E84-426E-40DD-AFC4-6F175D3DCCD1}">
              <a14:hiddenFill xmlns:a14="http://schemas.microsoft.com/office/drawing/2010/main">
                <a:solidFill>
                  <a:srgbClr val="FFFFFF"/>
                </a:solidFill>
              </a14:hiddenFill>
            </a:ext>
          </a:extLst>
        </p:spPr>
      </p:pic>
      <p:sp>
        <p:nvSpPr>
          <p:cNvPr id="29" name="テキスト ボックス 28">
            <a:extLst>
              <a:ext uri="{FF2B5EF4-FFF2-40B4-BE49-F238E27FC236}">
                <a16:creationId xmlns:a16="http://schemas.microsoft.com/office/drawing/2014/main" id="{2390D11F-065E-4021-8B3D-BC4979A92D2B}"/>
              </a:ext>
            </a:extLst>
          </p:cNvPr>
          <p:cNvSpPr txBox="1"/>
          <p:nvPr/>
        </p:nvSpPr>
        <p:spPr>
          <a:xfrm>
            <a:off x="3304165" y="2984809"/>
            <a:ext cx="6301655" cy="92333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en-US" altLang="ja-JP" dirty="0">
                <a:latin typeface="Meiryo UI" panose="020B0604030504040204" pitchFamily="50" charset="-128"/>
                <a:ea typeface="Meiryo UI" panose="020B0604030504040204" pitchFamily="50" charset="-128"/>
              </a:rPr>
              <a:t>4.</a:t>
            </a:r>
            <a:r>
              <a:rPr kumimoji="1" lang="ja-JP" altLang="en-US" dirty="0">
                <a:latin typeface="Meiryo UI" panose="020B0604030504040204" pitchFamily="50" charset="-128"/>
                <a:ea typeface="Meiryo UI" panose="020B0604030504040204" pitchFamily="50" charset="-128"/>
              </a:rPr>
              <a:t>「</a:t>
            </a:r>
            <a:r>
              <a:rPr kumimoji="1" lang="en-US" altLang="ja-JP" dirty="0">
                <a:latin typeface="Meiryo UI" panose="020B0604030504040204" pitchFamily="50" charset="-128"/>
                <a:ea typeface="Meiryo UI" panose="020B0604030504040204" pitchFamily="50" charset="-128"/>
              </a:rPr>
              <a:t>$keys</a:t>
            </a:r>
            <a:r>
              <a:rPr kumimoji="1" lang="ja-JP" altLang="en-US" dirty="0">
                <a:latin typeface="Meiryo UI" panose="020B0604030504040204" pitchFamily="50" charset="-128"/>
                <a:ea typeface="Meiryo UI" panose="020B0604030504040204" pitchFamily="50" charset="-128"/>
              </a:rPr>
              <a:t>」を実行する。</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　</a:t>
            </a:r>
            <a:r>
              <a:rPr kumimoji="1" lang="en-US" altLang="ja-JP" dirty="0">
                <a:latin typeface="Meiryo UI" panose="020B0604030504040204" pitchFamily="50" charset="-128"/>
                <a:ea typeface="Meiryo UI" panose="020B0604030504040204" pitchFamily="50" charset="-128"/>
              </a:rPr>
              <a:t>3</a:t>
            </a:r>
            <a:r>
              <a:rPr kumimoji="1" lang="ja-JP" altLang="en-US" dirty="0">
                <a:latin typeface="Meiryo UI" panose="020B0604030504040204" pitchFamily="50" charset="-128"/>
                <a:ea typeface="Meiryo UI" panose="020B0604030504040204" pitchFamily="50" charset="-128"/>
              </a:rPr>
              <a:t>種類ほど表示が出てくるが、いずれかの「</a:t>
            </a:r>
            <a:r>
              <a:rPr kumimoji="1" lang="en-US" altLang="ja-JP" dirty="0" err="1">
                <a:latin typeface="Meiryo UI" panose="020B0604030504040204" pitchFamily="50" charset="-128"/>
                <a:ea typeface="Meiryo UI" panose="020B0604030504040204" pitchFamily="50" charset="-128"/>
              </a:rPr>
              <a:t>EndDate</a:t>
            </a:r>
            <a:r>
              <a:rPr kumimoji="1" lang="ja-JP" altLang="en-US" dirty="0">
                <a:latin typeface="Meiryo UI" panose="020B0604030504040204" pitchFamily="50" charset="-128"/>
                <a:ea typeface="Meiryo UI" panose="020B0604030504040204" pitchFamily="50" charset="-128"/>
              </a:rPr>
              <a:t>」を確認する。</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　「</a:t>
            </a:r>
            <a:r>
              <a:rPr kumimoji="1" lang="en-US" altLang="ja-JP" dirty="0" err="1">
                <a:latin typeface="Meiryo UI" panose="020B0604030504040204" pitchFamily="50" charset="-128"/>
                <a:ea typeface="Meiryo UI" panose="020B0604030504040204" pitchFamily="50" charset="-128"/>
              </a:rPr>
              <a:t>EndDate</a:t>
            </a:r>
            <a:r>
              <a:rPr kumimoji="1" lang="ja-JP" altLang="en-US" dirty="0">
                <a:latin typeface="Meiryo UI" panose="020B0604030504040204" pitchFamily="50" charset="-128"/>
                <a:ea typeface="Meiryo UI" panose="020B0604030504040204" pitchFamily="50" charset="-128"/>
              </a:rPr>
              <a:t>」の日付がパスワードの有効期限となる。</a:t>
            </a:r>
            <a:endParaRPr kumimoji="1" lang="en-US" altLang="ja-JP"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p:txBody>
          <a:bodyPr>
            <a:normAutofit/>
          </a:bodyPr>
          <a:lstStyle/>
          <a:p>
            <a:r>
              <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7-2.</a:t>
            </a:r>
            <a:r>
              <a:rPr lang="ja-JP" altLang="en-US"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パスワード有効期限の確認</a:t>
            </a:r>
            <a:endPar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a:xfrm>
            <a:off x="681038" y="1825624"/>
            <a:ext cx="8543925" cy="627029"/>
          </a:xfrm>
        </p:spPr>
        <p:txBody>
          <a:bodyPr/>
          <a:lstStyle/>
          <a:p>
            <a:pPr marL="0" indent="0">
              <a:buNone/>
            </a:pPr>
            <a:r>
              <a:rPr lang="ja-JP" altLang="en-US" dirty="0">
                <a:latin typeface="Meiryo UI" panose="020B0604030504040204" pitchFamily="50" charset="-128"/>
                <a:ea typeface="Meiryo UI" panose="020B0604030504040204" pitchFamily="50" charset="-128"/>
              </a:rPr>
              <a:t>⑤有効期限を確認する つづき</a:t>
            </a:r>
            <a:endParaRPr lang="en-US" altLang="ja-JP" dirty="0">
              <a:latin typeface="Meiryo UI" panose="020B0604030504040204" pitchFamily="50" charset="-128"/>
              <a:ea typeface="Meiryo UI" panose="020B0604030504040204" pitchFamily="50" charset="-128"/>
            </a:endParaRPr>
          </a:p>
        </p:txBody>
      </p:sp>
      <p:cxnSp>
        <p:nvCxnSpPr>
          <p:cNvPr id="40" name="直線コネクタ 39">
            <a:extLst>
              <a:ext uri="{FF2B5EF4-FFF2-40B4-BE49-F238E27FC236}">
                <a16:creationId xmlns:a16="http://schemas.microsoft.com/office/drawing/2014/main" id="{2AA44D88-1819-44A3-A72F-747A6FF5EF1F}"/>
              </a:ext>
            </a:extLst>
          </p:cNvPr>
          <p:cNvCxnSpPr>
            <a:cxnSpLocks/>
            <a:endCxn id="29" idx="2"/>
          </p:cNvCxnSpPr>
          <p:nvPr/>
        </p:nvCxnSpPr>
        <p:spPr>
          <a:xfrm flipH="1">
            <a:off x="6454993" y="3860338"/>
            <a:ext cx="133452" cy="47801"/>
          </a:xfrm>
          <a:prstGeom prst="line">
            <a:avLst/>
          </a:prstGeom>
          <a:ln/>
        </p:spPr>
        <p:style>
          <a:lnRef idx="3">
            <a:schemeClr val="accent4"/>
          </a:lnRef>
          <a:fillRef idx="0">
            <a:schemeClr val="accent4"/>
          </a:fillRef>
          <a:effectRef idx="2">
            <a:schemeClr val="accent4"/>
          </a:effectRef>
          <a:fontRef idx="minor">
            <a:schemeClr val="tx1"/>
          </a:fontRef>
        </p:style>
      </p:cxnSp>
      <p:sp>
        <p:nvSpPr>
          <p:cNvPr id="33" name="正方形/長方形 32">
            <a:extLst>
              <a:ext uri="{FF2B5EF4-FFF2-40B4-BE49-F238E27FC236}">
                <a16:creationId xmlns:a16="http://schemas.microsoft.com/office/drawing/2014/main" id="{72C895C6-2306-4897-88B7-0B1D22CE6A25}"/>
              </a:ext>
            </a:extLst>
          </p:cNvPr>
          <p:cNvSpPr/>
          <p:nvPr/>
        </p:nvSpPr>
        <p:spPr>
          <a:xfrm flipV="1">
            <a:off x="7535" y="3860798"/>
            <a:ext cx="2467810" cy="184728"/>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cxnSp>
        <p:nvCxnSpPr>
          <p:cNvPr id="34" name="直線コネクタ 33">
            <a:extLst>
              <a:ext uri="{FF2B5EF4-FFF2-40B4-BE49-F238E27FC236}">
                <a16:creationId xmlns:a16="http://schemas.microsoft.com/office/drawing/2014/main" id="{4C481EDF-78BC-4392-B335-85CA52FCA7A5}"/>
              </a:ext>
            </a:extLst>
          </p:cNvPr>
          <p:cNvCxnSpPr>
            <a:cxnSpLocks/>
            <a:stCxn id="29" idx="1"/>
            <a:endCxn id="33" idx="3"/>
          </p:cNvCxnSpPr>
          <p:nvPr/>
        </p:nvCxnSpPr>
        <p:spPr>
          <a:xfrm flipH="1">
            <a:off x="2475345" y="3446474"/>
            <a:ext cx="828820" cy="506688"/>
          </a:xfrm>
          <a:prstGeom prst="line">
            <a:avLst/>
          </a:prstGeom>
          <a:ln/>
        </p:spPr>
        <p:style>
          <a:lnRef idx="3">
            <a:schemeClr val="accent4"/>
          </a:lnRef>
          <a:fillRef idx="0">
            <a:schemeClr val="accent4"/>
          </a:fillRef>
          <a:effectRef idx="2">
            <a:schemeClr val="accent4"/>
          </a:effectRef>
          <a:fontRef idx="minor">
            <a:schemeClr val="tx1"/>
          </a:fontRef>
        </p:style>
      </p:cxnSp>
      <p:sp>
        <p:nvSpPr>
          <p:cNvPr id="23" name="正方形/長方形 22">
            <a:extLst>
              <a:ext uri="{FF2B5EF4-FFF2-40B4-BE49-F238E27FC236}">
                <a16:creationId xmlns:a16="http://schemas.microsoft.com/office/drawing/2014/main" id="{358ADC62-53AE-4B24-BAE1-CBA583417DE5}"/>
              </a:ext>
            </a:extLst>
          </p:cNvPr>
          <p:cNvSpPr/>
          <p:nvPr/>
        </p:nvSpPr>
        <p:spPr>
          <a:xfrm flipV="1">
            <a:off x="7535" y="4983017"/>
            <a:ext cx="2467810" cy="184728"/>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id="{C6BBBCD8-FCA6-4224-A2C3-65891C1E0624}"/>
              </a:ext>
            </a:extLst>
          </p:cNvPr>
          <p:cNvSpPr/>
          <p:nvPr/>
        </p:nvSpPr>
        <p:spPr>
          <a:xfrm flipV="1">
            <a:off x="7535" y="6109637"/>
            <a:ext cx="2467810" cy="184728"/>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id="{0489C572-FCB0-48A1-A037-839643B43E03}"/>
              </a:ext>
            </a:extLst>
          </p:cNvPr>
          <p:cNvSpPr/>
          <p:nvPr/>
        </p:nvSpPr>
        <p:spPr>
          <a:xfrm flipV="1">
            <a:off x="1874981" y="2728567"/>
            <a:ext cx="600363" cy="183854"/>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cxnSp>
        <p:nvCxnSpPr>
          <p:cNvPr id="35" name="直線コネクタ 34">
            <a:extLst>
              <a:ext uri="{FF2B5EF4-FFF2-40B4-BE49-F238E27FC236}">
                <a16:creationId xmlns:a16="http://schemas.microsoft.com/office/drawing/2014/main" id="{16456B0E-F08F-4583-9EBB-CF53E03AE81B}"/>
              </a:ext>
            </a:extLst>
          </p:cNvPr>
          <p:cNvCxnSpPr>
            <a:cxnSpLocks/>
            <a:stCxn id="29" idx="1"/>
            <a:endCxn id="28" idx="3"/>
          </p:cNvCxnSpPr>
          <p:nvPr/>
        </p:nvCxnSpPr>
        <p:spPr>
          <a:xfrm flipH="1" flipV="1">
            <a:off x="2475344" y="2820494"/>
            <a:ext cx="828821" cy="625980"/>
          </a:xfrm>
          <a:prstGeom prst="line">
            <a:avLst/>
          </a:prstGeom>
          <a:ln/>
        </p:spPr>
        <p:style>
          <a:lnRef idx="3">
            <a:schemeClr val="accent4"/>
          </a:lnRef>
          <a:fillRef idx="0">
            <a:schemeClr val="accent4"/>
          </a:fillRef>
          <a:effectRef idx="2">
            <a:schemeClr val="accent4"/>
          </a:effectRef>
          <a:fontRef idx="minor">
            <a:schemeClr val="tx1"/>
          </a:fontRef>
        </p:style>
      </p:cxnSp>
      <p:cxnSp>
        <p:nvCxnSpPr>
          <p:cNvPr id="36" name="直線コネクタ 35">
            <a:extLst>
              <a:ext uri="{FF2B5EF4-FFF2-40B4-BE49-F238E27FC236}">
                <a16:creationId xmlns:a16="http://schemas.microsoft.com/office/drawing/2014/main" id="{22AEBB41-7186-4F0A-BB43-6BF3C7B6FF69}"/>
              </a:ext>
            </a:extLst>
          </p:cNvPr>
          <p:cNvCxnSpPr>
            <a:cxnSpLocks/>
            <a:stCxn id="29" idx="1"/>
            <a:endCxn id="23" idx="3"/>
          </p:cNvCxnSpPr>
          <p:nvPr/>
        </p:nvCxnSpPr>
        <p:spPr>
          <a:xfrm flipH="1">
            <a:off x="2475345" y="3446474"/>
            <a:ext cx="828820" cy="1628907"/>
          </a:xfrm>
          <a:prstGeom prst="line">
            <a:avLst/>
          </a:prstGeom>
          <a:ln/>
        </p:spPr>
        <p:style>
          <a:lnRef idx="3">
            <a:schemeClr val="accent4"/>
          </a:lnRef>
          <a:fillRef idx="0">
            <a:schemeClr val="accent4"/>
          </a:fillRef>
          <a:effectRef idx="2">
            <a:schemeClr val="accent4"/>
          </a:effectRef>
          <a:fontRef idx="minor">
            <a:schemeClr val="tx1"/>
          </a:fontRef>
        </p:style>
      </p:cxnSp>
      <p:cxnSp>
        <p:nvCxnSpPr>
          <p:cNvPr id="37" name="直線コネクタ 36">
            <a:extLst>
              <a:ext uri="{FF2B5EF4-FFF2-40B4-BE49-F238E27FC236}">
                <a16:creationId xmlns:a16="http://schemas.microsoft.com/office/drawing/2014/main" id="{F28DE058-6BD2-4E81-81CA-77EB0BA79A2B}"/>
              </a:ext>
            </a:extLst>
          </p:cNvPr>
          <p:cNvCxnSpPr>
            <a:cxnSpLocks/>
            <a:stCxn id="29" idx="1"/>
            <a:endCxn id="25" idx="3"/>
          </p:cNvCxnSpPr>
          <p:nvPr/>
        </p:nvCxnSpPr>
        <p:spPr>
          <a:xfrm flipH="1">
            <a:off x="2475345" y="3446474"/>
            <a:ext cx="828820" cy="2755527"/>
          </a:xfrm>
          <a:prstGeom prst="line">
            <a:avLst/>
          </a:prstGeom>
          <a:ln/>
        </p:spPr>
        <p:style>
          <a:lnRef idx="3">
            <a:schemeClr val="accent4"/>
          </a:lnRef>
          <a:fillRef idx="0">
            <a:schemeClr val="accent4"/>
          </a:fillRef>
          <a:effectRef idx="2">
            <a:schemeClr val="accent4"/>
          </a:effectRef>
          <a:fontRef idx="minor">
            <a:schemeClr val="tx1"/>
          </a:fontRef>
        </p:style>
      </p:cxnSp>
      <p:graphicFrame>
        <p:nvGraphicFramePr>
          <p:cNvPr id="19" name="オブジェクト 18">
            <a:extLst>
              <a:ext uri="{FF2B5EF4-FFF2-40B4-BE49-F238E27FC236}">
                <a16:creationId xmlns:a16="http://schemas.microsoft.com/office/drawing/2014/main" id="{853C19AB-4223-4126-999D-460F1C4F1022}"/>
              </a:ext>
            </a:extLst>
          </p:cNvPr>
          <p:cNvGraphicFramePr>
            <a:graphicFrameLocks noChangeAspect="1"/>
          </p:cNvGraphicFramePr>
          <p:nvPr>
            <p:extLst>
              <p:ext uri="{D42A27DB-BD31-4B8C-83A1-F6EECF244321}">
                <p14:modId xmlns:p14="http://schemas.microsoft.com/office/powerpoint/2010/main" val="588828003"/>
              </p:ext>
            </p:extLst>
          </p:nvPr>
        </p:nvGraphicFramePr>
        <p:xfrm>
          <a:off x="0" y="0"/>
          <a:ext cx="742950" cy="495300"/>
        </p:xfrm>
        <a:graphic>
          <a:graphicData uri="http://schemas.openxmlformats.org/presentationml/2006/ole">
            <mc:AlternateContent xmlns:mc="http://schemas.openxmlformats.org/markup-compatibility/2006">
              <mc:Choice xmlns:v="urn:schemas-microsoft-com:vml" Requires="v">
                <p:oleObj r:id="rId4" imgW="1228571" imgH="819048" progId="MSPhotoEd.3">
                  <p:embed/>
                </p:oleObj>
              </mc:Choice>
              <mc:Fallback>
                <p:oleObj r:id="rId4" imgW="1228571" imgH="819048" progId="MSPhotoEd.3">
                  <p:embed/>
                  <p:pic>
                    <p:nvPicPr>
                      <p:cNvPr id="19" name="オブジェクト 18">
                        <a:extLst>
                          <a:ext uri="{FF2B5EF4-FFF2-40B4-BE49-F238E27FC236}">
                            <a16:creationId xmlns:a16="http://schemas.microsoft.com/office/drawing/2014/main" id="{853C19AB-4223-4126-999D-460F1C4F10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42950" cy="495300"/>
                      </a:xfrm>
                      <a:prstGeom prst="rect">
                        <a:avLst/>
                      </a:prstGeom>
                      <a:noFill/>
                    </p:spPr>
                  </p:pic>
                </p:oleObj>
              </mc:Fallback>
            </mc:AlternateContent>
          </a:graphicData>
        </a:graphic>
      </p:graphicFrame>
      <p:pic>
        <p:nvPicPr>
          <p:cNvPr id="20" name="グラフィックス 19" descr="戻る 単色塗りつぶし">
            <a:hlinkClick r:id="rId6" action="ppaction://hlinksldjump"/>
            <a:extLst>
              <a:ext uri="{FF2B5EF4-FFF2-40B4-BE49-F238E27FC236}">
                <a16:creationId xmlns:a16="http://schemas.microsoft.com/office/drawing/2014/main" id="{15D26E06-4663-4549-BC2E-9B1D3E0C63E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368118" y="3362"/>
            <a:ext cx="457200" cy="457200"/>
          </a:xfrm>
          <a:prstGeom prst="rect">
            <a:avLst/>
          </a:prstGeom>
        </p:spPr>
      </p:pic>
    </p:spTree>
    <p:extLst>
      <p:ext uri="{BB962C8B-B14F-4D97-AF65-F5344CB8AC3E}">
        <p14:creationId xmlns:p14="http://schemas.microsoft.com/office/powerpoint/2010/main" val="17765358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7-3.</a:t>
            </a:r>
            <a:r>
              <a:rPr lang="ja-JP" altLang="en-US"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パスワード有効期限切れ対応</a:t>
            </a:r>
            <a:endPar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p:txBody>
          <a:bodyPr/>
          <a:lstStyle/>
          <a:p>
            <a:pPr marL="0" indent="0">
              <a:buNone/>
            </a:pPr>
            <a:r>
              <a:rPr lang="ja-JP" altLang="en-US" dirty="0">
                <a:latin typeface="Meiryo UI" panose="020B0604030504040204" pitchFamily="50" charset="-128"/>
                <a:ea typeface="Meiryo UI" panose="020B0604030504040204" pitchFamily="50" charset="-128"/>
              </a:rPr>
              <a:t>●対応方針</a:t>
            </a:r>
            <a:endParaRPr lang="en-US" altLang="ja-JP" dirty="0">
              <a:latin typeface="Meiryo UI" panose="020B0604030504040204" pitchFamily="50" charset="-128"/>
              <a:ea typeface="Meiryo UI" panose="020B0604030504040204" pitchFamily="50" charset="-128"/>
            </a:endParaRPr>
          </a:p>
        </p:txBody>
      </p:sp>
      <p:sp>
        <p:nvSpPr>
          <p:cNvPr id="18" name="テキスト ボックス 17">
            <a:extLst>
              <a:ext uri="{FF2B5EF4-FFF2-40B4-BE49-F238E27FC236}">
                <a16:creationId xmlns:a16="http://schemas.microsoft.com/office/drawing/2014/main" id="{351DB9E2-A58D-46FC-9C42-3EFB52E37B9F}"/>
              </a:ext>
            </a:extLst>
          </p:cNvPr>
          <p:cNvSpPr txBox="1"/>
          <p:nvPr/>
        </p:nvSpPr>
        <p:spPr>
          <a:xfrm>
            <a:off x="940040" y="2525014"/>
            <a:ext cx="8025917" cy="92333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ja-JP" altLang="en-US" dirty="0">
                <a:solidFill>
                  <a:schemeClr val="tx1"/>
                </a:solidFill>
                <a:latin typeface="Meiryo UI" panose="020B0604030504040204" pitchFamily="50" charset="-128"/>
                <a:ea typeface="Meiryo UI" panose="020B0604030504040204" pitchFamily="50" charset="-128"/>
              </a:rPr>
              <a:t>パスワード有効期限切れの対応としては</a:t>
            </a:r>
            <a:endParaRPr kumimoji="1" lang="en-US" altLang="ja-JP" dirty="0">
              <a:solidFill>
                <a:schemeClr val="tx1"/>
              </a:solidFill>
              <a:latin typeface="Meiryo UI" panose="020B0604030504040204" pitchFamily="50" charset="-128"/>
              <a:ea typeface="Meiryo UI" panose="020B0604030504040204" pitchFamily="50" charset="-128"/>
            </a:endParaRPr>
          </a:p>
          <a:p>
            <a:r>
              <a:rPr kumimoji="1" lang="ja-JP" altLang="en-US" dirty="0">
                <a:solidFill>
                  <a:schemeClr val="tx1"/>
                </a:solidFill>
                <a:latin typeface="Meiryo UI" panose="020B0604030504040204" pitchFamily="50" charset="-128"/>
                <a:ea typeface="Meiryo UI" panose="020B0604030504040204" pitchFamily="50" charset="-128"/>
              </a:rPr>
              <a:t>本資料</a:t>
            </a:r>
            <a:r>
              <a:rPr kumimoji="1" lang="en-US" altLang="ja-JP" dirty="0">
                <a:solidFill>
                  <a:schemeClr val="tx1"/>
                </a:solidFill>
                <a:latin typeface="Meiryo UI" panose="020B0604030504040204" pitchFamily="50" charset="-128"/>
                <a:ea typeface="Meiryo UI" panose="020B0604030504040204" pitchFamily="50" charset="-128"/>
                <a:hlinkClick r:id="rId2" action="ppaction://hlinksldjump">
                  <a:extLst>
                    <a:ext uri="{A12FA001-AC4F-418D-AE19-62706E023703}">
                      <ahyp:hlinkClr xmlns:ahyp="http://schemas.microsoft.com/office/drawing/2018/hyperlinkcolor" val="tx"/>
                    </a:ext>
                  </a:extLst>
                </a:hlinkClick>
              </a:rPr>
              <a:t>2</a:t>
            </a:r>
            <a:r>
              <a:rPr kumimoji="1" lang="ja-JP" altLang="en-US" dirty="0">
                <a:solidFill>
                  <a:schemeClr val="tx1"/>
                </a:solidFill>
                <a:latin typeface="Meiryo UI" panose="020B0604030504040204" pitchFamily="50" charset="-128"/>
                <a:ea typeface="Meiryo UI" panose="020B0604030504040204" pitchFamily="50" charset="-128"/>
                <a:hlinkClick r:id="rId2" action="ppaction://hlinksldjump">
                  <a:extLst>
                    <a:ext uri="{A12FA001-AC4F-418D-AE19-62706E023703}">
                      <ahyp:hlinkClr xmlns:ahyp="http://schemas.microsoft.com/office/drawing/2018/hyperlinkcolor" val="tx"/>
                    </a:ext>
                  </a:extLst>
                </a:hlinkClick>
              </a:rPr>
              <a:t>項</a:t>
            </a:r>
            <a:r>
              <a:rPr kumimoji="1" lang="ja-JP" altLang="en-US" dirty="0">
                <a:solidFill>
                  <a:schemeClr val="tx1"/>
                </a:solidFill>
                <a:latin typeface="Meiryo UI" panose="020B0604030504040204" pitchFamily="50" charset="-128"/>
                <a:ea typeface="Meiryo UI" panose="020B0604030504040204" pitchFamily="50" charset="-128"/>
              </a:rPr>
              <a:t>の手順より別</a:t>
            </a:r>
            <a:r>
              <a:rPr kumimoji="1" lang="en-US" altLang="ja-JP" dirty="0">
                <a:solidFill>
                  <a:schemeClr val="tx1"/>
                </a:solidFill>
                <a:latin typeface="Meiryo UI" panose="020B0604030504040204" pitchFamily="50" charset="-128"/>
                <a:ea typeface="Meiryo UI" panose="020B0604030504040204" pitchFamily="50" charset="-128"/>
              </a:rPr>
              <a:t>ID</a:t>
            </a:r>
            <a:r>
              <a:rPr kumimoji="1" lang="ja-JP" altLang="en-US" dirty="0">
                <a:solidFill>
                  <a:schemeClr val="tx1"/>
                </a:solidFill>
                <a:latin typeface="Meiryo UI" panose="020B0604030504040204" pitchFamily="50" charset="-128"/>
                <a:ea typeface="Meiryo UI" panose="020B0604030504040204" pitchFamily="50" charset="-128"/>
              </a:rPr>
              <a:t>の生成から始め、再度</a:t>
            </a:r>
            <a:r>
              <a:rPr kumimoji="1" lang="en-US" altLang="ja-JP" dirty="0">
                <a:solidFill>
                  <a:schemeClr val="tx1"/>
                </a:solidFill>
                <a:latin typeface="Meiryo UI" panose="020B0604030504040204" pitchFamily="50" charset="-128"/>
                <a:ea typeface="Meiryo UI" panose="020B0604030504040204" pitchFamily="50" charset="-128"/>
              </a:rPr>
              <a:t>ID</a:t>
            </a:r>
            <a:r>
              <a:rPr kumimoji="1" lang="ja-JP" altLang="en-US" dirty="0">
                <a:solidFill>
                  <a:schemeClr val="tx1"/>
                </a:solidFill>
                <a:latin typeface="Meiryo UI" panose="020B0604030504040204" pitchFamily="50" charset="-128"/>
                <a:ea typeface="Meiryo UI" panose="020B0604030504040204" pitchFamily="50" charset="-128"/>
              </a:rPr>
              <a:t>とパスワード</a:t>
            </a:r>
            <a:r>
              <a:rPr kumimoji="1" lang="en-US" altLang="ja-JP" dirty="0">
                <a:solidFill>
                  <a:schemeClr val="tx1"/>
                </a:solidFill>
                <a:latin typeface="Meiryo UI" panose="020B0604030504040204" pitchFamily="50" charset="-128"/>
                <a:ea typeface="Meiryo UI" panose="020B0604030504040204" pitchFamily="50" charset="-128"/>
              </a:rPr>
              <a:t>(</a:t>
            </a:r>
            <a:r>
              <a:rPr kumimoji="1" lang="ja-JP" altLang="en-US" dirty="0">
                <a:solidFill>
                  <a:schemeClr val="tx1"/>
                </a:solidFill>
                <a:latin typeface="Meiryo UI" panose="020B0604030504040204" pitchFamily="50" charset="-128"/>
                <a:ea typeface="Meiryo UI" panose="020B0604030504040204" pitchFamily="50" charset="-128"/>
              </a:rPr>
              <a:t>クライアントシークレット</a:t>
            </a:r>
            <a:r>
              <a:rPr kumimoji="1" lang="en-US" altLang="ja-JP" dirty="0">
                <a:solidFill>
                  <a:schemeClr val="tx1"/>
                </a:solidFill>
                <a:latin typeface="Meiryo UI" panose="020B0604030504040204" pitchFamily="50" charset="-128"/>
                <a:ea typeface="Meiryo UI" panose="020B0604030504040204" pitchFamily="50" charset="-128"/>
              </a:rPr>
              <a:t>)</a:t>
            </a:r>
            <a:r>
              <a:rPr kumimoji="1" lang="ja-JP" altLang="en-US" dirty="0">
                <a:solidFill>
                  <a:schemeClr val="tx1"/>
                </a:solidFill>
                <a:latin typeface="Meiryo UI" panose="020B0604030504040204" pitchFamily="50" charset="-128"/>
                <a:ea typeface="Meiryo UI" panose="020B0604030504040204" pitchFamily="50" charset="-128"/>
              </a:rPr>
              <a:t>の両方を付与し直す方法が簡単かと思われます。</a:t>
            </a:r>
            <a:endParaRPr kumimoji="1" lang="en-US" altLang="ja-JP" dirty="0">
              <a:solidFill>
                <a:schemeClr val="tx1"/>
              </a:solidFill>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855AC10A-3C16-4165-8350-8E2364C14E21}"/>
              </a:ext>
            </a:extLst>
          </p:cNvPr>
          <p:cNvSpPr txBox="1"/>
          <p:nvPr/>
        </p:nvSpPr>
        <p:spPr>
          <a:xfrm>
            <a:off x="940040" y="3824248"/>
            <a:ext cx="8025917" cy="2554545"/>
          </a:xfrm>
          <a:prstGeom prst="rect">
            <a:avLst/>
          </a:prstGeom>
          <a:ln/>
        </p:spPr>
        <p:style>
          <a:lnRef idx="1">
            <a:schemeClr val="accent1"/>
          </a:lnRef>
          <a:fillRef idx="3">
            <a:schemeClr val="accent1"/>
          </a:fillRef>
          <a:effectRef idx="2">
            <a:schemeClr val="accent1"/>
          </a:effectRef>
          <a:fontRef idx="minor">
            <a:schemeClr val="lt1"/>
          </a:fontRef>
        </p:style>
        <p:txBody>
          <a:bodyPr wrap="square" rtlCol="0">
            <a:spAutoFit/>
          </a:bodyPr>
          <a:lstStyle/>
          <a:p>
            <a:r>
              <a:rPr kumimoji="1" lang="ja-JP" altLang="en-US" sz="1600" dirty="0">
                <a:latin typeface="Meiryo UI" panose="020B0604030504040204" pitchFamily="50" charset="-128"/>
                <a:ea typeface="Meiryo UI" panose="020B0604030504040204" pitchFamily="50" charset="-128"/>
              </a:rPr>
              <a:t>ヒント：</a:t>
            </a:r>
            <a:r>
              <a:rPr kumimoji="1" lang="en-US" altLang="ja-JP" sz="1600" dirty="0">
                <a:latin typeface="Meiryo UI" panose="020B0604030504040204" pitchFamily="50" charset="-128"/>
                <a:ea typeface="Meiryo UI" panose="020B0604030504040204" pitchFamily="50" charset="-128"/>
              </a:rPr>
              <a:t>ID</a:t>
            </a:r>
            <a:r>
              <a:rPr kumimoji="1" lang="ja-JP" altLang="en-US" sz="1600" dirty="0">
                <a:latin typeface="Meiryo UI" panose="020B0604030504040204" pitchFamily="50" charset="-128"/>
                <a:ea typeface="Meiryo UI" panose="020B0604030504040204" pitchFamily="50" charset="-128"/>
              </a:rPr>
              <a:t>はそのままにパスワードのみを更新する方が自然ですが、</a:t>
            </a:r>
            <a:r>
              <a:rPr kumimoji="1" lang="en-US" altLang="ja-JP" sz="1600" dirty="0">
                <a:latin typeface="Meiryo UI" panose="020B0604030504040204" pitchFamily="50" charset="-128"/>
                <a:ea typeface="Meiryo UI" panose="020B0604030504040204" pitchFamily="50" charset="-128"/>
              </a:rPr>
              <a:t>2022/10/10</a:t>
            </a:r>
            <a:r>
              <a:rPr kumimoji="1" lang="ja-JP" altLang="en-US" sz="1600" dirty="0">
                <a:latin typeface="Meiryo UI" panose="020B0604030504040204" pitchFamily="50" charset="-128"/>
                <a:ea typeface="Meiryo UI" panose="020B0604030504040204" pitchFamily="50" charset="-128"/>
              </a:rPr>
              <a:t>現在</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パスワードのみを更新するために必要な各種の操作権限は付与されていないようです。また、</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仕様としてはパスワードの有効期限延長も可能ですが、こちらも操作権限がないようです。</a:t>
            </a:r>
            <a:endParaRPr kumimoji="1" lang="en-US" altLang="ja-JP" sz="1600" dirty="0">
              <a:latin typeface="Meiryo UI" panose="020B0604030504040204" pitchFamily="50" charset="-128"/>
              <a:ea typeface="Meiryo UI" panose="020B0604030504040204" pitchFamily="50" charset="-128"/>
            </a:endParaRPr>
          </a:p>
          <a:p>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参考までにパスワード更新方法を紹介しているサイトを掲載します。</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ただし上記の通り、現在操作権限はありません。</a:t>
            </a:r>
            <a:endParaRPr kumimoji="1" lang="en-US" altLang="ja-JP" sz="1600" dirty="0">
              <a:latin typeface="Meiryo UI" panose="020B0604030504040204" pitchFamily="50" charset="-128"/>
              <a:ea typeface="Meiryo UI" panose="020B0604030504040204" pitchFamily="50" charset="-128"/>
            </a:endParaRPr>
          </a:p>
          <a:p>
            <a:r>
              <a:rPr lang="ja-JP" altLang="en-US" sz="1600" dirty="0">
                <a:solidFill>
                  <a:srgbClr val="002060"/>
                </a:solidFill>
                <a:hlinkClick r:id="rId3">
                  <a:extLst>
                    <a:ext uri="{A12FA001-AC4F-418D-AE19-62706E023703}">
                      <ahyp:hlinkClr xmlns:ahyp="http://schemas.microsoft.com/office/drawing/2018/hyperlinkcolor" val="tx"/>
                    </a:ext>
                  </a:extLst>
                </a:hlinkClick>
              </a:rPr>
              <a:t>クイック スタート</a:t>
            </a:r>
            <a:r>
              <a:rPr lang="en-US" altLang="ja-JP" sz="1600" dirty="0">
                <a:solidFill>
                  <a:srgbClr val="002060"/>
                </a:solidFill>
                <a:hlinkClick r:id="rId3">
                  <a:extLst>
                    <a:ext uri="{A12FA001-AC4F-418D-AE19-62706E023703}">
                      <ahyp:hlinkClr xmlns:ahyp="http://schemas.microsoft.com/office/drawing/2018/hyperlinkcolor" val="tx"/>
                    </a:ext>
                  </a:extLst>
                </a:hlinkClick>
              </a:rPr>
              <a:t>: Microsoft ID </a:t>
            </a:r>
            <a:r>
              <a:rPr lang="ja-JP" altLang="en-US" sz="1600" dirty="0">
                <a:solidFill>
                  <a:srgbClr val="002060"/>
                </a:solidFill>
                <a:hlinkClick r:id="rId3">
                  <a:extLst>
                    <a:ext uri="{A12FA001-AC4F-418D-AE19-62706E023703}">
                      <ahyp:hlinkClr xmlns:ahyp="http://schemas.microsoft.com/office/drawing/2018/hyperlinkcolor" val="tx"/>
                    </a:ext>
                  </a:extLst>
                </a:hlinkClick>
              </a:rPr>
              <a:t>プラットフォームでアプリを登録する </a:t>
            </a:r>
            <a:r>
              <a:rPr lang="en-US" altLang="ja-JP" sz="1600" dirty="0">
                <a:solidFill>
                  <a:srgbClr val="002060"/>
                </a:solidFill>
                <a:hlinkClick r:id="rId3">
                  <a:extLst>
                    <a:ext uri="{A12FA001-AC4F-418D-AE19-62706E023703}">
                      <ahyp:hlinkClr xmlns:ahyp="http://schemas.microsoft.com/office/drawing/2018/hyperlinkcolor" val="tx"/>
                    </a:ext>
                  </a:extLst>
                </a:hlinkClick>
              </a:rPr>
              <a:t>- Microsoft </a:t>
            </a:r>
            <a:r>
              <a:rPr lang="en-US" altLang="ja-JP" sz="1600" dirty="0" err="1">
                <a:solidFill>
                  <a:srgbClr val="002060"/>
                </a:solidFill>
                <a:hlinkClick r:id="rId3">
                  <a:extLst>
                    <a:ext uri="{A12FA001-AC4F-418D-AE19-62706E023703}">
                      <ahyp:hlinkClr xmlns:ahyp="http://schemas.microsoft.com/office/drawing/2018/hyperlinkcolor" val="tx"/>
                    </a:ext>
                  </a:extLst>
                </a:hlinkClick>
              </a:rPr>
              <a:t>Entra</a:t>
            </a:r>
            <a:r>
              <a:rPr lang="en-US" altLang="ja-JP" sz="1600" dirty="0">
                <a:solidFill>
                  <a:srgbClr val="002060"/>
                </a:solidFill>
                <a:hlinkClick r:id="rId3">
                  <a:extLst>
                    <a:ext uri="{A12FA001-AC4F-418D-AE19-62706E023703}">
                      <ahyp:hlinkClr xmlns:ahyp="http://schemas.microsoft.com/office/drawing/2018/hyperlinkcolor" val="tx"/>
                    </a:ext>
                  </a:extLst>
                </a:hlinkClick>
              </a:rPr>
              <a:t> | Microsoft Learn</a:t>
            </a:r>
            <a:r>
              <a:rPr lang="en-US" altLang="ja-JP" sz="1600" dirty="0"/>
              <a:t>(</a:t>
            </a:r>
            <a:r>
              <a:rPr lang="ja-JP" altLang="en-US" sz="1600" dirty="0"/>
              <a:t>←</a:t>
            </a:r>
            <a:r>
              <a:rPr kumimoji="1" lang="en-US" altLang="ja-JP" sz="1600" dirty="0">
                <a:latin typeface="Meiryo UI" panose="020B0604030504040204" pitchFamily="50" charset="-128"/>
                <a:ea typeface="Meiryo UI" panose="020B0604030504040204" pitchFamily="50" charset="-128"/>
              </a:rPr>
              <a:t>Azure portal</a:t>
            </a:r>
            <a:r>
              <a:rPr kumimoji="1" lang="ja-JP" altLang="en-US" sz="1600" dirty="0">
                <a:latin typeface="Meiryo UI" panose="020B0604030504040204" pitchFamily="50" charset="-128"/>
                <a:ea typeface="Meiryo UI" panose="020B0604030504040204" pitchFamily="50" charset="-128"/>
              </a:rPr>
              <a:t>での更新方法</a:t>
            </a:r>
            <a:r>
              <a:rPr lang="en-US" altLang="ja-JP" sz="1600" dirty="0"/>
              <a:t>)</a:t>
            </a:r>
          </a:p>
          <a:p>
            <a:r>
              <a:rPr lang="en-US" altLang="ja-JP" sz="1600" dirty="0">
                <a:solidFill>
                  <a:srgbClr val="002060"/>
                </a:solidFill>
                <a:hlinkClick r:id="rId4">
                  <a:extLst>
                    <a:ext uri="{A12FA001-AC4F-418D-AE19-62706E023703}">
                      <ahyp:hlinkClr xmlns:ahyp="http://schemas.microsoft.com/office/drawing/2018/hyperlinkcolor" val="tx"/>
                    </a:ext>
                  </a:extLst>
                </a:hlinkClick>
              </a:rPr>
              <a:t>SharePoint </a:t>
            </a:r>
            <a:r>
              <a:rPr lang="ja-JP" altLang="en-US" sz="1600" dirty="0">
                <a:solidFill>
                  <a:srgbClr val="002060"/>
                </a:solidFill>
                <a:hlinkClick r:id="rId4">
                  <a:extLst>
                    <a:ext uri="{A12FA001-AC4F-418D-AE19-62706E023703}">
                      <ahyp:hlinkClr xmlns:ahyp="http://schemas.microsoft.com/office/drawing/2018/hyperlinkcolor" val="tx"/>
                    </a:ext>
                  </a:extLst>
                </a:hlinkClick>
              </a:rPr>
              <a:t>アドインで期限が切れたクライアント シークレットを置換する </a:t>
            </a:r>
            <a:r>
              <a:rPr lang="en-US" altLang="ja-JP" sz="1600" dirty="0">
                <a:solidFill>
                  <a:srgbClr val="002060"/>
                </a:solidFill>
                <a:hlinkClick r:id="rId4">
                  <a:extLst>
                    <a:ext uri="{A12FA001-AC4F-418D-AE19-62706E023703}">
                      <ahyp:hlinkClr xmlns:ahyp="http://schemas.microsoft.com/office/drawing/2018/hyperlinkcolor" val="tx"/>
                    </a:ext>
                  </a:extLst>
                </a:hlinkClick>
              </a:rPr>
              <a:t>| Microsoft Learn</a:t>
            </a:r>
            <a:r>
              <a:rPr lang="en-US" altLang="ja-JP" sz="1600" dirty="0"/>
              <a:t>(</a:t>
            </a:r>
            <a:r>
              <a:rPr lang="ja-JP" altLang="en-US" sz="1600" dirty="0"/>
              <a:t>←</a:t>
            </a:r>
            <a:r>
              <a:rPr kumimoji="1" lang="en-US" altLang="ja-JP" sz="1600" dirty="0">
                <a:latin typeface="Meiryo UI" panose="020B0604030504040204" pitchFamily="50" charset="-128"/>
                <a:ea typeface="Meiryo UI" panose="020B0604030504040204" pitchFamily="50" charset="-128"/>
              </a:rPr>
              <a:t>PowerShell</a:t>
            </a:r>
            <a:r>
              <a:rPr kumimoji="1" lang="ja-JP" altLang="en-US" sz="1600" dirty="0">
                <a:latin typeface="Meiryo UI" panose="020B0604030504040204" pitchFamily="50" charset="-128"/>
                <a:ea typeface="Meiryo UI" panose="020B0604030504040204" pitchFamily="50" charset="-128"/>
              </a:rPr>
              <a:t>での更新方法</a:t>
            </a:r>
            <a:r>
              <a:rPr lang="en-US" altLang="ja-JP" sz="1600" dirty="0"/>
              <a:t>)</a:t>
            </a:r>
          </a:p>
        </p:txBody>
      </p:sp>
      <p:graphicFrame>
        <p:nvGraphicFramePr>
          <p:cNvPr id="8" name="オブジェクト 7">
            <a:extLst>
              <a:ext uri="{FF2B5EF4-FFF2-40B4-BE49-F238E27FC236}">
                <a16:creationId xmlns:a16="http://schemas.microsoft.com/office/drawing/2014/main" id="{A771666F-CD66-4FE0-A202-4D9CEB5DE0FE}"/>
              </a:ext>
            </a:extLst>
          </p:cNvPr>
          <p:cNvGraphicFramePr>
            <a:graphicFrameLocks noChangeAspect="1"/>
          </p:cNvGraphicFramePr>
          <p:nvPr>
            <p:extLst>
              <p:ext uri="{D42A27DB-BD31-4B8C-83A1-F6EECF244321}">
                <p14:modId xmlns:p14="http://schemas.microsoft.com/office/powerpoint/2010/main" val="588828003"/>
              </p:ext>
            </p:extLst>
          </p:nvPr>
        </p:nvGraphicFramePr>
        <p:xfrm>
          <a:off x="0" y="0"/>
          <a:ext cx="742950" cy="495300"/>
        </p:xfrm>
        <a:graphic>
          <a:graphicData uri="http://schemas.openxmlformats.org/presentationml/2006/ole">
            <mc:AlternateContent xmlns:mc="http://schemas.openxmlformats.org/markup-compatibility/2006">
              <mc:Choice xmlns:v="urn:schemas-microsoft-com:vml" Requires="v">
                <p:oleObj r:id="rId5" imgW="1228571" imgH="819048" progId="MSPhotoEd.3">
                  <p:embed/>
                </p:oleObj>
              </mc:Choice>
              <mc:Fallback>
                <p:oleObj r:id="rId5" imgW="1228571" imgH="819048" progId="MSPhotoEd.3">
                  <p:embed/>
                  <p:pic>
                    <p:nvPicPr>
                      <p:cNvPr id="8" name="オブジェクト 7">
                        <a:extLst>
                          <a:ext uri="{FF2B5EF4-FFF2-40B4-BE49-F238E27FC236}">
                            <a16:creationId xmlns:a16="http://schemas.microsoft.com/office/drawing/2014/main" id="{A771666F-CD66-4FE0-A202-4D9CEB5DE0F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742950" cy="495300"/>
                      </a:xfrm>
                      <a:prstGeom prst="rect">
                        <a:avLst/>
                      </a:prstGeom>
                      <a:noFill/>
                    </p:spPr>
                  </p:pic>
                </p:oleObj>
              </mc:Fallback>
            </mc:AlternateContent>
          </a:graphicData>
        </a:graphic>
      </p:graphicFrame>
      <p:pic>
        <p:nvPicPr>
          <p:cNvPr id="9" name="グラフィックス 8" descr="戻る 単色塗りつぶし">
            <a:hlinkClick r:id="rId7" action="ppaction://hlinksldjump"/>
            <a:extLst>
              <a:ext uri="{FF2B5EF4-FFF2-40B4-BE49-F238E27FC236}">
                <a16:creationId xmlns:a16="http://schemas.microsoft.com/office/drawing/2014/main" id="{4300C9EC-ABB5-4BAF-A5AE-27481EB875B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368118" y="3362"/>
            <a:ext cx="457200" cy="457200"/>
          </a:xfrm>
          <a:prstGeom prst="rect">
            <a:avLst/>
          </a:prstGeom>
        </p:spPr>
      </p:pic>
    </p:spTree>
    <p:extLst>
      <p:ext uri="{BB962C8B-B14F-4D97-AF65-F5344CB8AC3E}">
        <p14:creationId xmlns:p14="http://schemas.microsoft.com/office/powerpoint/2010/main" val="38305843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u="sng" dirty="0">
                <a:uFill>
                  <a:solidFill>
                    <a:schemeClr val="accent6">
                      <a:lumMod val="40000"/>
                      <a:lumOff val="60000"/>
                    </a:schemeClr>
                  </a:solidFill>
                </a:uFill>
                <a:latin typeface="Meiryo UI" panose="020B0604030504040204" pitchFamily="50" charset="-128"/>
                <a:ea typeface="Meiryo UI" panose="020B0604030504040204" pitchFamily="50" charset="-128"/>
              </a:rPr>
              <a:t>8.</a:t>
            </a:r>
            <a:r>
              <a:rPr lang="ja-JP" altLang="en-US" u="sng" dirty="0">
                <a:uFill>
                  <a:solidFill>
                    <a:schemeClr val="accent6">
                      <a:lumMod val="40000"/>
                      <a:lumOff val="60000"/>
                    </a:schemeClr>
                  </a:solidFill>
                </a:uFill>
                <a:latin typeface="Meiryo UI" panose="020B0604030504040204" pitchFamily="50" charset="-128"/>
                <a:ea typeface="Meiryo UI" panose="020B0604030504040204" pitchFamily="50" charset="-128"/>
              </a:rPr>
              <a:t>おまけ情報</a:t>
            </a:r>
            <a:endParaRPr lang="en-US" altLang="ja-JP" u="sng" dirty="0">
              <a:uFill>
                <a:solidFill>
                  <a:schemeClr val="accent6">
                    <a:lumMod val="40000"/>
                    <a:lumOff val="60000"/>
                  </a:schemeClr>
                </a:solidFill>
              </a:uFill>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p:txBody>
          <a:bodyPr/>
          <a:lstStyle/>
          <a:p>
            <a:pPr marL="0" indent="0">
              <a:buNone/>
            </a:pPr>
            <a:r>
              <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2" action="ppaction://hlinksldjump">
                  <a:extLst>
                    <a:ext uri="{A12FA001-AC4F-418D-AE19-62706E023703}">
                      <ahyp:hlinkClr xmlns:ahyp="http://schemas.microsoft.com/office/drawing/2018/hyperlinkcolor" val="tx"/>
                    </a:ext>
                  </a:extLst>
                </a:hlinkClick>
              </a:rPr>
              <a:t>8-1.</a:t>
            </a:r>
            <a:r>
              <a:rPr kumimoji="1" lang="ja-JP" altLang="en-US"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2" action="ppaction://hlinksldjump">
                  <a:extLst>
                    <a:ext uri="{A12FA001-AC4F-418D-AE19-62706E023703}">
                      <ahyp:hlinkClr xmlns:ahyp="http://schemas.microsoft.com/office/drawing/2018/hyperlinkcolor" val="tx"/>
                    </a:ext>
                  </a:extLst>
                </a:hlinkClick>
              </a:rPr>
              <a:t>権限付与</a:t>
            </a:r>
            <a:r>
              <a:rPr kumimoji="1"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2" action="ppaction://hlinksldjump">
                  <a:extLst>
                    <a:ext uri="{A12FA001-AC4F-418D-AE19-62706E023703}">
                      <ahyp:hlinkClr xmlns:ahyp="http://schemas.microsoft.com/office/drawing/2018/hyperlinkcolor" val="tx"/>
                    </a:ext>
                  </a:extLst>
                </a:hlinkClick>
              </a:rPr>
              <a:t>XML</a:t>
            </a:r>
            <a:r>
              <a:rPr kumimoji="1" lang="ja-JP" altLang="en-US"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2" action="ppaction://hlinksldjump">
                  <a:extLst>
                    <a:ext uri="{A12FA001-AC4F-418D-AE19-62706E023703}">
                      <ahyp:hlinkClr xmlns:ahyp="http://schemas.microsoft.com/office/drawing/2018/hyperlinkcolor" val="tx"/>
                    </a:ext>
                  </a:extLst>
                </a:hlinkClick>
              </a:rPr>
              <a:t>のポイント</a:t>
            </a:r>
            <a:endParaRPr kumimoji="1"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a:p>
            <a:pPr marL="0" indent="0">
              <a:buNone/>
            </a:pPr>
            <a:r>
              <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3" action="ppaction://hlinksldjump">
                  <a:extLst>
                    <a:ext uri="{A12FA001-AC4F-418D-AE19-62706E023703}">
                      <ahyp:hlinkClr xmlns:ahyp="http://schemas.microsoft.com/office/drawing/2018/hyperlinkcolor" val="tx"/>
                    </a:ext>
                  </a:extLst>
                </a:hlinkClick>
              </a:rPr>
              <a:t>8-2.</a:t>
            </a:r>
            <a:r>
              <a:rPr kumimoji="1" lang="ja-JP" altLang="en-US"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3" action="ppaction://hlinksldjump">
                  <a:extLst>
                    <a:ext uri="{A12FA001-AC4F-418D-AE19-62706E023703}">
                      <ahyp:hlinkClr xmlns:ahyp="http://schemas.microsoft.com/office/drawing/2018/hyperlinkcolor" val="tx"/>
                    </a:ext>
                  </a:extLst>
                </a:hlinkClick>
              </a:rPr>
              <a:t>プロキシサーバエラーへの対処</a:t>
            </a:r>
            <a:endPar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a:p>
            <a:pPr marL="0" indent="0">
              <a:buNone/>
            </a:pPr>
            <a:r>
              <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4" action="ppaction://hlinksldjump">
                  <a:extLst>
                    <a:ext uri="{A12FA001-AC4F-418D-AE19-62706E023703}">
                      <ahyp:hlinkClr xmlns:ahyp="http://schemas.microsoft.com/office/drawing/2018/hyperlinkcolor" val="tx"/>
                    </a:ext>
                  </a:extLst>
                </a:hlinkClick>
              </a:rPr>
              <a:t>8-3.</a:t>
            </a:r>
            <a:r>
              <a:rPr lang="ja-JP" altLang="en-US"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4" action="ppaction://hlinksldjump">
                  <a:extLst>
                    <a:ext uri="{A12FA001-AC4F-418D-AE19-62706E023703}">
                      <ahyp:hlinkClr xmlns:ahyp="http://schemas.microsoft.com/office/drawing/2018/hyperlinkcolor" val="tx"/>
                    </a:ext>
                  </a:extLst>
                </a:hlinkClick>
              </a:rPr>
              <a:t>リストアイテムデータの送信フォーマット</a:t>
            </a:r>
            <a:endPar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a:p>
            <a:pPr marL="0" indent="0">
              <a:buNone/>
            </a:pPr>
            <a:r>
              <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5" action="ppaction://hlinksldjump">
                  <a:extLst>
                    <a:ext uri="{A12FA001-AC4F-418D-AE19-62706E023703}">
                      <ahyp:hlinkClr xmlns:ahyp="http://schemas.microsoft.com/office/drawing/2018/hyperlinkcolor" val="tx"/>
                    </a:ext>
                  </a:extLst>
                </a:hlinkClick>
              </a:rPr>
              <a:t>8-4.</a:t>
            </a:r>
            <a:r>
              <a:rPr lang="ja-JP" altLang="en-US"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5" action="ppaction://hlinksldjump">
                  <a:extLst>
                    <a:ext uri="{A12FA001-AC4F-418D-AE19-62706E023703}">
                      <ahyp:hlinkClr xmlns:ahyp="http://schemas.microsoft.com/office/drawing/2018/hyperlinkcolor" val="tx"/>
                    </a:ext>
                  </a:extLst>
                </a:hlinkClick>
              </a:rPr>
              <a:t>リストの列名に日本語を使用した際の留意点</a:t>
            </a:r>
            <a:endPar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a:p>
            <a:pPr marL="0" indent="0">
              <a:buNone/>
            </a:pPr>
            <a:r>
              <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6" action="ppaction://hlinksldjump">
                  <a:extLst>
                    <a:ext uri="{A12FA001-AC4F-418D-AE19-62706E023703}">
                      <ahyp:hlinkClr xmlns:ahyp="http://schemas.microsoft.com/office/drawing/2018/hyperlinkcolor" val="tx"/>
                    </a:ext>
                  </a:extLst>
                </a:hlinkClick>
              </a:rPr>
              <a:t>8-5.</a:t>
            </a:r>
            <a:r>
              <a:rPr lang="ja-JP" altLang="en-US"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6" action="ppaction://hlinksldjump">
                  <a:extLst>
                    <a:ext uri="{A12FA001-AC4F-418D-AE19-62706E023703}">
                      <ahyp:hlinkClr xmlns:ahyp="http://schemas.microsoft.com/office/drawing/2018/hyperlinkcolor" val="tx"/>
                    </a:ext>
                  </a:extLst>
                </a:hlinkClick>
              </a:rPr>
              <a:t>リストアイテムの</a:t>
            </a:r>
            <a:r>
              <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6" action="ppaction://hlinksldjump">
                  <a:extLst>
                    <a:ext uri="{A12FA001-AC4F-418D-AE19-62706E023703}">
                      <ahyp:hlinkClr xmlns:ahyp="http://schemas.microsoft.com/office/drawing/2018/hyperlinkcolor" val="tx"/>
                    </a:ext>
                  </a:extLst>
                </a:hlinkClick>
              </a:rPr>
              <a:t>5000/20000</a:t>
            </a:r>
            <a:r>
              <a:rPr lang="ja-JP" altLang="en-US"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6" action="ppaction://hlinksldjump">
                  <a:extLst>
                    <a:ext uri="{A12FA001-AC4F-418D-AE19-62706E023703}">
                      <ahyp:hlinkClr xmlns:ahyp="http://schemas.microsoft.com/office/drawing/2018/hyperlinkcolor" val="tx"/>
                    </a:ext>
                  </a:extLst>
                </a:hlinkClick>
              </a:rPr>
              <a:t>件問題</a:t>
            </a:r>
            <a:endPar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a:p>
            <a:pPr marL="0" indent="0">
              <a:buNone/>
            </a:pPr>
            <a:r>
              <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7" action="ppaction://hlinksldjump">
                  <a:extLst>
                    <a:ext uri="{A12FA001-AC4F-418D-AE19-62706E023703}">
                      <ahyp:hlinkClr xmlns:ahyp="http://schemas.microsoft.com/office/drawing/2018/hyperlinkcolor" val="tx"/>
                    </a:ext>
                  </a:extLst>
                </a:hlinkClick>
              </a:rPr>
              <a:t>8-6.</a:t>
            </a:r>
            <a:r>
              <a:rPr lang="ja-JP" altLang="en-US"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7" action="ppaction://hlinksldjump">
                  <a:extLst>
                    <a:ext uri="{A12FA001-AC4F-418D-AE19-62706E023703}">
                      <ahyp:hlinkClr xmlns:ahyp="http://schemas.microsoft.com/office/drawing/2018/hyperlinkcolor" val="tx"/>
                    </a:ext>
                  </a:extLst>
                </a:hlinkClick>
              </a:rPr>
              <a:t>リストアイテムデータ更新手法の一例</a:t>
            </a:r>
            <a:endPar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a:p>
            <a:pPr marL="0" indent="0">
              <a:buNone/>
            </a:pPr>
            <a:r>
              <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8" action="ppaction://hlinksldjump">
                  <a:extLst>
                    <a:ext uri="{A12FA001-AC4F-418D-AE19-62706E023703}">
                      <ahyp:hlinkClr xmlns:ahyp="http://schemas.microsoft.com/office/drawing/2018/hyperlinkcolor" val="tx"/>
                    </a:ext>
                  </a:extLst>
                </a:hlinkClick>
              </a:rPr>
              <a:t>8-7.</a:t>
            </a:r>
            <a:r>
              <a:rPr lang="ja-JP" altLang="en-US"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8" action="ppaction://hlinksldjump">
                  <a:extLst>
                    <a:ext uri="{A12FA001-AC4F-418D-AE19-62706E023703}">
                      <ahyp:hlinkClr xmlns:ahyp="http://schemas.microsoft.com/office/drawing/2018/hyperlinkcolor" val="tx"/>
                    </a:ext>
                  </a:extLst>
                </a:hlinkClick>
              </a:rPr>
              <a:t>フォルダ・ファイル操作のプログラム例</a:t>
            </a:r>
            <a:endPar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a:p>
            <a:pPr marL="0" indent="0">
              <a:buNone/>
            </a:pPr>
            <a:endPar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p:txBody>
      </p:sp>
      <p:graphicFrame>
        <p:nvGraphicFramePr>
          <p:cNvPr id="5" name="オブジェクト 4">
            <a:extLst>
              <a:ext uri="{FF2B5EF4-FFF2-40B4-BE49-F238E27FC236}">
                <a16:creationId xmlns:a16="http://schemas.microsoft.com/office/drawing/2014/main" id="{4A53CC01-D0B9-46C0-823D-096FBC30D066}"/>
              </a:ext>
            </a:extLst>
          </p:cNvPr>
          <p:cNvGraphicFramePr>
            <a:graphicFrameLocks noChangeAspect="1"/>
          </p:cNvGraphicFramePr>
          <p:nvPr>
            <p:extLst>
              <p:ext uri="{D42A27DB-BD31-4B8C-83A1-F6EECF244321}">
                <p14:modId xmlns:p14="http://schemas.microsoft.com/office/powerpoint/2010/main" val="588828003"/>
              </p:ext>
            </p:extLst>
          </p:nvPr>
        </p:nvGraphicFramePr>
        <p:xfrm>
          <a:off x="0" y="0"/>
          <a:ext cx="742950" cy="495300"/>
        </p:xfrm>
        <a:graphic>
          <a:graphicData uri="http://schemas.openxmlformats.org/presentationml/2006/ole">
            <mc:AlternateContent xmlns:mc="http://schemas.openxmlformats.org/markup-compatibility/2006">
              <mc:Choice xmlns:v="urn:schemas-microsoft-com:vml" Requires="v">
                <p:oleObj r:id="rId9" imgW="1228571" imgH="819048" progId="MSPhotoEd.3">
                  <p:embed/>
                </p:oleObj>
              </mc:Choice>
              <mc:Fallback>
                <p:oleObj r:id="rId9" imgW="1228571" imgH="819048" progId="MSPhotoEd.3">
                  <p:embed/>
                  <p:pic>
                    <p:nvPicPr>
                      <p:cNvPr id="5" name="オブジェクト 4">
                        <a:extLst>
                          <a:ext uri="{FF2B5EF4-FFF2-40B4-BE49-F238E27FC236}">
                            <a16:creationId xmlns:a16="http://schemas.microsoft.com/office/drawing/2014/main" id="{4A53CC01-D0B9-46C0-823D-096FBC30D06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742950" cy="495300"/>
                      </a:xfrm>
                      <a:prstGeom prst="rect">
                        <a:avLst/>
                      </a:prstGeom>
                      <a:noFill/>
                    </p:spPr>
                  </p:pic>
                </p:oleObj>
              </mc:Fallback>
            </mc:AlternateContent>
          </a:graphicData>
        </a:graphic>
      </p:graphicFrame>
      <p:pic>
        <p:nvPicPr>
          <p:cNvPr id="6" name="グラフィックス 5" descr="戻る 単色塗りつぶし">
            <a:hlinkClick r:id="rId11" action="ppaction://hlinksldjump"/>
            <a:extLst>
              <a:ext uri="{FF2B5EF4-FFF2-40B4-BE49-F238E27FC236}">
                <a16:creationId xmlns:a16="http://schemas.microsoft.com/office/drawing/2014/main" id="{F0EEA46E-0181-4155-B1AE-2F9C7583BA2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368118" y="3362"/>
            <a:ext cx="457200" cy="457200"/>
          </a:xfrm>
          <a:prstGeom prst="rect">
            <a:avLst/>
          </a:prstGeom>
        </p:spPr>
      </p:pic>
    </p:spTree>
    <p:extLst>
      <p:ext uri="{BB962C8B-B14F-4D97-AF65-F5344CB8AC3E}">
        <p14:creationId xmlns:p14="http://schemas.microsoft.com/office/powerpoint/2010/main" val="40591653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7AFCFB8C-DE61-45B3-9389-4477B1E3DBBD}"/>
              </a:ext>
            </a:extLst>
          </p:cNvPr>
          <p:cNvPicPr>
            <a:picLocks noChangeAspect="1"/>
          </p:cNvPicPr>
          <p:nvPr/>
        </p:nvPicPr>
        <p:blipFill>
          <a:blip r:embed="rId2"/>
          <a:stretch>
            <a:fillRect/>
          </a:stretch>
        </p:blipFill>
        <p:spPr>
          <a:xfrm>
            <a:off x="1003184" y="3307901"/>
            <a:ext cx="7886700" cy="552450"/>
          </a:xfrm>
          <a:prstGeom prst="rect">
            <a:avLst/>
          </a:prstGeom>
        </p:spPr>
      </p:pic>
      <p:pic>
        <p:nvPicPr>
          <p:cNvPr id="9" name="図 8">
            <a:extLst>
              <a:ext uri="{FF2B5EF4-FFF2-40B4-BE49-F238E27FC236}">
                <a16:creationId xmlns:a16="http://schemas.microsoft.com/office/drawing/2014/main" id="{02D109C7-7268-4F34-97B3-F8BFCB13243D}"/>
              </a:ext>
            </a:extLst>
          </p:cNvPr>
          <p:cNvPicPr>
            <a:picLocks noChangeAspect="1"/>
          </p:cNvPicPr>
          <p:nvPr/>
        </p:nvPicPr>
        <p:blipFill>
          <a:blip r:embed="rId3"/>
          <a:stretch>
            <a:fillRect/>
          </a:stretch>
        </p:blipFill>
        <p:spPr>
          <a:xfrm>
            <a:off x="2172967" y="4877447"/>
            <a:ext cx="5560065" cy="1856233"/>
          </a:xfrm>
          <a:prstGeom prst="rect">
            <a:avLst/>
          </a:prstGeom>
          <a:ln>
            <a:noFill/>
          </a:ln>
          <a:effectLst>
            <a:outerShdw blurRad="292100" dist="139700" dir="2700000" algn="tl" rotWithShape="0">
              <a:srgbClr val="333333">
                <a:alpha val="65000"/>
              </a:srgbClr>
            </a:outerShdw>
          </a:effectLst>
        </p:spPr>
      </p:pic>
      <p:sp>
        <p:nvSpPr>
          <p:cNvPr id="2" name="タイトル 1"/>
          <p:cNvSpPr>
            <a:spLocks noGrp="1"/>
          </p:cNvSpPr>
          <p:nvPr>
            <p:ph type="title"/>
          </p:nvPr>
        </p:nvSpPr>
        <p:spPr/>
        <p:txBody>
          <a:bodyPr>
            <a:normAutofit/>
          </a:bodyPr>
          <a:lstStyle/>
          <a:p>
            <a:r>
              <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8-1.</a:t>
            </a:r>
            <a:r>
              <a:rPr lang="ja-JP" altLang="en-US"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権限付与</a:t>
            </a:r>
            <a:r>
              <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XML</a:t>
            </a:r>
            <a:r>
              <a:rPr lang="ja-JP" altLang="en-US"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のポイント</a:t>
            </a:r>
            <a:endPar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p:txBody>
          <a:bodyPr/>
          <a:lstStyle/>
          <a:p>
            <a:pPr marL="0" indent="0">
              <a:buNone/>
            </a:pPr>
            <a:r>
              <a:rPr lang="ja-JP" altLang="en-US" dirty="0">
                <a:latin typeface="Meiryo UI" panose="020B0604030504040204" pitchFamily="50" charset="-128"/>
                <a:ea typeface="Meiryo UI" panose="020B0604030504040204" pitchFamily="50" charset="-128"/>
              </a:rPr>
              <a:t>●ポイント</a:t>
            </a:r>
            <a:endParaRPr lang="en-US" altLang="ja-JP" dirty="0">
              <a:latin typeface="Meiryo UI" panose="020B0604030504040204" pitchFamily="50" charset="-128"/>
              <a:ea typeface="Meiryo UI" panose="020B0604030504040204" pitchFamily="50" charset="-128"/>
            </a:endParaRPr>
          </a:p>
        </p:txBody>
      </p:sp>
      <p:cxnSp>
        <p:nvCxnSpPr>
          <p:cNvPr id="24" name="直線コネクタ 23">
            <a:extLst>
              <a:ext uri="{FF2B5EF4-FFF2-40B4-BE49-F238E27FC236}">
                <a16:creationId xmlns:a16="http://schemas.microsoft.com/office/drawing/2014/main" id="{677395C0-AFD5-4959-AF8F-A18360DAB157}"/>
              </a:ext>
            </a:extLst>
          </p:cNvPr>
          <p:cNvCxnSpPr>
            <a:cxnSpLocks/>
            <a:stCxn id="20" idx="0"/>
            <a:endCxn id="14" idx="2"/>
          </p:cNvCxnSpPr>
          <p:nvPr/>
        </p:nvCxnSpPr>
        <p:spPr>
          <a:xfrm flipV="1">
            <a:off x="3648500" y="3175977"/>
            <a:ext cx="1392435" cy="135073"/>
          </a:xfrm>
          <a:prstGeom prst="line">
            <a:avLst/>
          </a:prstGeom>
          <a:ln/>
        </p:spPr>
        <p:style>
          <a:lnRef idx="3">
            <a:schemeClr val="accent4"/>
          </a:lnRef>
          <a:fillRef idx="0">
            <a:schemeClr val="accent4"/>
          </a:fillRef>
          <a:effectRef idx="2">
            <a:schemeClr val="accent4"/>
          </a:effectRef>
          <a:fontRef idx="minor">
            <a:schemeClr val="tx1"/>
          </a:fontRef>
        </p:style>
      </p:cxnSp>
      <p:sp>
        <p:nvSpPr>
          <p:cNvPr id="14" name="テキスト ボックス 13">
            <a:extLst>
              <a:ext uri="{FF2B5EF4-FFF2-40B4-BE49-F238E27FC236}">
                <a16:creationId xmlns:a16="http://schemas.microsoft.com/office/drawing/2014/main" id="{B55782C8-9C02-4B94-A9D7-0C9456AC12A6}"/>
              </a:ext>
            </a:extLst>
          </p:cNvPr>
          <p:cNvSpPr txBox="1"/>
          <p:nvPr/>
        </p:nvSpPr>
        <p:spPr>
          <a:xfrm>
            <a:off x="1003184" y="2252647"/>
            <a:ext cx="8075502" cy="92333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ja-JP" altLang="en-US" dirty="0">
                <a:latin typeface="Meiryo UI" panose="020B0604030504040204" pitchFamily="50" charset="-128"/>
                <a:ea typeface="Meiryo UI" panose="020B0604030504040204" pitchFamily="50" charset="-128"/>
              </a:rPr>
              <a:t>アドインへの権限付与で使用する下記のような</a:t>
            </a:r>
            <a:r>
              <a:rPr kumimoji="1" lang="en-US" altLang="ja-JP" dirty="0">
                <a:latin typeface="Meiryo UI" panose="020B0604030504040204" pitchFamily="50" charset="-128"/>
                <a:ea typeface="Meiryo UI" panose="020B0604030504040204" pitchFamily="50" charset="-128"/>
              </a:rPr>
              <a:t>XML</a:t>
            </a:r>
            <a:r>
              <a:rPr kumimoji="1" lang="ja-JP" altLang="en-US" dirty="0">
                <a:latin typeface="Meiryo UI" panose="020B0604030504040204" pitchFamily="50" charset="-128"/>
                <a:ea typeface="Meiryo UI" panose="020B0604030504040204" pitchFamily="50" charset="-128"/>
              </a:rPr>
              <a:t>ですが、</a:t>
            </a:r>
            <a:r>
              <a:rPr kumimoji="1" lang="en-US" altLang="ja-JP" dirty="0">
                <a:latin typeface="Meiryo UI" panose="020B0604030504040204" pitchFamily="50" charset="-128"/>
                <a:ea typeface="Meiryo UI" panose="020B0604030504040204" pitchFamily="50" charset="-128"/>
              </a:rPr>
              <a:t>Teams</a:t>
            </a:r>
            <a:r>
              <a:rPr kumimoji="1" lang="ja-JP" altLang="en-US" dirty="0">
                <a:latin typeface="Meiryo UI" panose="020B0604030504040204" pitchFamily="50" charset="-128"/>
                <a:ea typeface="Meiryo UI" panose="020B0604030504040204" pitchFamily="50" charset="-128"/>
              </a:rPr>
              <a:t>付随や</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単体払い出しの</a:t>
            </a:r>
            <a:r>
              <a:rPr kumimoji="1" lang="en-US" altLang="ja-JP" dirty="0">
                <a:latin typeface="Meiryo UI" panose="020B0604030504040204" pitchFamily="50" charset="-128"/>
                <a:ea typeface="Meiryo UI" panose="020B0604030504040204" pitchFamily="50" charset="-128"/>
              </a:rPr>
              <a:t>SPO</a:t>
            </a:r>
            <a:r>
              <a:rPr kumimoji="1" lang="ja-JP" altLang="en-US" dirty="0">
                <a:latin typeface="Meiryo UI" panose="020B0604030504040204" pitchFamily="50" charset="-128"/>
                <a:ea typeface="Meiryo UI" panose="020B0604030504040204" pitchFamily="50" charset="-128"/>
              </a:rPr>
              <a:t>サイトでは、</a:t>
            </a:r>
            <a:r>
              <a:rPr kumimoji="1" lang="en-US" altLang="ja-JP" dirty="0">
                <a:latin typeface="Meiryo UI" panose="020B0604030504040204" pitchFamily="50" charset="-128"/>
                <a:ea typeface="Meiryo UI" panose="020B0604030504040204" pitchFamily="50" charset="-128"/>
              </a:rPr>
              <a:t>1</a:t>
            </a:r>
            <a:r>
              <a:rPr kumimoji="1" lang="ja-JP" altLang="en-US" dirty="0">
                <a:latin typeface="Meiryo UI" panose="020B0604030504040204" pitchFamily="50" charset="-128"/>
                <a:ea typeface="Meiryo UI" panose="020B0604030504040204" pitchFamily="50" charset="-128"/>
              </a:rPr>
              <a:t>行目の「</a:t>
            </a:r>
            <a:r>
              <a:rPr kumimoji="1" lang="en-US" altLang="ja-JP" dirty="0" err="1">
                <a:solidFill>
                  <a:srgbClr val="C00000"/>
                </a:solidFill>
                <a:latin typeface="Meiryo UI" panose="020B0604030504040204" pitchFamily="50" charset="-128"/>
                <a:ea typeface="Meiryo UI" panose="020B0604030504040204" pitchFamily="50" charset="-128"/>
              </a:rPr>
              <a:t>AllowAppOnlyPolicy</a:t>
            </a:r>
            <a:r>
              <a:rPr kumimoji="1" lang="en-US" altLang="ja-JP" dirty="0">
                <a:solidFill>
                  <a:srgbClr val="C00000"/>
                </a:solidFill>
                <a:latin typeface="Meiryo UI" panose="020B0604030504040204" pitchFamily="50" charset="-128"/>
                <a:ea typeface="Meiryo UI" panose="020B0604030504040204" pitchFamily="50" charset="-128"/>
              </a:rPr>
              <a:t>=“true”</a:t>
            </a:r>
            <a:r>
              <a:rPr kumimoji="1" lang="ja-JP" altLang="en-US" dirty="0">
                <a:latin typeface="Meiryo UI" panose="020B0604030504040204" pitchFamily="50" charset="-128"/>
                <a:ea typeface="Meiryo UI" panose="020B0604030504040204" pitchFamily="50" charset="-128"/>
              </a:rPr>
              <a:t>」の部分が</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ないと上手く権限付与できません。ご注意ください。</a:t>
            </a:r>
            <a:endParaRPr kumimoji="1" lang="en-US" altLang="ja-JP" dirty="0">
              <a:latin typeface="Meiryo UI" panose="020B0604030504040204" pitchFamily="50" charset="-128"/>
              <a:ea typeface="Meiryo UI" panose="020B0604030504040204" pitchFamily="50" charset="-128"/>
            </a:endParaRPr>
          </a:p>
        </p:txBody>
      </p:sp>
      <p:sp>
        <p:nvSpPr>
          <p:cNvPr id="18" name="テキスト ボックス 17">
            <a:extLst>
              <a:ext uri="{FF2B5EF4-FFF2-40B4-BE49-F238E27FC236}">
                <a16:creationId xmlns:a16="http://schemas.microsoft.com/office/drawing/2014/main" id="{351DB9E2-A58D-46FC-9C42-3EFB52E37B9F}"/>
              </a:ext>
            </a:extLst>
          </p:cNvPr>
          <p:cNvSpPr txBox="1"/>
          <p:nvPr/>
        </p:nvSpPr>
        <p:spPr>
          <a:xfrm>
            <a:off x="1161876" y="3909628"/>
            <a:ext cx="7569315" cy="92333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en-US" altLang="ja-JP" dirty="0">
                <a:latin typeface="Meiryo UI" panose="020B0604030504040204" pitchFamily="50" charset="-128"/>
                <a:ea typeface="Meiryo UI" panose="020B0604030504040204" pitchFamily="50" charset="-128"/>
              </a:rPr>
              <a:t>Scope</a:t>
            </a:r>
            <a:r>
              <a:rPr kumimoji="1" lang="ja-JP" altLang="en-US" dirty="0">
                <a:latin typeface="Meiryo UI" panose="020B0604030504040204" pitchFamily="50" charset="-128"/>
                <a:ea typeface="Meiryo UI" panose="020B0604030504040204" pitchFamily="50" charset="-128"/>
              </a:rPr>
              <a:t>の</a:t>
            </a:r>
            <a:r>
              <a:rPr kumimoji="1" lang="en-US" altLang="ja-JP" dirty="0">
                <a:latin typeface="Meiryo UI" panose="020B0604030504040204" pitchFamily="50" charset="-128"/>
                <a:ea typeface="Meiryo UI" panose="020B0604030504040204" pitchFamily="50" charset="-128"/>
              </a:rPr>
              <a:t>URI</a:t>
            </a:r>
            <a:r>
              <a:rPr kumimoji="1" lang="ja-JP" altLang="en-US" dirty="0">
                <a:latin typeface="Meiryo UI" panose="020B0604030504040204" pitchFamily="50" charset="-128"/>
                <a:ea typeface="Meiryo UI" panose="020B0604030504040204" pitchFamily="50" charset="-128"/>
              </a:rPr>
              <a:t>と</a:t>
            </a:r>
            <a:r>
              <a:rPr kumimoji="1" lang="en-US" altLang="ja-JP" dirty="0">
                <a:latin typeface="Meiryo UI" panose="020B0604030504040204" pitchFamily="50" charset="-128"/>
                <a:ea typeface="Meiryo UI" panose="020B0604030504040204" pitchFamily="50" charset="-128"/>
              </a:rPr>
              <a:t>Right</a:t>
            </a:r>
            <a:r>
              <a:rPr kumimoji="1" lang="ja-JP" altLang="en-US" dirty="0">
                <a:latin typeface="Meiryo UI" panose="020B0604030504040204" pitchFamily="50" charset="-128"/>
                <a:ea typeface="Meiryo UI" panose="020B0604030504040204" pitchFamily="50" charset="-128"/>
              </a:rPr>
              <a:t>の権限には以下のようなものがあります。</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それぞれできることに違いが発生します。詳しくは下記リンクを参考にしてください。</a:t>
            </a:r>
            <a:endParaRPr kumimoji="1" lang="en-US" altLang="ja-JP" dirty="0">
              <a:latin typeface="Meiryo UI" panose="020B0604030504040204" pitchFamily="50" charset="-128"/>
              <a:ea typeface="Meiryo UI" panose="020B0604030504040204" pitchFamily="50" charset="-128"/>
            </a:endParaRPr>
          </a:p>
          <a:p>
            <a:r>
              <a:rPr lang="en-US" altLang="ja-JP" dirty="0">
                <a:solidFill>
                  <a:srgbClr val="002060"/>
                </a:solidFill>
                <a:hlinkClick r:id="rId4">
                  <a:extLst>
                    <a:ext uri="{A12FA001-AC4F-418D-AE19-62706E023703}">
                      <ahyp:hlinkClr xmlns:ahyp="http://schemas.microsoft.com/office/drawing/2018/hyperlinkcolor" val="tx"/>
                    </a:ext>
                  </a:extLst>
                </a:hlinkClick>
              </a:rPr>
              <a:t>SharePoint </a:t>
            </a:r>
            <a:r>
              <a:rPr lang="ja-JP" altLang="en-US" dirty="0">
                <a:solidFill>
                  <a:srgbClr val="002060"/>
                </a:solidFill>
                <a:hlinkClick r:id="rId4">
                  <a:extLst>
                    <a:ext uri="{A12FA001-AC4F-418D-AE19-62706E023703}">
                      <ahyp:hlinkClr xmlns:ahyp="http://schemas.microsoft.com/office/drawing/2018/hyperlinkcolor" val="tx"/>
                    </a:ext>
                  </a:extLst>
                </a:hlinkClick>
              </a:rPr>
              <a:t>でのアドインのアクセス許可 </a:t>
            </a:r>
            <a:r>
              <a:rPr lang="en-US" altLang="ja-JP" dirty="0">
                <a:solidFill>
                  <a:srgbClr val="002060"/>
                </a:solidFill>
                <a:hlinkClick r:id="rId4">
                  <a:extLst>
                    <a:ext uri="{A12FA001-AC4F-418D-AE19-62706E023703}">
                      <ahyp:hlinkClr xmlns:ahyp="http://schemas.microsoft.com/office/drawing/2018/hyperlinkcolor" val="tx"/>
                    </a:ext>
                  </a:extLst>
                </a:hlinkClick>
              </a:rPr>
              <a:t>| Microsoft Docs</a:t>
            </a:r>
            <a:endParaRPr kumimoji="1" lang="en-US" altLang="ja-JP" dirty="0">
              <a:solidFill>
                <a:srgbClr val="002060"/>
              </a:solidFill>
              <a:latin typeface="Meiryo UI" panose="020B0604030504040204" pitchFamily="50" charset="-128"/>
              <a:ea typeface="Meiryo UI" panose="020B0604030504040204" pitchFamily="50" charset="-128"/>
            </a:endParaRPr>
          </a:p>
        </p:txBody>
      </p:sp>
      <p:sp>
        <p:nvSpPr>
          <p:cNvPr id="20" name="正方形/長方形 19">
            <a:extLst>
              <a:ext uri="{FF2B5EF4-FFF2-40B4-BE49-F238E27FC236}">
                <a16:creationId xmlns:a16="http://schemas.microsoft.com/office/drawing/2014/main" id="{E8514ABF-1170-4EC5-BB5B-4050EE1B9F62}"/>
              </a:ext>
            </a:extLst>
          </p:cNvPr>
          <p:cNvSpPr/>
          <p:nvPr/>
        </p:nvSpPr>
        <p:spPr>
          <a:xfrm>
            <a:off x="2708670" y="3311050"/>
            <a:ext cx="1879660" cy="175038"/>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33664995-1C97-49B0-B9B4-F087CFF443CE}"/>
              </a:ext>
            </a:extLst>
          </p:cNvPr>
          <p:cNvSpPr/>
          <p:nvPr/>
        </p:nvSpPr>
        <p:spPr>
          <a:xfrm>
            <a:off x="2950876" y="3496607"/>
            <a:ext cx="4241859" cy="175038"/>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8786653B-2ECD-4859-82D5-C0716791747E}"/>
              </a:ext>
            </a:extLst>
          </p:cNvPr>
          <p:cNvSpPr/>
          <p:nvPr/>
        </p:nvSpPr>
        <p:spPr>
          <a:xfrm>
            <a:off x="7192735" y="3496607"/>
            <a:ext cx="1475015" cy="175038"/>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cxnSp>
        <p:nvCxnSpPr>
          <p:cNvPr id="27" name="直線コネクタ 26">
            <a:extLst>
              <a:ext uri="{FF2B5EF4-FFF2-40B4-BE49-F238E27FC236}">
                <a16:creationId xmlns:a16="http://schemas.microsoft.com/office/drawing/2014/main" id="{DE2AFC97-CFC6-4DE6-AB54-CFFA4E79E408}"/>
              </a:ext>
            </a:extLst>
          </p:cNvPr>
          <p:cNvCxnSpPr>
            <a:cxnSpLocks/>
            <a:stCxn id="18" idx="0"/>
            <a:endCxn id="21" idx="2"/>
          </p:cNvCxnSpPr>
          <p:nvPr/>
        </p:nvCxnSpPr>
        <p:spPr>
          <a:xfrm flipV="1">
            <a:off x="4946534" y="3671645"/>
            <a:ext cx="125272" cy="237983"/>
          </a:xfrm>
          <a:prstGeom prst="line">
            <a:avLst/>
          </a:prstGeom>
          <a:ln/>
        </p:spPr>
        <p:style>
          <a:lnRef idx="3">
            <a:schemeClr val="accent4"/>
          </a:lnRef>
          <a:fillRef idx="0">
            <a:schemeClr val="accent4"/>
          </a:fillRef>
          <a:effectRef idx="2">
            <a:schemeClr val="accent4"/>
          </a:effectRef>
          <a:fontRef idx="minor">
            <a:schemeClr val="tx1"/>
          </a:fontRef>
        </p:style>
      </p:cxnSp>
      <p:cxnSp>
        <p:nvCxnSpPr>
          <p:cNvPr id="28" name="直線コネクタ 27">
            <a:extLst>
              <a:ext uri="{FF2B5EF4-FFF2-40B4-BE49-F238E27FC236}">
                <a16:creationId xmlns:a16="http://schemas.microsoft.com/office/drawing/2014/main" id="{DB92A61D-341A-4DC7-9817-FB7D89E3290F}"/>
              </a:ext>
            </a:extLst>
          </p:cNvPr>
          <p:cNvCxnSpPr>
            <a:cxnSpLocks/>
            <a:stCxn id="18" idx="0"/>
            <a:endCxn id="25" idx="2"/>
          </p:cNvCxnSpPr>
          <p:nvPr/>
        </p:nvCxnSpPr>
        <p:spPr>
          <a:xfrm flipV="1">
            <a:off x="4946534" y="3671645"/>
            <a:ext cx="2983709" cy="237983"/>
          </a:xfrm>
          <a:prstGeom prst="line">
            <a:avLst/>
          </a:prstGeom>
          <a:ln/>
        </p:spPr>
        <p:style>
          <a:lnRef idx="3">
            <a:schemeClr val="accent4"/>
          </a:lnRef>
          <a:fillRef idx="0">
            <a:schemeClr val="accent4"/>
          </a:fillRef>
          <a:effectRef idx="2">
            <a:schemeClr val="accent4"/>
          </a:effectRef>
          <a:fontRef idx="minor">
            <a:schemeClr val="tx1"/>
          </a:fontRef>
        </p:style>
      </p:cxnSp>
      <p:graphicFrame>
        <p:nvGraphicFramePr>
          <p:cNvPr id="15" name="オブジェクト 14">
            <a:extLst>
              <a:ext uri="{FF2B5EF4-FFF2-40B4-BE49-F238E27FC236}">
                <a16:creationId xmlns:a16="http://schemas.microsoft.com/office/drawing/2014/main" id="{1291F455-4DDA-40FC-876D-C723B2ECEE0F}"/>
              </a:ext>
            </a:extLst>
          </p:cNvPr>
          <p:cNvGraphicFramePr>
            <a:graphicFrameLocks noChangeAspect="1"/>
          </p:cNvGraphicFramePr>
          <p:nvPr>
            <p:extLst>
              <p:ext uri="{D42A27DB-BD31-4B8C-83A1-F6EECF244321}">
                <p14:modId xmlns:p14="http://schemas.microsoft.com/office/powerpoint/2010/main" val="588828003"/>
              </p:ext>
            </p:extLst>
          </p:nvPr>
        </p:nvGraphicFramePr>
        <p:xfrm>
          <a:off x="0" y="0"/>
          <a:ext cx="742950" cy="495300"/>
        </p:xfrm>
        <a:graphic>
          <a:graphicData uri="http://schemas.openxmlformats.org/presentationml/2006/ole">
            <mc:AlternateContent xmlns:mc="http://schemas.openxmlformats.org/markup-compatibility/2006">
              <mc:Choice xmlns:v="urn:schemas-microsoft-com:vml" Requires="v">
                <p:oleObj r:id="rId5" imgW="1228571" imgH="819048" progId="MSPhotoEd.3">
                  <p:embed/>
                </p:oleObj>
              </mc:Choice>
              <mc:Fallback>
                <p:oleObj r:id="rId5" imgW="1228571" imgH="819048" progId="MSPhotoEd.3">
                  <p:embed/>
                  <p:pic>
                    <p:nvPicPr>
                      <p:cNvPr id="15" name="オブジェクト 14">
                        <a:extLst>
                          <a:ext uri="{FF2B5EF4-FFF2-40B4-BE49-F238E27FC236}">
                            <a16:creationId xmlns:a16="http://schemas.microsoft.com/office/drawing/2014/main" id="{1291F455-4DDA-40FC-876D-C723B2ECEE0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742950" cy="495300"/>
                      </a:xfrm>
                      <a:prstGeom prst="rect">
                        <a:avLst/>
                      </a:prstGeom>
                      <a:noFill/>
                    </p:spPr>
                  </p:pic>
                </p:oleObj>
              </mc:Fallback>
            </mc:AlternateContent>
          </a:graphicData>
        </a:graphic>
      </p:graphicFrame>
      <p:pic>
        <p:nvPicPr>
          <p:cNvPr id="16" name="グラフィックス 15" descr="戻る 単色塗りつぶし">
            <a:hlinkClick r:id="rId7" action="ppaction://hlinksldjump"/>
            <a:extLst>
              <a:ext uri="{FF2B5EF4-FFF2-40B4-BE49-F238E27FC236}">
                <a16:creationId xmlns:a16="http://schemas.microsoft.com/office/drawing/2014/main" id="{E6C431DC-D6AC-408E-A560-B98402430CD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368118" y="3362"/>
            <a:ext cx="457200" cy="457200"/>
          </a:xfrm>
          <a:prstGeom prst="rect">
            <a:avLst/>
          </a:prstGeom>
        </p:spPr>
      </p:pic>
    </p:spTree>
    <p:extLst>
      <p:ext uri="{BB962C8B-B14F-4D97-AF65-F5344CB8AC3E}">
        <p14:creationId xmlns:p14="http://schemas.microsoft.com/office/powerpoint/2010/main" val="34077500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8-2.</a:t>
            </a:r>
            <a:r>
              <a:rPr lang="ja-JP" altLang="en-US"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プロキシサーバエラーへの対処</a:t>
            </a:r>
            <a:endPar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p:txBody>
          <a:bodyPr/>
          <a:lstStyle/>
          <a:p>
            <a:pPr marL="0" indent="0">
              <a:buNone/>
            </a:pPr>
            <a:r>
              <a:rPr lang="ja-JP" altLang="en-US" dirty="0">
                <a:latin typeface="Meiryo UI" panose="020B0604030504040204" pitchFamily="50" charset="-128"/>
                <a:ea typeface="Meiryo UI" panose="020B0604030504040204" pitchFamily="50" charset="-128"/>
              </a:rPr>
              <a:t>●対処その</a:t>
            </a:r>
            <a:r>
              <a:rPr lang="en-US" altLang="ja-JP" dirty="0">
                <a:latin typeface="Meiryo UI" panose="020B0604030504040204" pitchFamily="50" charset="-128"/>
                <a:ea typeface="Meiryo UI" panose="020B0604030504040204" pitchFamily="50" charset="-128"/>
              </a:rPr>
              <a:t>1</a:t>
            </a:r>
          </a:p>
        </p:txBody>
      </p:sp>
      <p:sp>
        <p:nvSpPr>
          <p:cNvPr id="14" name="テキスト ボックス 13">
            <a:extLst>
              <a:ext uri="{FF2B5EF4-FFF2-40B4-BE49-F238E27FC236}">
                <a16:creationId xmlns:a16="http://schemas.microsoft.com/office/drawing/2014/main" id="{B55782C8-9C02-4B94-A9D7-0C9456AC12A6}"/>
              </a:ext>
            </a:extLst>
          </p:cNvPr>
          <p:cNvSpPr txBox="1"/>
          <p:nvPr/>
        </p:nvSpPr>
        <p:spPr>
          <a:xfrm>
            <a:off x="915247" y="2351714"/>
            <a:ext cx="8075502" cy="92333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en-US" altLang="ja-JP" dirty="0">
                <a:latin typeface="Meiryo UI" panose="020B0604030504040204" pitchFamily="50" charset="-128"/>
                <a:ea typeface="Meiryo UI" panose="020B0604030504040204" pitchFamily="50" charset="-128"/>
              </a:rPr>
              <a:t>Python</a:t>
            </a:r>
            <a:r>
              <a:rPr kumimoji="1" lang="ja-JP" altLang="en-US" dirty="0">
                <a:latin typeface="Meiryo UI" panose="020B0604030504040204" pitchFamily="50" charset="-128"/>
                <a:ea typeface="Meiryo UI" panose="020B0604030504040204" pitchFamily="50" charset="-128"/>
              </a:rPr>
              <a:t>のライブラリを追加でインストールする時や、本資料のプログラムを実行する時等、</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インターネット接続を使用する操作でプロキシサーバのエラーが出る場合があります。</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ここでは対処方法を</a:t>
            </a:r>
            <a:r>
              <a:rPr kumimoji="1" lang="en-US" altLang="ja-JP" dirty="0">
                <a:latin typeface="Meiryo UI" panose="020B0604030504040204" pitchFamily="50" charset="-128"/>
                <a:ea typeface="Meiryo UI" panose="020B0604030504040204" pitchFamily="50" charset="-128"/>
              </a:rPr>
              <a:t>4</a:t>
            </a:r>
            <a:r>
              <a:rPr kumimoji="1" lang="ja-JP" altLang="en-US" dirty="0">
                <a:latin typeface="Meiryo UI" panose="020B0604030504040204" pitchFamily="50" charset="-128"/>
                <a:ea typeface="Meiryo UI" panose="020B0604030504040204" pitchFamily="50" charset="-128"/>
              </a:rPr>
              <a:t>例ほど紹介します。</a:t>
            </a:r>
            <a:endParaRPr kumimoji="1" lang="en-US" altLang="ja-JP" dirty="0">
              <a:latin typeface="Meiryo UI" panose="020B0604030504040204" pitchFamily="50" charset="-128"/>
              <a:ea typeface="Meiryo UI" panose="020B0604030504040204" pitchFamily="50" charset="-128"/>
            </a:endParaRPr>
          </a:p>
        </p:txBody>
      </p:sp>
      <p:sp>
        <p:nvSpPr>
          <p:cNvPr id="18" name="テキスト ボックス 17">
            <a:extLst>
              <a:ext uri="{FF2B5EF4-FFF2-40B4-BE49-F238E27FC236}">
                <a16:creationId xmlns:a16="http://schemas.microsoft.com/office/drawing/2014/main" id="{351DB9E2-A58D-46FC-9C42-3EFB52E37B9F}"/>
              </a:ext>
            </a:extLst>
          </p:cNvPr>
          <p:cNvSpPr txBox="1"/>
          <p:nvPr/>
        </p:nvSpPr>
        <p:spPr>
          <a:xfrm>
            <a:off x="460600" y="3621023"/>
            <a:ext cx="8984797" cy="1477328"/>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ja-JP" altLang="en-US" dirty="0">
                <a:latin typeface="Meiryo UI" panose="020B0604030504040204" pitchFamily="50" charset="-128"/>
                <a:ea typeface="Meiryo UI" panose="020B0604030504040204" pitchFamily="50" charset="-128"/>
              </a:rPr>
              <a:t>対処例</a:t>
            </a:r>
            <a:r>
              <a:rPr kumimoji="1" lang="en-US" altLang="ja-JP" dirty="0">
                <a:latin typeface="Meiryo UI" panose="020B0604030504040204" pitchFamily="50" charset="-128"/>
                <a:ea typeface="Meiryo UI" panose="020B0604030504040204" pitchFamily="50" charset="-128"/>
              </a:rPr>
              <a:t>1)</a:t>
            </a:r>
            <a:r>
              <a:rPr kumimoji="1" lang="ja-JP" altLang="en-US" dirty="0">
                <a:latin typeface="Meiryo UI" panose="020B0604030504040204" pitchFamily="50" charset="-128"/>
                <a:ea typeface="Meiryo UI" panose="020B0604030504040204" pitchFamily="50" charset="-128"/>
              </a:rPr>
              <a:t>環境変数へ以下のようにプロキシサーバの情報を</a:t>
            </a:r>
            <a:r>
              <a:rPr kumimoji="1" lang="en-US" altLang="ja-JP" dirty="0">
                <a:latin typeface="Meiryo UI" panose="020B0604030504040204" pitchFamily="50" charset="-128"/>
                <a:ea typeface="Meiryo UI" panose="020B0604030504040204" pitchFamily="50" charset="-128"/>
              </a:rPr>
              <a:t>2</a:t>
            </a:r>
            <a:r>
              <a:rPr kumimoji="1" lang="ja-JP" altLang="en-US" dirty="0">
                <a:latin typeface="Meiryo UI" panose="020B0604030504040204" pitchFamily="50" charset="-128"/>
                <a:ea typeface="Meiryo UI" panose="020B0604030504040204" pitchFamily="50" charset="-128"/>
              </a:rPr>
              <a:t>つ追加する。</a:t>
            </a:r>
            <a:endParaRPr kumimoji="1" lang="en-US" altLang="ja-JP" dirty="0">
              <a:latin typeface="Meiryo UI" panose="020B0604030504040204" pitchFamily="50" charset="-128"/>
              <a:ea typeface="Meiryo UI" panose="020B0604030504040204" pitchFamily="50" charset="-128"/>
            </a:endParaRPr>
          </a:p>
          <a:p>
            <a:r>
              <a:rPr kumimoji="1" lang="en-US" altLang="ja-JP" dirty="0" err="1">
                <a:latin typeface="Meiryo UI" panose="020B0604030504040204" pitchFamily="50" charset="-128"/>
                <a:ea typeface="Meiryo UI" panose="020B0604030504040204" pitchFamily="50" charset="-128"/>
              </a:rPr>
              <a:t>http_proxy</a:t>
            </a:r>
            <a:r>
              <a:rPr kumimoji="1" lang="ja-JP" altLang="en-US" dirty="0">
                <a:latin typeface="Meiryo UI" panose="020B0604030504040204" pitchFamily="50" charset="-128"/>
                <a:ea typeface="Meiryo UI" panose="020B0604030504040204" pitchFamily="50" charset="-128"/>
              </a:rPr>
              <a:t>⇒</a:t>
            </a:r>
            <a:r>
              <a:rPr kumimoji="1" lang="en-US" altLang="ja-JP" dirty="0">
                <a:latin typeface="Meiryo UI" panose="020B0604030504040204" pitchFamily="50" charset="-128"/>
                <a:ea typeface="Meiryo UI" panose="020B0604030504040204" pitchFamily="50" charset="-128"/>
              </a:rPr>
              <a:t>http://proxy1000.adm.toyota.co.jp:15520</a:t>
            </a:r>
          </a:p>
          <a:p>
            <a:r>
              <a:rPr kumimoji="1" lang="en-US" altLang="ja-JP" dirty="0" err="1">
                <a:latin typeface="Meiryo UI" panose="020B0604030504040204" pitchFamily="50" charset="-128"/>
                <a:ea typeface="Meiryo UI" panose="020B0604030504040204" pitchFamily="50" charset="-128"/>
              </a:rPr>
              <a:t>https_proxy</a:t>
            </a:r>
            <a:r>
              <a:rPr kumimoji="1" lang="ja-JP" altLang="en-US" dirty="0">
                <a:latin typeface="Meiryo UI" panose="020B0604030504040204" pitchFamily="50" charset="-128"/>
                <a:ea typeface="Meiryo UI" panose="020B0604030504040204" pitchFamily="50" charset="-128"/>
              </a:rPr>
              <a:t>⇒</a:t>
            </a:r>
            <a:r>
              <a:rPr kumimoji="1" lang="en-US" altLang="ja-JP" dirty="0">
                <a:latin typeface="Meiryo UI" panose="020B0604030504040204" pitchFamily="50" charset="-128"/>
                <a:ea typeface="Meiryo UI" panose="020B0604030504040204" pitchFamily="50" charset="-128"/>
              </a:rPr>
              <a:t>http://proxy1000.adm.toyota.co.jp:15520</a:t>
            </a:r>
          </a:p>
          <a:p>
            <a:r>
              <a:rPr kumimoji="1" lang="en-US" altLang="ja-JP" dirty="0">
                <a:solidFill>
                  <a:srgbClr val="002060"/>
                </a:solidFill>
                <a:latin typeface="Meiryo UI" panose="020B0604030504040204" pitchFamily="50" charset="-128"/>
                <a:ea typeface="Meiryo UI" panose="020B0604030504040204" pitchFamily="50" charset="-128"/>
              </a:rPr>
              <a:t>※</a:t>
            </a:r>
            <a:r>
              <a:rPr kumimoji="1" lang="ja-JP" altLang="en-US" dirty="0">
                <a:solidFill>
                  <a:srgbClr val="002060"/>
                </a:solidFill>
                <a:latin typeface="Meiryo UI" panose="020B0604030504040204" pitchFamily="50" charset="-128"/>
                <a:ea typeface="Meiryo UI" panose="020B0604030504040204" pitchFamily="50" charset="-128"/>
              </a:rPr>
              <a:t>以下のように設定しておくと、この値を自動的に読み取り、別途プロキシサーバの設定をしなくても</a:t>
            </a:r>
            <a:endParaRPr kumimoji="1" lang="en-US" altLang="ja-JP" dirty="0">
              <a:solidFill>
                <a:srgbClr val="002060"/>
              </a:solidFill>
              <a:latin typeface="Meiryo UI" panose="020B0604030504040204" pitchFamily="50" charset="-128"/>
              <a:ea typeface="Meiryo UI" panose="020B0604030504040204" pitchFamily="50" charset="-128"/>
            </a:endParaRPr>
          </a:p>
          <a:p>
            <a:r>
              <a:rPr kumimoji="1" lang="ja-JP" altLang="en-US" dirty="0">
                <a:solidFill>
                  <a:srgbClr val="002060"/>
                </a:solidFill>
                <a:latin typeface="Meiryo UI" panose="020B0604030504040204" pitchFamily="50" charset="-128"/>
                <a:ea typeface="Meiryo UI" panose="020B0604030504040204" pitchFamily="50" charset="-128"/>
              </a:rPr>
              <a:t>済む場合があります。ただし、効いてくれないこともあります。</a:t>
            </a:r>
            <a:endParaRPr kumimoji="1" lang="en-US" altLang="ja-JP" dirty="0">
              <a:solidFill>
                <a:srgbClr val="002060"/>
              </a:solidFill>
              <a:latin typeface="Meiryo UI" panose="020B0604030504040204" pitchFamily="50" charset="-128"/>
              <a:ea typeface="Meiryo UI" panose="020B0604030504040204" pitchFamily="50" charset="-128"/>
            </a:endParaRPr>
          </a:p>
        </p:txBody>
      </p:sp>
      <p:pic>
        <p:nvPicPr>
          <p:cNvPr id="31" name="図 30">
            <a:extLst>
              <a:ext uri="{FF2B5EF4-FFF2-40B4-BE49-F238E27FC236}">
                <a16:creationId xmlns:a16="http://schemas.microsoft.com/office/drawing/2014/main" id="{CC9D1AE2-B334-48BD-9C70-F17D6581F9A1}"/>
              </a:ext>
            </a:extLst>
          </p:cNvPr>
          <p:cNvPicPr>
            <a:picLocks noChangeAspect="1"/>
          </p:cNvPicPr>
          <p:nvPr/>
        </p:nvPicPr>
        <p:blipFill>
          <a:blip r:embed="rId2"/>
          <a:stretch>
            <a:fillRect/>
          </a:stretch>
        </p:blipFill>
        <p:spPr>
          <a:xfrm>
            <a:off x="1809748" y="5444330"/>
            <a:ext cx="6286500" cy="800100"/>
          </a:xfrm>
          <a:prstGeom prst="rect">
            <a:avLst/>
          </a:prstGeom>
          <a:ln>
            <a:noFill/>
          </a:ln>
          <a:effectLst>
            <a:outerShdw blurRad="292100" dist="139700" dir="2700000" algn="tl" rotWithShape="0">
              <a:srgbClr val="333333">
                <a:alpha val="65000"/>
              </a:srgbClr>
            </a:outerShdw>
          </a:effectLst>
        </p:spPr>
      </p:pic>
      <p:graphicFrame>
        <p:nvGraphicFramePr>
          <p:cNvPr id="8" name="オブジェクト 7">
            <a:extLst>
              <a:ext uri="{FF2B5EF4-FFF2-40B4-BE49-F238E27FC236}">
                <a16:creationId xmlns:a16="http://schemas.microsoft.com/office/drawing/2014/main" id="{55DB490F-DCD0-405F-A77E-A4D2E149C2D2}"/>
              </a:ext>
            </a:extLst>
          </p:cNvPr>
          <p:cNvGraphicFramePr>
            <a:graphicFrameLocks noChangeAspect="1"/>
          </p:cNvGraphicFramePr>
          <p:nvPr>
            <p:extLst>
              <p:ext uri="{D42A27DB-BD31-4B8C-83A1-F6EECF244321}">
                <p14:modId xmlns:p14="http://schemas.microsoft.com/office/powerpoint/2010/main" val="588828003"/>
              </p:ext>
            </p:extLst>
          </p:nvPr>
        </p:nvGraphicFramePr>
        <p:xfrm>
          <a:off x="0" y="0"/>
          <a:ext cx="742950" cy="495300"/>
        </p:xfrm>
        <a:graphic>
          <a:graphicData uri="http://schemas.openxmlformats.org/presentationml/2006/ole">
            <mc:AlternateContent xmlns:mc="http://schemas.openxmlformats.org/markup-compatibility/2006">
              <mc:Choice xmlns:v="urn:schemas-microsoft-com:vml" Requires="v">
                <p:oleObj r:id="rId3" imgW="1228571" imgH="819048" progId="MSPhotoEd.3">
                  <p:embed/>
                </p:oleObj>
              </mc:Choice>
              <mc:Fallback>
                <p:oleObj r:id="rId3" imgW="1228571" imgH="819048" progId="MSPhotoEd.3">
                  <p:embed/>
                  <p:pic>
                    <p:nvPicPr>
                      <p:cNvPr id="8" name="オブジェクト 7">
                        <a:extLst>
                          <a:ext uri="{FF2B5EF4-FFF2-40B4-BE49-F238E27FC236}">
                            <a16:creationId xmlns:a16="http://schemas.microsoft.com/office/drawing/2014/main" id="{55DB490F-DCD0-405F-A77E-A4D2E149C2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42950" cy="495300"/>
                      </a:xfrm>
                      <a:prstGeom prst="rect">
                        <a:avLst/>
                      </a:prstGeom>
                      <a:noFill/>
                    </p:spPr>
                  </p:pic>
                </p:oleObj>
              </mc:Fallback>
            </mc:AlternateContent>
          </a:graphicData>
        </a:graphic>
      </p:graphicFrame>
      <p:pic>
        <p:nvPicPr>
          <p:cNvPr id="9" name="グラフィックス 8" descr="戻る 単色塗りつぶし">
            <a:hlinkClick r:id="rId5" action="ppaction://hlinksldjump"/>
            <a:extLst>
              <a:ext uri="{FF2B5EF4-FFF2-40B4-BE49-F238E27FC236}">
                <a16:creationId xmlns:a16="http://schemas.microsoft.com/office/drawing/2014/main" id="{AC346F30-AE61-4C34-86F3-83FF0F6A351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68118" y="3362"/>
            <a:ext cx="457200" cy="457200"/>
          </a:xfrm>
          <a:prstGeom prst="rect">
            <a:avLst/>
          </a:prstGeom>
        </p:spPr>
      </p:pic>
    </p:spTree>
    <p:extLst>
      <p:ext uri="{BB962C8B-B14F-4D97-AF65-F5344CB8AC3E}">
        <p14:creationId xmlns:p14="http://schemas.microsoft.com/office/powerpoint/2010/main" val="12237788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8-2.</a:t>
            </a:r>
            <a:r>
              <a:rPr lang="ja-JP" altLang="en-US"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プロキシサーバエラーへの対処</a:t>
            </a:r>
            <a:endPar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p:txBody>
          <a:bodyPr/>
          <a:lstStyle/>
          <a:p>
            <a:pPr marL="0" indent="0">
              <a:buNone/>
            </a:pPr>
            <a:r>
              <a:rPr lang="ja-JP" altLang="en-US" dirty="0">
                <a:latin typeface="Meiryo UI" panose="020B0604030504040204" pitchFamily="50" charset="-128"/>
                <a:ea typeface="Meiryo UI" panose="020B0604030504040204" pitchFamily="50" charset="-128"/>
              </a:rPr>
              <a:t>●対処その</a:t>
            </a:r>
            <a:r>
              <a:rPr lang="en-US" altLang="ja-JP" dirty="0">
                <a:latin typeface="Meiryo UI" panose="020B0604030504040204" pitchFamily="50" charset="-128"/>
                <a:ea typeface="Meiryo UI" panose="020B0604030504040204" pitchFamily="50" charset="-128"/>
              </a:rPr>
              <a:t>2</a:t>
            </a:r>
          </a:p>
        </p:txBody>
      </p:sp>
      <p:sp>
        <p:nvSpPr>
          <p:cNvPr id="18" name="テキスト ボックス 17">
            <a:extLst>
              <a:ext uri="{FF2B5EF4-FFF2-40B4-BE49-F238E27FC236}">
                <a16:creationId xmlns:a16="http://schemas.microsoft.com/office/drawing/2014/main" id="{351DB9E2-A58D-46FC-9C42-3EFB52E37B9F}"/>
              </a:ext>
            </a:extLst>
          </p:cNvPr>
          <p:cNvSpPr txBox="1"/>
          <p:nvPr/>
        </p:nvSpPr>
        <p:spPr>
          <a:xfrm>
            <a:off x="1516681" y="3359326"/>
            <a:ext cx="7308911" cy="1477328"/>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ja-JP" altLang="en-US" dirty="0">
                <a:latin typeface="Meiryo UI" panose="020B0604030504040204" pitchFamily="50" charset="-128"/>
                <a:ea typeface="Meiryo UI" panose="020B0604030504040204" pitchFamily="50" charset="-128"/>
              </a:rPr>
              <a:t>対処例</a:t>
            </a:r>
            <a:r>
              <a:rPr kumimoji="1" lang="en-US" altLang="ja-JP" dirty="0">
                <a:latin typeface="Meiryo UI" panose="020B0604030504040204" pitchFamily="50" charset="-128"/>
                <a:ea typeface="Meiryo UI" panose="020B0604030504040204" pitchFamily="50" charset="-128"/>
              </a:rPr>
              <a:t>2)</a:t>
            </a:r>
            <a:r>
              <a:rPr kumimoji="1" lang="ja-JP" altLang="en-US" dirty="0">
                <a:latin typeface="Meiryo UI" panose="020B0604030504040204" pitchFamily="50" charset="-128"/>
                <a:ea typeface="Meiryo UI" panose="020B0604030504040204" pitchFamily="50" charset="-128"/>
              </a:rPr>
              <a:t>コマンドプロンプト上で以下のコマンドを</a:t>
            </a:r>
            <a:r>
              <a:rPr kumimoji="1" lang="en-US" altLang="ja-JP" dirty="0">
                <a:latin typeface="Meiryo UI" panose="020B0604030504040204" pitchFamily="50" charset="-128"/>
                <a:ea typeface="Meiryo UI" panose="020B0604030504040204" pitchFamily="50" charset="-128"/>
              </a:rPr>
              <a:t>2</a:t>
            </a:r>
            <a:r>
              <a:rPr kumimoji="1" lang="ja-JP" altLang="en-US" dirty="0">
                <a:latin typeface="Meiryo UI" panose="020B0604030504040204" pitchFamily="50" charset="-128"/>
                <a:ea typeface="Meiryo UI" panose="020B0604030504040204" pitchFamily="50" charset="-128"/>
              </a:rPr>
              <a:t>つ実行する。</a:t>
            </a:r>
            <a:endParaRPr kumimoji="1" lang="en-US" altLang="ja-JP" dirty="0">
              <a:latin typeface="Meiryo UI" panose="020B0604030504040204" pitchFamily="50" charset="-128"/>
              <a:ea typeface="Meiryo UI" panose="020B0604030504040204" pitchFamily="50" charset="-128"/>
            </a:endParaRPr>
          </a:p>
          <a:p>
            <a:r>
              <a:rPr kumimoji="1" lang="da-DK" altLang="ja-JP" dirty="0">
                <a:latin typeface="Meiryo UI" panose="020B0604030504040204" pitchFamily="50" charset="-128"/>
                <a:ea typeface="Meiryo UI" panose="020B0604030504040204" pitchFamily="50" charset="-128"/>
              </a:rPr>
              <a:t>set HTTP_PROXY=http://proxy1000.adm.toyota.co.jp:15520 set HTTPS_PROXY=http://proxy1000.adm.toyota.co.jp:15520 </a:t>
            </a:r>
            <a:r>
              <a:rPr kumimoji="1" lang="en-US" altLang="ja-JP" dirty="0">
                <a:solidFill>
                  <a:srgbClr val="002060"/>
                </a:solidFill>
                <a:latin typeface="Meiryo UI" panose="020B0604030504040204" pitchFamily="50" charset="-128"/>
                <a:ea typeface="Meiryo UI" panose="020B0604030504040204" pitchFamily="50" charset="-128"/>
              </a:rPr>
              <a:t>※</a:t>
            </a:r>
            <a:r>
              <a:rPr kumimoji="1" lang="ja-JP" altLang="en-US" dirty="0">
                <a:solidFill>
                  <a:srgbClr val="002060"/>
                </a:solidFill>
                <a:latin typeface="Meiryo UI" panose="020B0604030504040204" pitchFamily="50" charset="-128"/>
                <a:ea typeface="Meiryo UI" panose="020B0604030504040204" pitchFamily="50" charset="-128"/>
              </a:rPr>
              <a:t>このコマンドでプロキシサーバの設定ができます。</a:t>
            </a:r>
            <a:endParaRPr kumimoji="1" lang="en-US" altLang="ja-JP" dirty="0">
              <a:solidFill>
                <a:srgbClr val="002060"/>
              </a:solidFill>
              <a:latin typeface="Meiryo UI" panose="020B0604030504040204" pitchFamily="50" charset="-128"/>
              <a:ea typeface="Meiryo UI" panose="020B0604030504040204" pitchFamily="50" charset="-128"/>
            </a:endParaRPr>
          </a:p>
          <a:p>
            <a:r>
              <a:rPr kumimoji="1" lang="ja-JP" altLang="en-US" dirty="0">
                <a:solidFill>
                  <a:srgbClr val="002060"/>
                </a:solidFill>
                <a:latin typeface="Meiryo UI" panose="020B0604030504040204" pitchFamily="50" charset="-128"/>
                <a:ea typeface="Meiryo UI" panose="020B0604030504040204" pitchFamily="50" charset="-128"/>
              </a:rPr>
              <a:t>　 ただし、設定が有効であるのはコマンドプロンプトを閉じるまでの間です。</a:t>
            </a:r>
            <a:endParaRPr kumimoji="1" lang="en-US" altLang="ja-JP" dirty="0">
              <a:solidFill>
                <a:srgbClr val="002060"/>
              </a:solidFill>
              <a:latin typeface="Meiryo UI" panose="020B0604030504040204" pitchFamily="50" charset="-128"/>
              <a:ea typeface="Meiryo UI" panose="020B0604030504040204" pitchFamily="50" charset="-128"/>
            </a:endParaRPr>
          </a:p>
        </p:txBody>
      </p:sp>
      <p:pic>
        <p:nvPicPr>
          <p:cNvPr id="5" name="図 4">
            <a:extLst>
              <a:ext uri="{FF2B5EF4-FFF2-40B4-BE49-F238E27FC236}">
                <a16:creationId xmlns:a16="http://schemas.microsoft.com/office/drawing/2014/main" id="{DF6EB06D-3AF4-4DF7-8060-EBBEA54FBC09}"/>
              </a:ext>
            </a:extLst>
          </p:cNvPr>
          <p:cNvPicPr>
            <a:picLocks noChangeAspect="1"/>
          </p:cNvPicPr>
          <p:nvPr/>
        </p:nvPicPr>
        <p:blipFill>
          <a:blip r:embed="rId2"/>
          <a:stretch>
            <a:fillRect/>
          </a:stretch>
        </p:blipFill>
        <p:spPr>
          <a:xfrm>
            <a:off x="1477195" y="5156141"/>
            <a:ext cx="6951605" cy="1374966"/>
          </a:xfrm>
          <a:prstGeom prst="rect">
            <a:avLst/>
          </a:prstGeom>
        </p:spPr>
      </p:pic>
      <p:sp>
        <p:nvSpPr>
          <p:cNvPr id="10" name="テキスト ボックス 9">
            <a:extLst>
              <a:ext uri="{FF2B5EF4-FFF2-40B4-BE49-F238E27FC236}">
                <a16:creationId xmlns:a16="http://schemas.microsoft.com/office/drawing/2014/main" id="{F7A4C62D-4AF5-4B04-8020-D2C37E6C2BCA}"/>
              </a:ext>
            </a:extLst>
          </p:cNvPr>
          <p:cNvSpPr txBox="1"/>
          <p:nvPr/>
        </p:nvSpPr>
        <p:spPr>
          <a:xfrm>
            <a:off x="681037" y="2393508"/>
            <a:ext cx="8543925"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ja-JP" altLang="en-US" dirty="0">
                <a:latin typeface="Meiryo UI" panose="020B0604030504040204" pitchFamily="50" charset="-128"/>
                <a:ea typeface="Meiryo UI" panose="020B0604030504040204" pitchFamily="50" charset="-128"/>
              </a:rPr>
              <a:t>コマンドプロンプト上でインターネット接続を必要とする操作を実行した時などにプロキシサーバの</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エラーが出る場合があります。コマンドプロンプトを扱う際にお試しください。</a:t>
            </a:r>
            <a:endParaRPr kumimoji="1" lang="en-US" altLang="ja-JP" dirty="0">
              <a:latin typeface="Meiryo UI" panose="020B0604030504040204" pitchFamily="50" charset="-128"/>
              <a:ea typeface="Meiryo UI" panose="020B0604030504040204" pitchFamily="50" charset="-128"/>
            </a:endParaRPr>
          </a:p>
        </p:txBody>
      </p:sp>
      <p:graphicFrame>
        <p:nvGraphicFramePr>
          <p:cNvPr id="8" name="オブジェクト 7">
            <a:extLst>
              <a:ext uri="{FF2B5EF4-FFF2-40B4-BE49-F238E27FC236}">
                <a16:creationId xmlns:a16="http://schemas.microsoft.com/office/drawing/2014/main" id="{086F39A3-F516-47C9-8DDC-BA77081FD670}"/>
              </a:ext>
            </a:extLst>
          </p:cNvPr>
          <p:cNvGraphicFramePr>
            <a:graphicFrameLocks noChangeAspect="1"/>
          </p:cNvGraphicFramePr>
          <p:nvPr>
            <p:extLst>
              <p:ext uri="{D42A27DB-BD31-4B8C-83A1-F6EECF244321}">
                <p14:modId xmlns:p14="http://schemas.microsoft.com/office/powerpoint/2010/main" val="588828003"/>
              </p:ext>
            </p:extLst>
          </p:nvPr>
        </p:nvGraphicFramePr>
        <p:xfrm>
          <a:off x="0" y="0"/>
          <a:ext cx="742950" cy="495300"/>
        </p:xfrm>
        <a:graphic>
          <a:graphicData uri="http://schemas.openxmlformats.org/presentationml/2006/ole">
            <mc:AlternateContent xmlns:mc="http://schemas.openxmlformats.org/markup-compatibility/2006">
              <mc:Choice xmlns:v="urn:schemas-microsoft-com:vml" Requires="v">
                <p:oleObj r:id="rId3" imgW="1228571" imgH="819048" progId="MSPhotoEd.3">
                  <p:embed/>
                </p:oleObj>
              </mc:Choice>
              <mc:Fallback>
                <p:oleObj r:id="rId3" imgW="1228571" imgH="819048" progId="MSPhotoEd.3">
                  <p:embed/>
                  <p:pic>
                    <p:nvPicPr>
                      <p:cNvPr id="8" name="オブジェクト 7">
                        <a:extLst>
                          <a:ext uri="{FF2B5EF4-FFF2-40B4-BE49-F238E27FC236}">
                            <a16:creationId xmlns:a16="http://schemas.microsoft.com/office/drawing/2014/main" id="{086F39A3-F516-47C9-8DDC-BA77081FD6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42950" cy="495300"/>
                      </a:xfrm>
                      <a:prstGeom prst="rect">
                        <a:avLst/>
                      </a:prstGeom>
                      <a:noFill/>
                    </p:spPr>
                  </p:pic>
                </p:oleObj>
              </mc:Fallback>
            </mc:AlternateContent>
          </a:graphicData>
        </a:graphic>
      </p:graphicFrame>
      <p:pic>
        <p:nvPicPr>
          <p:cNvPr id="9" name="グラフィックス 8" descr="戻る 単色塗りつぶし">
            <a:hlinkClick r:id="rId5" action="ppaction://hlinksldjump"/>
            <a:extLst>
              <a:ext uri="{FF2B5EF4-FFF2-40B4-BE49-F238E27FC236}">
                <a16:creationId xmlns:a16="http://schemas.microsoft.com/office/drawing/2014/main" id="{876CE2BF-4D8E-4120-A38C-C6B7D6AB192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68118" y="3362"/>
            <a:ext cx="457200" cy="457200"/>
          </a:xfrm>
          <a:prstGeom prst="rect">
            <a:avLst/>
          </a:prstGeom>
        </p:spPr>
      </p:pic>
    </p:spTree>
    <p:extLst>
      <p:ext uri="{BB962C8B-B14F-4D97-AF65-F5344CB8AC3E}">
        <p14:creationId xmlns:p14="http://schemas.microsoft.com/office/powerpoint/2010/main" val="15098112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8-2.</a:t>
            </a:r>
            <a:r>
              <a:rPr lang="ja-JP" altLang="en-US"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プロキシサーバエラーへの対処</a:t>
            </a:r>
            <a:endPar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p:txBody>
          <a:bodyPr/>
          <a:lstStyle/>
          <a:p>
            <a:pPr marL="0" indent="0">
              <a:buNone/>
            </a:pPr>
            <a:r>
              <a:rPr lang="ja-JP" altLang="en-US" dirty="0">
                <a:latin typeface="Meiryo UI" panose="020B0604030504040204" pitchFamily="50" charset="-128"/>
                <a:ea typeface="Meiryo UI" panose="020B0604030504040204" pitchFamily="50" charset="-128"/>
              </a:rPr>
              <a:t>●対処その</a:t>
            </a:r>
            <a:r>
              <a:rPr lang="en-US" altLang="ja-JP" dirty="0">
                <a:latin typeface="Meiryo UI" panose="020B0604030504040204" pitchFamily="50" charset="-128"/>
                <a:ea typeface="Meiryo UI" panose="020B0604030504040204" pitchFamily="50" charset="-128"/>
              </a:rPr>
              <a:t>3</a:t>
            </a:r>
          </a:p>
        </p:txBody>
      </p:sp>
      <p:sp>
        <p:nvSpPr>
          <p:cNvPr id="14" name="テキスト ボックス 13">
            <a:extLst>
              <a:ext uri="{FF2B5EF4-FFF2-40B4-BE49-F238E27FC236}">
                <a16:creationId xmlns:a16="http://schemas.microsoft.com/office/drawing/2014/main" id="{B55782C8-9C02-4B94-A9D7-0C9456AC12A6}"/>
              </a:ext>
            </a:extLst>
          </p:cNvPr>
          <p:cNvSpPr txBox="1"/>
          <p:nvPr/>
        </p:nvSpPr>
        <p:spPr>
          <a:xfrm>
            <a:off x="798139" y="2358851"/>
            <a:ext cx="8309715"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en-US" altLang="ja-JP" dirty="0">
                <a:latin typeface="Meiryo UI" panose="020B0604030504040204" pitchFamily="50" charset="-128"/>
                <a:ea typeface="Meiryo UI" panose="020B0604030504040204" pitchFamily="50" charset="-128"/>
              </a:rPr>
              <a:t>PowerShell</a:t>
            </a:r>
            <a:r>
              <a:rPr kumimoji="1" lang="ja-JP" altLang="en-US" dirty="0">
                <a:latin typeface="Meiryo UI" panose="020B0604030504040204" pitchFamily="50" charset="-128"/>
                <a:ea typeface="Meiryo UI" panose="020B0604030504040204" pitchFamily="50" charset="-128"/>
              </a:rPr>
              <a:t>上でインターネット接続を必要とする操作を実行した時などにプロキシサーバの</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エラーが出る場合があります。</a:t>
            </a:r>
            <a:r>
              <a:rPr kumimoji="1" lang="en-US" altLang="ja-JP" dirty="0">
                <a:latin typeface="Meiryo UI" panose="020B0604030504040204" pitchFamily="50" charset="-128"/>
                <a:ea typeface="Meiryo UI" panose="020B0604030504040204" pitchFamily="50" charset="-128"/>
              </a:rPr>
              <a:t>PowerShell</a:t>
            </a:r>
            <a:r>
              <a:rPr kumimoji="1" lang="ja-JP" altLang="en-US" dirty="0">
                <a:latin typeface="Meiryo UI" panose="020B0604030504040204" pitchFamily="50" charset="-128"/>
                <a:ea typeface="Meiryo UI" panose="020B0604030504040204" pitchFamily="50" charset="-128"/>
              </a:rPr>
              <a:t>を扱う際にお試しください。</a:t>
            </a:r>
            <a:endParaRPr kumimoji="1" lang="en-US" altLang="ja-JP" dirty="0">
              <a:latin typeface="Meiryo UI" panose="020B0604030504040204" pitchFamily="50" charset="-128"/>
              <a:ea typeface="Meiryo UI" panose="020B0604030504040204" pitchFamily="50" charset="-128"/>
            </a:endParaRPr>
          </a:p>
        </p:txBody>
      </p:sp>
      <p:sp>
        <p:nvSpPr>
          <p:cNvPr id="18" name="テキスト ボックス 17">
            <a:extLst>
              <a:ext uri="{FF2B5EF4-FFF2-40B4-BE49-F238E27FC236}">
                <a16:creationId xmlns:a16="http://schemas.microsoft.com/office/drawing/2014/main" id="{351DB9E2-A58D-46FC-9C42-3EFB52E37B9F}"/>
              </a:ext>
            </a:extLst>
          </p:cNvPr>
          <p:cNvSpPr txBox="1"/>
          <p:nvPr/>
        </p:nvSpPr>
        <p:spPr>
          <a:xfrm>
            <a:off x="1029118" y="3359326"/>
            <a:ext cx="7847755" cy="1477328"/>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ja-JP" altLang="en-US" dirty="0">
                <a:latin typeface="Meiryo UI" panose="020B0604030504040204" pitchFamily="50" charset="-128"/>
                <a:ea typeface="Meiryo UI" panose="020B0604030504040204" pitchFamily="50" charset="-128"/>
              </a:rPr>
              <a:t>対処例</a:t>
            </a:r>
            <a:r>
              <a:rPr kumimoji="1" lang="en-US" altLang="ja-JP" dirty="0">
                <a:latin typeface="Meiryo UI" panose="020B0604030504040204" pitchFamily="50" charset="-128"/>
                <a:ea typeface="Meiryo UI" panose="020B0604030504040204" pitchFamily="50" charset="-128"/>
              </a:rPr>
              <a:t>3)PowerShell</a:t>
            </a:r>
            <a:r>
              <a:rPr kumimoji="1" lang="ja-JP" altLang="en-US" dirty="0">
                <a:latin typeface="Meiryo UI" panose="020B0604030504040204" pitchFamily="50" charset="-128"/>
                <a:ea typeface="Meiryo UI" panose="020B0604030504040204" pitchFamily="50" charset="-128"/>
              </a:rPr>
              <a:t>上で以下のコマンドを</a:t>
            </a:r>
            <a:r>
              <a:rPr kumimoji="1" lang="en-US" altLang="ja-JP" dirty="0">
                <a:latin typeface="Meiryo UI" panose="020B0604030504040204" pitchFamily="50" charset="-128"/>
                <a:ea typeface="Meiryo UI" panose="020B0604030504040204" pitchFamily="50" charset="-128"/>
              </a:rPr>
              <a:t>2</a:t>
            </a:r>
            <a:r>
              <a:rPr kumimoji="1" lang="ja-JP" altLang="en-US" dirty="0">
                <a:latin typeface="Meiryo UI" panose="020B0604030504040204" pitchFamily="50" charset="-128"/>
                <a:ea typeface="Meiryo UI" panose="020B0604030504040204" pitchFamily="50" charset="-128"/>
              </a:rPr>
              <a:t>つ実行する。</a:t>
            </a:r>
            <a:endParaRPr kumimoji="1" lang="en-US" altLang="ja-JP" dirty="0">
              <a:latin typeface="Meiryo UI" panose="020B0604030504040204" pitchFamily="50" charset="-128"/>
              <a:ea typeface="Meiryo UI" panose="020B0604030504040204" pitchFamily="50" charset="-128"/>
            </a:endParaRPr>
          </a:p>
          <a:p>
            <a:r>
              <a:rPr kumimoji="1" lang="da-DK" altLang="ja-JP" dirty="0">
                <a:latin typeface="Meiryo UI" panose="020B0604030504040204" pitchFamily="50" charset="-128"/>
                <a:ea typeface="Meiryo UI" panose="020B0604030504040204" pitchFamily="50" charset="-128"/>
              </a:rPr>
              <a:t>$env:HTTP_PROXY="http://proxy1000.adm.toyota.co.jp:15520" $env:HTTPS_PROXY="http://proxy1000.adm.toyota.co.jp:15520" </a:t>
            </a:r>
          </a:p>
          <a:p>
            <a:r>
              <a:rPr kumimoji="1" lang="en-US" altLang="ja-JP" dirty="0">
                <a:solidFill>
                  <a:srgbClr val="002060"/>
                </a:solidFill>
                <a:latin typeface="Meiryo UI" panose="020B0604030504040204" pitchFamily="50" charset="-128"/>
                <a:ea typeface="Meiryo UI" panose="020B0604030504040204" pitchFamily="50" charset="-128"/>
              </a:rPr>
              <a:t>※</a:t>
            </a:r>
            <a:r>
              <a:rPr kumimoji="1" lang="ja-JP" altLang="en-US" dirty="0">
                <a:solidFill>
                  <a:srgbClr val="002060"/>
                </a:solidFill>
                <a:latin typeface="Meiryo UI" panose="020B0604030504040204" pitchFamily="50" charset="-128"/>
                <a:ea typeface="Meiryo UI" panose="020B0604030504040204" pitchFamily="50" charset="-128"/>
              </a:rPr>
              <a:t>このコマンドでプロキシサーバの設定ができます。</a:t>
            </a:r>
            <a:endParaRPr kumimoji="1" lang="en-US" altLang="ja-JP" dirty="0">
              <a:solidFill>
                <a:srgbClr val="002060"/>
              </a:solidFill>
              <a:latin typeface="Meiryo UI" panose="020B0604030504040204" pitchFamily="50" charset="-128"/>
              <a:ea typeface="Meiryo UI" panose="020B0604030504040204" pitchFamily="50" charset="-128"/>
            </a:endParaRPr>
          </a:p>
          <a:p>
            <a:r>
              <a:rPr kumimoji="1" lang="ja-JP" altLang="en-US" dirty="0">
                <a:solidFill>
                  <a:srgbClr val="002060"/>
                </a:solidFill>
                <a:latin typeface="Meiryo UI" panose="020B0604030504040204" pitchFamily="50" charset="-128"/>
                <a:ea typeface="Meiryo UI" panose="020B0604030504040204" pitchFamily="50" charset="-128"/>
              </a:rPr>
              <a:t>　 ただし、設定が有効であるのは</a:t>
            </a:r>
            <a:r>
              <a:rPr kumimoji="1" lang="en-US" altLang="ja-JP" dirty="0">
                <a:solidFill>
                  <a:srgbClr val="002060"/>
                </a:solidFill>
                <a:latin typeface="Meiryo UI" panose="020B0604030504040204" pitchFamily="50" charset="-128"/>
                <a:ea typeface="Meiryo UI" panose="020B0604030504040204" pitchFamily="50" charset="-128"/>
              </a:rPr>
              <a:t>PowerShell</a:t>
            </a:r>
            <a:r>
              <a:rPr kumimoji="1" lang="ja-JP" altLang="en-US" dirty="0">
                <a:solidFill>
                  <a:srgbClr val="002060"/>
                </a:solidFill>
                <a:latin typeface="Meiryo UI" panose="020B0604030504040204" pitchFamily="50" charset="-128"/>
                <a:ea typeface="Meiryo UI" panose="020B0604030504040204" pitchFamily="50" charset="-128"/>
              </a:rPr>
              <a:t>を閉じるまでの間です。</a:t>
            </a:r>
            <a:endParaRPr kumimoji="1" lang="en-US" altLang="ja-JP" dirty="0">
              <a:solidFill>
                <a:srgbClr val="002060"/>
              </a:solidFill>
              <a:latin typeface="Meiryo UI" panose="020B0604030504040204" pitchFamily="50" charset="-128"/>
              <a:ea typeface="Meiryo UI" panose="020B0604030504040204" pitchFamily="50" charset="-128"/>
            </a:endParaRPr>
          </a:p>
        </p:txBody>
      </p:sp>
      <p:pic>
        <p:nvPicPr>
          <p:cNvPr id="6" name="図 5">
            <a:extLst>
              <a:ext uri="{FF2B5EF4-FFF2-40B4-BE49-F238E27FC236}">
                <a16:creationId xmlns:a16="http://schemas.microsoft.com/office/drawing/2014/main" id="{7BC831D1-6385-49F6-9323-311413AA5FCB}"/>
              </a:ext>
            </a:extLst>
          </p:cNvPr>
          <p:cNvPicPr>
            <a:picLocks noChangeAspect="1"/>
          </p:cNvPicPr>
          <p:nvPr/>
        </p:nvPicPr>
        <p:blipFill>
          <a:blip r:embed="rId2"/>
          <a:stretch>
            <a:fillRect/>
          </a:stretch>
        </p:blipFill>
        <p:spPr>
          <a:xfrm>
            <a:off x="1332479" y="4964268"/>
            <a:ext cx="7241041" cy="1762800"/>
          </a:xfrm>
          <a:prstGeom prst="rect">
            <a:avLst/>
          </a:prstGeom>
        </p:spPr>
      </p:pic>
      <p:graphicFrame>
        <p:nvGraphicFramePr>
          <p:cNvPr id="8" name="オブジェクト 7">
            <a:extLst>
              <a:ext uri="{FF2B5EF4-FFF2-40B4-BE49-F238E27FC236}">
                <a16:creationId xmlns:a16="http://schemas.microsoft.com/office/drawing/2014/main" id="{06049FBB-B22C-4433-A913-37DCE1730D02}"/>
              </a:ext>
            </a:extLst>
          </p:cNvPr>
          <p:cNvGraphicFramePr>
            <a:graphicFrameLocks noChangeAspect="1"/>
          </p:cNvGraphicFramePr>
          <p:nvPr>
            <p:extLst>
              <p:ext uri="{D42A27DB-BD31-4B8C-83A1-F6EECF244321}">
                <p14:modId xmlns:p14="http://schemas.microsoft.com/office/powerpoint/2010/main" val="588828003"/>
              </p:ext>
            </p:extLst>
          </p:nvPr>
        </p:nvGraphicFramePr>
        <p:xfrm>
          <a:off x="0" y="0"/>
          <a:ext cx="742950" cy="495300"/>
        </p:xfrm>
        <a:graphic>
          <a:graphicData uri="http://schemas.openxmlformats.org/presentationml/2006/ole">
            <mc:AlternateContent xmlns:mc="http://schemas.openxmlformats.org/markup-compatibility/2006">
              <mc:Choice xmlns:v="urn:schemas-microsoft-com:vml" Requires="v">
                <p:oleObj r:id="rId3" imgW="1228571" imgH="819048" progId="MSPhotoEd.3">
                  <p:embed/>
                </p:oleObj>
              </mc:Choice>
              <mc:Fallback>
                <p:oleObj r:id="rId3" imgW="1228571" imgH="819048" progId="MSPhotoEd.3">
                  <p:embed/>
                  <p:pic>
                    <p:nvPicPr>
                      <p:cNvPr id="8" name="オブジェクト 7">
                        <a:extLst>
                          <a:ext uri="{FF2B5EF4-FFF2-40B4-BE49-F238E27FC236}">
                            <a16:creationId xmlns:a16="http://schemas.microsoft.com/office/drawing/2014/main" id="{06049FBB-B22C-4433-A913-37DCE1730D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42950" cy="495300"/>
                      </a:xfrm>
                      <a:prstGeom prst="rect">
                        <a:avLst/>
                      </a:prstGeom>
                      <a:noFill/>
                    </p:spPr>
                  </p:pic>
                </p:oleObj>
              </mc:Fallback>
            </mc:AlternateContent>
          </a:graphicData>
        </a:graphic>
      </p:graphicFrame>
      <p:pic>
        <p:nvPicPr>
          <p:cNvPr id="9" name="グラフィックス 8" descr="戻る 単色塗りつぶし">
            <a:hlinkClick r:id="rId5" action="ppaction://hlinksldjump"/>
            <a:extLst>
              <a:ext uri="{FF2B5EF4-FFF2-40B4-BE49-F238E27FC236}">
                <a16:creationId xmlns:a16="http://schemas.microsoft.com/office/drawing/2014/main" id="{D2710E1B-505E-4E1E-AFBD-0256D0BB292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68118" y="3362"/>
            <a:ext cx="457200" cy="457200"/>
          </a:xfrm>
          <a:prstGeom prst="rect">
            <a:avLst/>
          </a:prstGeom>
        </p:spPr>
      </p:pic>
    </p:spTree>
    <p:extLst>
      <p:ext uri="{BB962C8B-B14F-4D97-AF65-F5344CB8AC3E}">
        <p14:creationId xmlns:p14="http://schemas.microsoft.com/office/powerpoint/2010/main" val="9415709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9E9E1539-CA19-4487-A8CC-35D000145953}"/>
              </a:ext>
            </a:extLst>
          </p:cNvPr>
          <p:cNvPicPr>
            <a:picLocks noChangeAspect="1"/>
          </p:cNvPicPr>
          <p:nvPr/>
        </p:nvPicPr>
        <p:blipFill>
          <a:blip r:embed="rId2"/>
          <a:stretch>
            <a:fillRect/>
          </a:stretch>
        </p:blipFill>
        <p:spPr>
          <a:xfrm>
            <a:off x="1757658" y="5059596"/>
            <a:ext cx="6229350" cy="1409700"/>
          </a:xfrm>
          <a:prstGeom prst="rect">
            <a:avLst/>
          </a:prstGeom>
        </p:spPr>
      </p:pic>
      <p:sp>
        <p:nvSpPr>
          <p:cNvPr id="2" name="タイトル 1"/>
          <p:cNvSpPr>
            <a:spLocks noGrp="1"/>
          </p:cNvSpPr>
          <p:nvPr>
            <p:ph type="title"/>
          </p:nvPr>
        </p:nvSpPr>
        <p:spPr/>
        <p:txBody>
          <a:bodyPr>
            <a:normAutofit/>
          </a:bodyPr>
          <a:lstStyle/>
          <a:p>
            <a:r>
              <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8-2.</a:t>
            </a:r>
            <a:r>
              <a:rPr lang="ja-JP" altLang="en-US" sz="4000" u="sng" dirty="0">
                <a:uFill>
                  <a:solidFill>
                    <a:schemeClr val="accent1">
                      <a:lumMod val="40000"/>
                      <a:lumOff val="60000"/>
                    </a:schemeClr>
                  </a:solidFill>
                </a:uFill>
                <a:latin typeface="Meiryo UI" panose="020B0604030504040204" pitchFamily="50" charset="-128"/>
                <a:ea typeface="Meiryo UI" panose="020B0604030504040204" pitchFamily="50" charset="-128"/>
              </a:rPr>
              <a:t>プロキシサーバエラーへの対処</a:t>
            </a:r>
            <a:endParaRPr lang="en-US" altLang="ja-JP" sz="4000"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p:txBody>
          <a:bodyPr/>
          <a:lstStyle/>
          <a:p>
            <a:pPr marL="0" indent="0">
              <a:buNone/>
            </a:pPr>
            <a:r>
              <a:rPr lang="ja-JP" altLang="en-US" dirty="0">
                <a:latin typeface="Meiryo UI" panose="020B0604030504040204" pitchFamily="50" charset="-128"/>
                <a:ea typeface="Meiryo UI" panose="020B0604030504040204" pitchFamily="50" charset="-128"/>
              </a:rPr>
              <a:t>●対処その</a:t>
            </a:r>
            <a:r>
              <a:rPr lang="en-US" altLang="ja-JP" dirty="0">
                <a:latin typeface="Meiryo UI" panose="020B0604030504040204" pitchFamily="50" charset="-128"/>
                <a:ea typeface="Meiryo UI" panose="020B0604030504040204" pitchFamily="50" charset="-128"/>
              </a:rPr>
              <a:t>4</a:t>
            </a:r>
          </a:p>
        </p:txBody>
      </p:sp>
      <p:sp>
        <p:nvSpPr>
          <p:cNvPr id="14" name="テキスト ボックス 13">
            <a:extLst>
              <a:ext uri="{FF2B5EF4-FFF2-40B4-BE49-F238E27FC236}">
                <a16:creationId xmlns:a16="http://schemas.microsoft.com/office/drawing/2014/main" id="{B55782C8-9C02-4B94-A9D7-0C9456AC12A6}"/>
              </a:ext>
            </a:extLst>
          </p:cNvPr>
          <p:cNvSpPr txBox="1"/>
          <p:nvPr/>
        </p:nvSpPr>
        <p:spPr>
          <a:xfrm>
            <a:off x="1910818" y="2358851"/>
            <a:ext cx="6084354"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ja-JP" altLang="en-US" dirty="0">
                <a:latin typeface="Meiryo UI" panose="020B0604030504040204" pitchFamily="50" charset="-128"/>
                <a:ea typeface="Meiryo UI" panose="020B0604030504040204" pitchFamily="50" charset="-128"/>
              </a:rPr>
              <a:t>本資料の例では</a:t>
            </a:r>
            <a:r>
              <a:rPr kumimoji="1" lang="en-US" altLang="ja-JP" dirty="0">
                <a:latin typeface="Meiryo UI" panose="020B0604030504040204" pitchFamily="50" charset="-128"/>
                <a:ea typeface="Meiryo UI" panose="020B0604030504040204" pitchFamily="50" charset="-128"/>
              </a:rPr>
              <a:t>Python</a:t>
            </a:r>
            <a:r>
              <a:rPr kumimoji="1" lang="ja-JP" altLang="en-US" dirty="0">
                <a:latin typeface="Meiryo UI" panose="020B0604030504040204" pitchFamily="50" charset="-128"/>
                <a:ea typeface="Meiryo UI" panose="020B0604030504040204" pitchFamily="50" charset="-128"/>
              </a:rPr>
              <a:t>の</a:t>
            </a:r>
            <a:r>
              <a:rPr kumimoji="1" lang="en-US" altLang="ja-JP" dirty="0">
                <a:latin typeface="Meiryo UI" panose="020B0604030504040204" pitchFamily="50" charset="-128"/>
                <a:ea typeface="Meiryo UI" panose="020B0604030504040204" pitchFamily="50" charset="-128"/>
              </a:rPr>
              <a:t>requests</a:t>
            </a:r>
            <a:r>
              <a:rPr kumimoji="1" lang="ja-JP" altLang="en-US" dirty="0">
                <a:latin typeface="Meiryo UI" panose="020B0604030504040204" pitchFamily="50" charset="-128"/>
                <a:ea typeface="Meiryo UI" panose="020B0604030504040204" pitchFamily="50" charset="-128"/>
              </a:rPr>
              <a:t>ライブラリを利用しています。</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アクセス時の引数に設定情報を載せることができます。</a:t>
            </a:r>
            <a:endParaRPr kumimoji="1" lang="en-US" altLang="ja-JP" dirty="0">
              <a:latin typeface="Meiryo UI" panose="020B0604030504040204" pitchFamily="50" charset="-128"/>
              <a:ea typeface="Meiryo UI" panose="020B0604030504040204" pitchFamily="50" charset="-128"/>
            </a:endParaRPr>
          </a:p>
        </p:txBody>
      </p:sp>
      <p:sp>
        <p:nvSpPr>
          <p:cNvPr id="18" name="テキスト ボックス 17">
            <a:extLst>
              <a:ext uri="{FF2B5EF4-FFF2-40B4-BE49-F238E27FC236}">
                <a16:creationId xmlns:a16="http://schemas.microsoft.com/office/drawing/2014/main" id="{351DB9E2-A58D-46FC-9C42-3EFB52E37B9F}"/>
              </a:ext>
            </a:extLst>
          </p:cNvPr>
          <p:cNvSpPr txBox="1"/>
          <p:nvPr/>
        </p:nvSpPr>
        <p:spPr>
          <a:xfrm>
            <a:off x="1642584" y="3286463"/>
            <a:ext cx="6620820" cy="1477328"/>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ja-JP" altLang="en-US" dirty="0">
                <a:latin typeface="Meiryo UI" panose="020B0604030504040204" pitchFamily="50" charset="-128"/>
                <a:ea typeface="Meiryo UI" panose="020B0604030504040204" pitchFamily="50" charset="-128"/>
              </a:rPr>
              <a:t>対処例</a:t>
            </a:r>
            <a:r>
              <a:rPr kumimoji="1" lang="en-US" altLang="ja-JP" dirty="0">
                <a:latin typeface="Meiryo UI" panose="020B0604030504040204" pitchFamily="50" charset="-128"/>
                <a:ea typeface="Meiryo UI" panose="020B0604030504040204" pitchFamily="50" charset="-128"/>
              </a:rPr>
              <a:t>4)</a:t>
            </a:r>
            <a:r>
              <a:rPr kumimoji="1" lang="ja-JP" altLang="en-US" dirty="0">
                <a:latin typeface="Meiryo UI" panose="020B0604030504040204" pitchFamily="50" charset="-128"/>
                <a:ea typeface="Meiryo UI" panose="020B0604030504040204" pitchFamily="50" charset="-128"/>
              </a:rPr>
              <a:t>アクセス処理実行前に以下の文を追記し、引数に追加する。</a:t>
            </a:r>
            <a:endParaRPr kumimoji="1" lang="en-US" altLang="ja-JP" dirty="0">
              <a:latin typeface="Meiryo UI" panose="020B0604030504040204" pitchFamily="50" charset="-128"/>
              <a:ea typeface="Meiryo UI" panose="020B0604030504040204" pitchFamily="50" charset="-128"/>
            </a:endParaRPr>
          </a:p>
          <a:p>
            <a:r>
              <a:rPr kumimoji="1" lang="da-DK" altLang="ja-JP" dirty="0">
                <a:latin typeface="Meiryo UI" panose="020B0604030504040204" pitchFamily="50" charset="-128"/>
                <a:ea typeface="Meiryo UI" panose="020B0604030504040204" pitchFamily="50" charset="-128"/>
              </a:rPr>
              <a:t>proxies = {</a:t>
            </a:r>
          </a:p>
          <a:p>
            <a:r>
              <a:rPr kumimoji="1" lang="da-DK" altLang="ja-JP" dirty="0">
                <a:latin typeface="Meiryo UI" panose="020B0604030504040204" pitchFamily="50" charset="-128"/>
                <a:ea typeface="Meiryo UI" panose="020B0604030504040204" pitchFamily="50" charset="-128"/>
              </a:rPr>
              <a:t>    'http':'http://proxy1000.adm.toyota.co.jp:15520',</a:t>
            </a:r>
          </a:p>
          <a:p>
            <a:r>
              <a:rPr kumimoji="1" lang="da-DK" altLang="ja-JP" dirty="0">
                <a:latin typeface="Meiryo UI" panose="020B0604030504040204" pitchFamily="50" charset="-128"/>
                <a:ea typeface="Meiryo UI" panose="020B0604030504040204" pitchFamily="50" charset="-128"/>
              </a:rPr>
              <a:t>    'https':'http://proxy1000.adm.toyota.co.jp:15520'</a:t>
            </a:r>
          </a:p>
          <a:p>
            <a:r>
              <a:rPr kumimoji="1" lang="da-DK" altLang="ja-JP" dirty="0">
                <a:latin typeface="Meiryo UI" panose="020B0604030504040204" pitchFamily="50" charset="-128"/>
                <a:ea typeface="Meiryo UI" panose="020B0604030504040204" pitchFamily="50" charset="-128"/>
              </a:rPr>
              <a:t>}</a:t>
            </a:r>
            <a:endParaRPr kumimoji="1" lang="en-US" altLang="ja-JP" dirty="0">
              <a:solidFill>
                <a:srgbClr val="002060"/>
              </a:solidFill>
              <a:latin typeface="Meiryo UI" panose="020B0604030504040204" pitchFamily="50" charset="-128"/>
              <a:ea typeface="Meiryo UI" panose="020B0604030504040204" pitchFamily="50" charset="-128"/>
            </a:endParaRPr>
          </a:p>
        </p:txBody>
      </p:sp>
      <p:cxnSp>
        <p:nvCxnSpPr>
          <p:cNvPr id="10" name="直線コネクタ 9">
            <a:extLst>
              <a:ext uri="{FF2B5EF4-FFF2-40B4-BE49-F238E27FC236}">
                <a16:creationId xmlns:a16="http://schemas.microsoft.com/office/drawing/2014/main" id="{2BBAD0C2-30BE-4E59-A030-01889CFF3A0C}"/>
              </a:ext>
            </a:extLst>
          </p:cNvPr>
          <p:cNvCxnSpPr>
            <a:cxnSpLocks/>
            <a:stCxn id="11" idx="0"/>
          </p:cNvCxnSpPr>
          <p:nvPr/>
        </p:nvCxnSpPr>
        <p:spPr>
          <a:xfrm flipV="1">
            <a:off x="4237601" y="4763791"/>
            <a:ext cx="3175570" cy="312133"/>
          </a:xfrm>
          <a:prstGeom prst="line">
            <a:avLst/>
          </a:prstGeom>
          <a:ln/>
        </p:spPr>
        <p:style>
          <a:lnRef idx="3">
            <a:schemeClr val="accent4"/>
          </a:lnRef>
          <a:fillRef idx="0">
            <a:schemeClr val="accent4"/>
          </a:fillRef>
          <a:effectRef idx="2">
            <a:schemeClr val="accent4"/>
          </a:effectRef>
          <a:fontRef idx="minor">
            <a:schemeClr val="tx1"/>
          </a:fontRef>
        </p:style>
      </p:cxnSp>
      <p:sp>
        <p:nvSpPr>
          <p:cNvPr id="11" name="正方形/長方形 10">
            <a:extLst>
              <a:ext uri="{FF2B5EF4-FFF2-40B4-BE49-F238E27FC236}">
                <a16:creationId xmlns:a16="http://schemas.microsoft.com/office/drawing/2014/main" id="{BCE2F513-E668-4552-A47C-03E6EEFB0AF5}"/>
              </a:ext>
            </a:extLst>
          </p:cNvPr>
          <p:cNvSpPr/>
          <p:nvPr/>
        </p:nvSpPr>
        <p:spPr>
          <a:xfrm>
            <a:off x="1772323" y="5075924"/>
            <a:ext cx="4930555" cy="908497"/>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9FE674A9-8A28-4C33-B278-E9E29FE40D71}"/>
              </a:ext>
            </a:extLst>
          </p:cNvPr>
          <p:cNvSpPr/>
          <p:nvPr/>
        </p:nvSpPr>
        <p:spPr>
          <a:xfrm>
            <a:off x="6449786" y="6232794"/>
            <a:ext cx="1412421" cy="151678"/>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cxnSp>
        <p:nvCxnSpPr>
          <p:cNvPr id="20" name="直線コネクタ 19">
            <a:extLst>
              <a:ext uri="{FF2B5EF4-FFF2-40B4-BE49-F238E27FC236}">
                <a16:creationId xmlns:a16="http://schemas.microsoft.com/office/drawing/2014/main" id="{6A144989-E89E-4DF5-A7F5-5E660FDFA9EB}"/>
              </a:ext>
            </a:extLst>
          </p:cNvPr>
          <p:cNvCxnSpPr>
            <a:cxnSpLocks/>
            <a:stCxn id="16" idx="0"/>
          </p:cNvCxnSpPr>
          <p:nvPr/>
        </p:nvCxnSpPr>
        <p:spPr>
          <a:xfrm flipV="1">
            <a:off x="7155997" y="4780120"/>
            <a:ext cx="265338" cy="1452674"/>
          </a:xfrm>
          <a:prstGeom prst="line">
            <a:avLst/>
          </a:prstGeom>
          <a:ln/>
        </p:spPr>
        <p:style>
          <a:lnRef idx="3">
            <a:schemeClr val="accent4"/>
          </a:lnRef>
          <a:fillRef idx="0">
            <a:schemeClr val="accent4"/>
          </a:fillRef>
          <a:effectRef idx="2">
            <a:schemeClr val="accent4"/>
          </a:effectRef>
          <a:fontRef idx="minor">
            <a:schemeClr val="tx1"/>
          </a:fontRef>
        </p:style>
      </p:cxnSp>
      <p:graphicFrame>
        <p:nvGraphicFramePr>
          <p:cNvPr id="12" name="オブジェクト 11">
            <a:extLst>
              <a:ext uri="{FF2B5EF4-FFF2-40B4-BE49-F238E27FC236}">
                <a16:creationId xmlns:a16="http://schemas.microsoft.com/office/drawing/2014/main" id="{12DE3F60-7D61-49EE-9E45-FFA9D092F2CE}"/>
              </a:ext>
            </a:extLst>
          </p:cNvPr>
          <p:cNvGraphicFramePr>
            <a:graphicFrameLocks noChangeAspect="1"/>
          </p:cNvGraphicFramePr>
          <p:nvPr>
            <p:extLst>
              <p:ext uri="{D42A27DB-BD31-4B8C-83A1-F6EECF244321}">
                <p14:modId xmlns:p14="http://schemas.microsoft.com/office/powerpoint/2010/main" val="588828003"/>
              </p:ext>
            </p:extLst>
          </p:nvPr>
        </p:nvGraphicFramePr>
        <p:xfrm>
          <a:off x="0" y="0"/>
          <a:ext cx="742950" cy="495300"/>
        </p:xfrm>
        <a:graphic>
          <a:graphicData uri="http://schemas.openxmlformats.org/presentationml/2006/ole">
            <mc:AlternateContent xmlns:mc="http://schemas.openxmlformats.org/markup-compatibility/2006">
              <mc:Choice xmlns:v="urn:schemas-microsoft-com:vml" Requires="v">
                <p:oleObj r:id="rId3" imgW="1228571" imgH="819048" progId="MSPhotoEd.3">
                  <p:embed/>
                </p:oleObj>
              </mc:Choice>
              <mc:Fallback>
                <p:oleObj r:id="rId3" imgW="1228571" imgH="819048" progId="MSPhotoEd.3">
                  <p:embed/>
                  <p:pic>
                    <p:nvPicPr>
                      <p:cNvPr id="12" name="オブジェクト 11">
                        <a:extLst>
                          <a:ext uri="{FF2B5EF4-FFF2-40B4-BE49-F238E27FC236}">
                            <a16:creationId xmlns:a16="http://schemas.microsoft.com/office/drawing/2014/main" id="{12DE3F60-7D61-49EE-9E45-FFA9D092F2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42950" cy="495300"/>
                      </a:xfrm>
                      <a:prstGeom prst="rect">
                        <a:avLst/>
                      </a:prstGeom>
                      <a:noFill/>
                    </p:spPr>
                  </p:pic>
                </p:oleObj>
              </mc:Fallback>
            </mc:AlternateContent>
          </a:graphicData>
        </a:graphic>
      </p:graphicFrame>
      <p:pic>
        <p:nvPicPr>
          <p:cNvPr id="13" name="グラフィックス 12" descr="戻る 単色塗りつぶし">
            <a:hlinkClick r:id="rId5" action="ppaction://hlinksldjump"/>
            <a:extLst>
              <a:ext uri="{FF2B5EF4-FFF2-40B4-BE49-F238E27FC236}">
                <a16:creationId xmlns:a16="http://schemas.microsoft.com/office/drawing/2014/main" id="{E4D5FC72-0978-4323-AA4C-C039A466840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68118" y="3362"/>
            <a:ext cx="457200" cy="457200"/>
          </a:xfrm>
          <a:prstGeom prst="rect">
            <a:avLst/>
          </a:prstGeom>
        </p:spPr>
      </p:pic>
    </p:spTree>
    <p:extLst>
      <p:ext uri="{BB962C8B-B14F-4D97-AF65-F5344CB8AC3E}">
        <p14:creationId xmlns:p14="http://schemas.microsoft.com/office/powerpoint/2010/main" val="357859712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図 39">
            <a:extLst>
              <a:ext uri="{FF2B5EF4-FFF2-40B4-BE49-F238E27FC236}">
                <a16:creationId xmlns:a16="http://schemas.microsoft.com/office/drawing/2014/main" id="{BC78DC99-6B0E-463F-B729-0E097EF61E5C}"/>
              </a:ext>
            </a:extLst>
          </p:cNvPr>
          <p:cNvPicPr>
            <a:picLocks noChangeAspect="1"/>
          </p:cNvPicPr>
          <p:nvPr/>
        </p:nvPicPr>
        <p:blipFill>
          <a:blip r:embed="rId2"/>
          <a:stretch>
            <a:fillRect/>
          </a:stretch>
        </p:blipFill>
        <p:spPr>
          <a:xfrm>
            <a:off x="2128839" y="3260182"/>
            <a:ext cx="5648325" cy="2362200"/>
          </a:xfrm>
          <a:prstGeom prst="rect">
            <a:avLst/>
          </a:prstGeom>
        </p:spPr>
      </p:pic>
      <p:sp>
        <p:nvSpPr>
          <p:cNvPr id="2" name="タイトル 1"/>
          <p:cNvSpPr>
            <a:spLocks noGrp="1"/>
          </p:cNvSpPr>
          <p:nvPr>
            <p:ph type="title"/>
          </p:nvPr>
        </p:nvSpPr>
        <p:spPr/>
        <p:txBody>
          <a:bodyPr>
            <a:normAutofit/>
          </a:bodyPr>
          <a:lstStyle/>
          <a:p>
            <a:r>
              <a:rPr lang="en-US" altLang="ja-JP" sz="3600" u="sng" dirty="0">
                <a:uFill>
                  <a:solidFill>
                    <a:schemeClr val="accent1">
                      <a:lumMod val="40000"/>
                      <a:lumOff val="60000"/>
                    </a:schemeClr>
                  </a:solidFill>
                </a:uFill>
                <a:latin typeface="Meiryo UI" panose="020B0604030504040204" pitchFamily="50" charset="-128"/>
                <a:ea typeface="Meiryo UI" panose="020B0604030504040204" pitchFamily="50" charset="-128"/>
              </a:rPr>
              <a:t>8-3.</a:t>
            </a:r>
            <a:r>
              <a:rPr lang="ja-JP" altLang="en-US" sz="3600" u="sng" dirty="0">
                <a:uFill>
                  <a:solidFill>
                    <a:schemeClr val="accent1">
                      <a:lumMod val="40000"/>
                      <a:lumOff val="60000"/>
                    </a:schemeClr>
                  </a:solidFill>
                </a:uFill>
                <a:latin typeface="Meiryo UI" panose="020B0604030504040204" pitchFamily="50" charset="-128"/>
                <a:ea typeface="Meiryo UI" panose="020B0604030504040204" pitchFamily="50" charset="-128"/>
              </a:rPr>
              <a:t>リストアイテムデータの送信フォーマット</a:t>
            </a:r>
            <a:endParaRPr lang="en-US" altLang="ja-JP" sz="3600"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p:txBody>
          <a:bodyPr/>
          <a:lstStyle/>
          <a:p>
            <a:pPr marL="0" indent="0">
              <a:buNone/>
            </a:pPr>
            <a:r>
              <a:rPr lang="ja-JP" altLang="en-US" dirty="0">
                <a:latin typeface="Meiryo UI" panose="020B0604030504040204" pitchFamily="50" charset="-128"/>
                <a:ea typeface="Meiryo UI" panose="020B0604030504040204" pitchFamily="50" charset="-128"/>
              </a:rPr>
              <a:t>●ポイント</a:t>
            </a:r>
            <a:endParaRPr lang="en-US" altLang="ja-JP" dirty="0">
              <a:latin typeface="Meiryo UI" panose="020B0604030504040204" pitchFamily="50" charset="-128"/>
              <a:ea typeface="Meiryo UI" panose="020B0604030504040204" pitchFamily="50" charset="-128"/>
            </a:endParaRPr>
          </a:p>
        </p:txBody>
      </p:sp>
      <p:sp>
        <p:nvSpPr>
          <p:cNvPr id="18" name="テキスト ボックス 17">
            <a:extLst>
              <a:ext uri="{FF2B5EF4-FFF2-40B4-BE49-F238E27FC236}">
                <a16:creationId xmlns:a16="http://schemas.microsoft.com/office/drawing/2014/main" id="{351DB9E2-A58D-46FC-9C42-3EFB52E37B9F}"/>
              </a:ext>
            </a:extLst>
          </p:cNvPr>
          <p:cNvSpPr txBox="1"/>
          <p:nvPr/>
        </p:nvSpPr>
        <p:spPr>
          <a:xfrm>
            <a:off x="799676" y="2252647"/>
            <a:ext cx="8306648" cy="92333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ja-JP" altLang="en-US" dirty="0">
                <a:latin typeface="Meiryo UI" panose="020B0604030504040204" pitchFamily="50" charset="-128"/>
                <a:ea typeface="Meiryo UI" panose="020B0604030504040204" pitchFamily="50" charset="-128"/>
              </a:rPr>
              <a:t>リストアイテム作成等の際に送るアイテムデータ</a:t>
            </a:r>
            <a:r>
              <a:rPr kumimoji="1" lang="en-US" altLang="ja-JP" dirty="0">
                <a:latin typeface="Meiryo UI" panose="020B0604030504040204" pitchFamily="50" charset="-128"/>
                <a:ea typeface="Meiryo UI" panose="020B0604030504040204" pitchFamily="50" charset="-128"/>
              </a:rPr>
              <a:t>(</a:t>
            </a:r>
            <a:r>
              <a:rPr kumimoji="1" lang="ja-JP" altLang="en-US" dirty="0">
                <a:latin typeface="Meiryo UI" panose="020B0604030504040204" pitchFamily="50" charset="-128"/>
                <a:ea typeface="Meiryo UI" panose="020B0604030504040204" pitchFamily="50" charset="-128"/>
              </a:rPr>
              <a:t>ボディ部分</a:t>
            </a:r>
            <a:r>
              <a:rPr kumimoji="1" lang="en-US" altLang="ja-JP" dirty="0">
                <a:latin typeface="Meiryo UI" panose="020B0604030504040204" pitchFamily="50" charset="-128"/>
                <a:ea typeface="Meiryo UI" panose="020B0604030504040204" pitchFamily="50" charset="-128"/>
              </a:rPr>
              <a:t>)</a:t>
            </a:r>
            <a:r>
              <a:rPr kumimoji="1" lang="ja-JP" altLang="en-US" dirty="0">
                <a:latin typeface="Meiryo UI" panose="020B0604030504040204" pitchFamily="50" charset="-128"/>
                <a:ea typeface="Meiryo UI" panose="020B0604030504040204" pitchFamily="50" charset="-128"/>
              </a:rPr>
              <a:t>ですが、フォーマットにいくつか</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ポイントがあります。下記の</a:t>
            </a:r>
            <a:r>
              <a:rPr kumimoji="1" lang="en-US" altLang="ja-JP" dirty="0">
                <a:latin typeface="Meiryo UI" panose="020B0604030504040204" pitchFamily="50" charset="-128"/>
                <a:ea typeface="Meiryo UI" panose="020B0604030504040204" pitchFamily="50" charset="-128"/>
              </a:rPr>
              <a:t>Python</a:t>
            </a:r>
            <a:r>
              <a:rPr kumimoji="1" lang="ja-JP" altLang="en-US" dirty="0">
                <a:latin typeface="Meiryo UI" panose="020B0604030504040204" pitchFamily="50" charset="-128"/>
                <a:ea typeface="Meiryo UI" panose="020B0604030504040204" pitchFamily="50" charset="-128"/>
              </a:rPr>
              <a:t>サンプルコードを元に説明します</a:t>
            </a:r>
            <a:r>
              <a:rPr kumimoji="1" lang="ja-JP" altLang="en-US" dirty="0">
                <a:solidFill>
                  <a:schemeClr val="tx1"/>
                </a:solidFill>
                <a:latin typeface="Meiryo UI" panose="020B0604030504040204" pitchFamily="50" charset="-128"/>
                <a:ea typeface="Meiryo UI" panose="020B0604030504040204" pitchFamily="50" charset="-128"/>
              </a:rPr>
              <a:t>。使用するプログラミング言語で情報は異なる可能性があります。</a:t>
            </a:r>
            <a:endParaRPr kumimoji="1" lang="en-US" altLang="ja-JP" dirty="0">
              <a:solidFill>
                <a:schemeClr val="tx1"/>
              </a:solidFill>
              <a:latin typeface="Meiryo UI" panose="020B0604030504040204" pitchFamily="50" charset="-128"/>
              <a:ea typeface="Meiryo UI" panose="020B0604030504040204" pitchFamily="50" charset="-128"/>
            </a:endParaRPr>
          </a:p>
        </p:txBody>
      </p:sp>
      <p:sp>
        <p:nvSpPr>
          <p:cNvPr id="21" name="正方形/長方形 20">
            <a:extLst>
              <a:ext uri="{FF2B5EF4-FFF2-40B4-BE49-F238E27FC236}">
                <a16:creationId xmlns:a16="http://schemas.microsoft.com/office/drawing/2014/main" id="{33664995-1C97-49B0-B9B4-F087CFF443CE}"/>
              </a:ext>
            </a:extLst>
          </p:cNvPr>
          <p:cNvSpPr/>
          <p:nvPr/>
        </p:nvSpPr>
        <p:spPr>
          <a:xfrm>
            <a:off x="2109787" y="3269368"/>
            <a:ext cx="5686425" cy="159632"/>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cxnSp>
        <p:nvCxnSpPr>
          <p:cNvPr id="27" name="直線コネクタ 26">
            <a:extLst>
              <a:ext uri="{FF2B5EF4-FFF2-40B4-BE49-F238E27FC236}">
                <a16:creationId xmlns:a16="http://schemas.microsoft.com/office/drawing/2014/main" id="{DE2AFC97-CFC6-4DE6-AB54-CFFA4E79E408}"/>
              </a:ext>
            </a:extLst>
          </p:cNvPr>
          <p:cNvCxnSpPr>
            <a:cxnSpLocks/>
            <a:endCxn id="21" idx="1"/>
          </p:cNvCxnSpPr>
          <p:nvPr/>
        </p:nvCxnSpPr>
        <p:spPr>
          <a:xfrm flipV="1">
            <a:off x="1130646" y="3349184"/>
            <a:ext cx="979141" cy="2268997"/>
          </a:xfrm>
          <a:prstGeom prst="line">
            <a:avLst/>
          </a:prstGeom>
          <a:ln/>
        </p:spPr>
        <p:style>
          <a:lnRef idx="3">
            <a:schemeClr val="accent4"/>
          </a:lnRef>
          <a:fillRef idx="0">
            <a:schemeClr val="accent4"/>
          </a:fillRef>
          <a:effectRef idx="2">
            <a:schemeClr val="accent4"/>
          </a:effectRef>
          <a:fontRef idx="minor">
            <a:schemeClr val="tx1"/>
          </a:fontRef>
        </p:style>
      </p:cxnSp>
      <p:sp>
        <p:nvSpPr>
          <p:cNvPr id="33" name="正方形/長方形 32">
            <a:extLst>
              <a:ext uri="{FF2B5EF4-FFF2-40B4-BE49-F238E27FC236}">
                <a16:creationId xmlns:a16="http://schemas.microsoft.com/office/drawing/2014/main" id="{EE718EBF-CBD2-44BE-ABC5-328AD20F38C8}"/>
              </a:ext>
            </a:extLst>
          </p:cNvPr>
          <p:cNvSpPr/>
          <p:nvPr/>
        </p:nvSpPr>
        <p:spPr>
          <a:xfrm>
            <a:off x="2160661" y="4183195"/>
            <a:ext cx="4394317" cy="1070015"/>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cxnSp>
        <p:nvCxnSpPr>
          <p:cNvPr id="36" name="直線コネクタ 35">
            <a:extLst>
              <a:ext uri="{FF2B5EF4-FFF2-40B4-BE49-F238E27FC236}">
                <a16:creationId xmlns:a16="http://schemas.microsoft.com/office/drawing/2014/main" id="{E9F9E23D-CAC9-4AF3-8FFF-BBCAC27DFBA9}"/>
              </a:ext>
            </a:extLst>
          </p:cNvPr>
          <p:cNvCxnSpPr>
            <a:cxnSpLocks/>
            <a:endCxn id="33" idx="1"/>
          </p:cNvCxnSpPr>
          <p:nvPr/>
        </p:nvCxnSpPr>
        <p:spPr>
          <a:xfrm flipV="1">
            <a:off x="1121120" y="4718203"/>
            <a:ext cx="1039541" cy="913365"/>
          </a:xfrm>
          <a:prstGeom prst="line">
            <a:avLst/>
          </a:prstGeom>
          <a:ln/>
        </p:spPr>
        <p:style>
          <a:lnRef idx="3">
            <a:schemeClr val="accent4"/>
          </a:lnRef>
          <a:fillRef idx="0">
            <a:schemeClr val="accent4"/>
          </a:fillRef>
          <a:effectRef idx="2">
            <a:schemeClr val="accent4"/>
          </a:effectRef>
          <a:fontRef idx="minor">
            <a:schemeClr val="tx1"/>
          </a:fontRef>
        </p:style>
      </p:cxnSp>
      <p:sp>
        <p:nvSpPr>
          <p:cNvPr id="29" name="テキスト ボックス 28">
            <a:extLst>
              <a:ext uri="{FF2B5EF4-FFF2-40B4-BE49-F238E27FC236}">
                <a16:creationId xmlns:a16="http://schemas.microsoft.com/office/drawing/2014/main" id="{81234A73-A998-4CB2-90E9-3D019C4A7FBC}"/>
              </a:ext>
            </a:extLst>
          </p:cNvPr>
          <p:cNvSpPr txBox="1"/>
          <p:nvPr/>
        </p:nvSpPr>
        <p:spPr>
          <a:xfrm>
            <a:off x="406704" y="5618181"/>
            <a:ext cx="4468991" cy="120032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ja-JP" altLang="en-US" dirty="0">
                <a:latin typeface="Meiryo UI" panose="020B0604030504040204" pitchFamily="50" charset="-128"/>
                <a:ea typeface="Meiryo UI" panose="020B0604030504040204" pitchFamily="50" charset="-128"/>
              </a:rPr>
              <a:t>データは文字列に変換して格納してください。</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ヘッダー部分は直接</a:t>
            </a:r>
            <a:r>
              <a:rPr kumimoji="1" lang="en-US" altLang="ja-JP" dirty="0">
                <a:latin typeface="Meiryo UI" panose="020B0604030504040204" pitchFamily="50" charset="-128"/>
                <a:ea typeface="Meiryo UI" panose="020B0604030504040204" pitchFamily="50" charset="-128"/>
              </a:rPr>
              <a:t>json</a:t>
            </a:r>
            <a:r>
              <a:rPr kumimoji="1" lang="ja-JP" altLang="en-US" dirty="0">
                <a:latin typeface="Meiryo UI" panose="020B0604030504040204" pitchFamily="50" charset="-128"/>
                <a:ea typeface="Meiryo UI" panose="020B0604030504040204" pitchFamily="50" charset="-128"/>
              </a:rPr>
              <a:t>形式で格納できますが、データ部分は</a:t>
            </a:r>
            <a:r>
              <a:rPr kumimoji="1" lang="en-US" altLang="ja-JP" u="sng" dirty="0">
                <a:latin typeface="Meiryo UI" panose="020B0604030504040204" pitchFamily="50" charset="-128"/>
                <a:ea typeface="Meiryo UI" panose="020B0604030504040204" pitchFamily="50" charset="-128"/>
              </a:rPr>
              <a:t>json</a:t>
            </a:r>
            <a:r>
              <a:rPr kumimoji="1" lang="ja-JP" altLang="en-US" u="sng" dirty="0">
                <a:latin typeface="Meiryo UI" panose="020B0604030504040204" pitchFamily="50" charset="-128"/>
                <a:ea typeface="Meiryo UI" panose="020B0604030504040204" pitchFamily="50" charset="-128"/>
              </a:rPr>
              <a:t>形式の文字列</a:t>
            </a:r>
            <a:r>
              <a:rPr kumimoji="1" lang="ja-JP" altLang="en-US" dirty="0">
                <a:latin typeface="Meiryo UI" panose="020B0604030504040204" pitchFamily="50" charset="-128"/>
                <a:ea typeface="Meiryo UI" panose="020B0604030504040204" pitchFamily="50" charset="-128"/>
              </a:rPr>
              <a:t>にする必要が</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あります。</a:t>
            </a:r>
            <a:endParaRPr kumimoji="1" lang="en-US" altLang="ja-JP" dirty="0">
              <a:latin typeface="Meiryo UI" panose="020B0604030504040204" pitchFamily="50" charset="-128"/>
              <a:ea typeface="Meiryo UI" panose="020B0604030504040204" pitchFamily="50" charset="-128"/>
            </a:endParaRPr>
          </a:p>
        </p:txBody>
      </p:sp>
      <p:sp>
        <p:nvSpPr>
          <p:cNvPr id="45" name="正方形/長方形 44">
            <a:extLst>
              <a:ext uri="{FF2B5EF4-FFF2-40B4-BE49-F238E27FC236}">
                <a16:creationId xmlns:a16="http://schemas.microsoft.com/office/drawing/2014/main" id="{77631869-5D27-47F9-BC7E-3027623ABA36}"/>
              </a:ext>
            </a:extLst>
          </p:cNvPr>
          <p:cNvSpPr/>
          <p:nvPr/>
        </p:nvSpPr>
        <p:spPr>
          <a:xfrm>
            <a:off x="2160662" y="4874079"/>
            <a:ext cx="1872496" cy="189521"/>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cxnSp>
        <p:nvCxnSpPr>
          <p:cNvPr id="46" name="直線コネクタ 45">
            <a:extLst>
              <a:ext uri="{FF2B5EF4-FFF2-40B4-BE49-F238E27FC236}">
                <a16:creationId xmlns:a16="http://schemas.microsoft.com/office/drawing/2014/main" id="{660B3DDF-640C-438D-A53A-E08030ED4324}"/>
              </a:ext>
            </a:extLst>
          </p:cNvPr>
          <p:cNvCxnSpPr>
            <a:cxnSpLocks/>
            <a:stCxn id="50" idx="3"/>
          </p:cNvCxnSpPr>
          <p:nvPr/>
        </p:nvCxnSpPr>
        <p:spPr>
          <a:xfrm>
            <a:off x="5502729" y="3603401"/>
            <a:ext cx="3516291" cy="1694006"/>
          </a:xfrm>
          <a:prstGeom prst="line">
            <a:avLst/>
          </a:prstGeom>
          <a:ln/>
        </p:spPr>
        <p:style>
          <a:lnRef idx="3">
            <a:schemeClr val="accent4"/>
          </a:lnRef>
          <a:fillRef idx="0">
            <a:schemeClr val="accent4"/>
          </a:fillRef>
          <a:effectRef idx="2">
            <a:schemeClr val="accent4"/>
          </a:effectRef>
          <a:fontRef idx="minor">
            <a:schemeClr val="tx1"/>
          </a:fontRef>
        </p:style>
      </p:cxnSp>
      <p:sp>
        <p:nvSpPr>
          <p:cNvPr id="50" name="正方形/長方形 49">
            <a:extLst>
              <a:ext uri="{FF2B5EF4-FFF2-40B4-BE49-F238E27FC236}">
                <a16:creationId xmlns:a16="http://schemas.microsoft.com/office/drawing/2014/main" id="{4A4B79C6-8F54-462E-8812-287E767D0482}"/>
              </a:ext>
            </a:extLst>
          </p:cNvPr>
          <p:cNvSpPr/>
          <p:nvPr/>
        </p:nvSpPr>
        <p:spPr>
          <a:xfrm>
            <a:off x="2109787" y="3426737"/>
            <a:ext cx="3392942" cy="353327"/>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cxnSp>
        <p:nvCxnSpPr>
          <p:cNvPr id="53" name="直線コネクタ 52">
            <a:extLst>
              <a:ext uri="{FF2B5EF4-FFF2-40B4-BE49-F238E27FC236}">
                <a16:creationId xmlns:a16="http://schemas.microsoft.com/office/drawing/2014/main" id="{13C757E5-E250-4EB7-B735-CB6175F9930C}"/>
              </a:ext>
            </a:extLst>
          </p:cNvPr>
          <p:cNvCxnSpPr>
            <a:cxnSpLocks/>
            <a:stCxn id="45" idx="3"/>
          </p:cNvCxnSpPr>
          <p:nvPr/>
        </p:nvCxnSpPr>
        <p:spPr>
          <a:xfrm>
            <a:off x="4033158" y="4968840"/>
            <a:ext cx="4985862" cy="344252"/>
          </a:xfrm>
          <a:prstGeom prst="line">
            <a:avLst/>
          </a:prstGeom>
          <a:ln/>
        </p:spPr>
        <p:style>
          <a:lnRef idx="3">
            <a:schemeClr val="accent4"/>
          </a:lnRef>
          <a:fillRef idx="0">
            <a:schemeClr val="accent4"/>
          </a:fillRef>
          <a:effectRef idx="2">
            <a:schemeClr val="accent4"/>
          </a:effectRef>
          <a:fontRef idx="minor">
            <a:schemeClr val="tx1"/>
          </a:fontRef>
        </p:style>
      </p:cxnSp>
      <p:sp>
        <p:nvSpPr>
          <p:cNvPr id="31" name="テキスト ボックス 30">
            <a:extLst>
              <a:ext uri="{FF2B5EF4-FFF2-40B4-BE49-F238E27FC236}">
                <a16:creationId xmlns:a16="http://schemas.microsoft.com/office/drawing/2014/main" id="{FABC55CE-D566-40AE-96E4-8F10884E5C95}"/>
              </a:ext>
            </a:extLst>
          </p:cNvPr>
          <p:cNvSpPr txBox="1"/>
          <p:nvPr/>
        </p:nvSpPr>
        <p:spPr>
          <a:xfrm>
            <a:off x="5502728" y="5297407"/>
            <a:ext cx="4261757" cy="120032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en-US" altLang="ja-JP" dirty="0">
                <a:latin typeface="Meiryo UI" panose="020B0604030504040204" pitchFamily="50" charset="-128"/>
                <a:ea typeface="Meiryo UI" panose="020B0604030504040204" pitchFamily="50" charset="-128"/>
              </a:rPr>
              <a:t>Python</a:t>
            </a:r>
            <a:r>
              <a:rPr kumimoji="1" lang="ja-JP" altLang="en-US" dirty="0">
                <a:latin typeface="Meiryo UI" panose="020B0604030504040204" pitchFamily="50" charset="-128"/>
                <a:ea typeface="Meiryo UI" panose="020B0604030504040204" pitchFamily="50" charset="-128"/>
              </a:rPr>
              <a:t>上での</a:t>
            </a:r>
            <a:r>
              <a:rPr kumimoji="1" lang="en-US" altLang="ja-JP" dirty="0">
                <a:latin typeface="Meiryo UI" panose="020B0604030504040204" pitchFamily="50" charset="-128"/>
                <a:ea typeface="Meiryo UI" panose="020B0604030504040204" pitchFamily="50" charset="-128"/>
              </a:rPr>
              <a:t>json</a:t>
            </a:r>
            <a:r>
              <a:rPr kumimoji="1" lang="ja-JP" altLang="en-US" dirty="0">
                <a:latin typeface="Meiryo UI" panose="020B0604030504040204" pitchFamily="50" charset="-128"/>
                <a:ea typeface="Meiryo UI" panose="020B0604030504040204" pitchFamily="50" charset="-128"/>
              </a:rPr>
              <a:t>形式データを、サンプルコードのように結合する際は、最初と最後の</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波かっこ</a:t>
            </a:r>
            <a:r>
              <a:rPr kumimoji="1" lang="en-US" altLang="ja-JP" dirty="0">
                <a:latin typeface="Meiryo UI" panose="020B0604030504040204" pitchFamily="50" charset="-128"/>
                <a:ea typeface="Meiryo UI" panose="020B0604030504040204" pitchFamily="50" charset="-128"/>
              </a:rPr>
              <a:t>{}</a:t>
            </a:r>
            <a:r>
              <a:rPr kumimoji="1" lang="ja-JP" altLang="en-US" dirty="0">
                <a:latin typeface="Meiryo UI" panose="020B0604030504040204" pitchFamily="50" charset="-128"/>
                <a:ea typeface="Meiryo UI" panose="020B0604030504040204" pitchFamily="50" charset="-128"/>
              </a:rPr>
              <a:t>は不要です。結合前に取り除いてください。</a:t>
            </a:r>
            <a:endParaRPr kumimoji="1" lang="en-US" altLang="ja-JP" dirty="0">
              <a:latin typeface="Meiryo UI" panose="020B0604030504040204" pitchFamily="50" charset="-128"/>
              <a:ea typeface="Meiryo UI" panose="020B0604030504040204" pitchFamily="50" charset="-128"/>
            </a:endParaRPr>
          </a:p>
        </p:txBody>
      </p:sp>
      <p:graphicFrame>
        <p:nvGraphicFramePr>
          <p:cNvPr id="17" name="オブジェクト 16">
            <a:extLst>
              <a:ext uri="{FF2B5EF4-FFF2-40B4-BE49-F238E27FC236}">
                <a16:creationId xmlns:a16="http://schemas.microsoft.com/office/drawing/2014/main" id="{5B3E201C-F857-46D5-88D1-50E406624B78}"/>
              </a:ext>
            </a:extLst>
          </p:cNvPr>
          <p:cNvGraphicFramePr>
            <a:graphicFrameLocks noChangeAspect="1"/>
          </p:cNvGraphicFramePr>
          <p:nvPr>
            <p:extLst>
              <p:ext uri="{D42A27DB-BD31-4B8C-83A1-F6EECF244321}">
                <p14:modId xmlns:p14="http://schemas.microsoft.com/office/powerpoint/2010/main" val="588828003"/>
              </p:ext>
            </p:extLst>
          </p:nvPr>
        </p:nvGraphicFramePr>
        <p:xfrm>
          <a:off x="0" y="0"/>
          <a:ext cx="742950" cy="495300"/>
        </p:xfrm>
        <a:graphic>
          <a:graphicData uri="http://schemas.openxmlformats.org/presentationml/2006/ole">
            <mc:AlternateContent xmlns:mc="http://schemas.openxmlformats.org/markup-compatibility/2006">
              <mc:Choice xmlns:v="urn:schemas-microsoft-com:vml" Requires="v">
                <p:oleObj r:id="rId3" imgW="1228571" imgH="819048" progId="MSPhotoEd.3">
                  <p:embed/>
                </p:oleObj>
              </mc:Choice>
              <mc:Fallback>
                <p:oleObj r:id="rId3" imgW="1228571" imgH="819048" progId="MSPhotoEd.3">
                  <p:embed/>
                  <p:pic>
                    <p:nvPicPr>
                      <p:cNvPr id="17" name="オブジェクト 16">
                        <a:extLst>
                          <a:ext uri="{FF2B5EF4-FFF2-40B4-BE49-F238E27FC236}">
                            <a16:creationId xmlns:a16="http://schemas.microsoft.com/office/drawing/2014/main" id="{5B3E201C-F857-46D5-88D1-50E406624B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42950" cy="495300"/>
                      </a:xfrm>
                      <a:prstGeom prst="rect">
                        <a:avLst/>
                      </a:prstGeom>
                      <a:noFill/>
                    </p:spPr>
                  </p:pic>
                </p:oleObj>
              </mc:Fallback>
            </mc:AlternateContent>
          </a:graphicData>
        </a:graphic>
      </p:graphicFrame>
      <p:pic>
        <p:nvPicPr>
          <p:cNvPr id="19" name="グラフィックス 18" descr="戻る 単色塗りつぶし">
            <a:hlinkClick r:id="rId5" action="ppaction://hlinksldjump"/>
            <a:extLst>
              <a:ext uri="{FF2B5EF4-FFF2-40B4-BE49-F238E27FC236}">
                <a16:creationId xmlns:a16="http://schemas.microsoft.com/office/drawing/2014/main" id="{3FE4B4C5-1455-4CEB-A203-06AABE14F82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68118" y="3362"/>
            <a:ext cx="457200" cy="457200"/>
          </a:xfrm>
          <a:prstGeom prst="rect">
            <a:avLst/>
          </a:prstGeom>
        </p:spPr>
      </p:pic>
    </p:spTree>
    <p:extLst>
      <p:ext uri="{BB962C8B-B14F-4D97-AF65-F5344CB8AC3E}">
        <p14:creationId xmlns:p14="http://schemas.microsoft.com/office/powerpoint/2010/main" val="390125878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図 24">
            <a:extLst>
              <a:ext uri="{FF2B5EF4-FFF2-40B4-BE49-F238E27FC236}">
                <a16:creationId xmlns:a16="http://schemas.microsoft.com/office/drawing/2014/main" id="{7A162785-9160-435D-A78C-0B558919D790}"/>
              </a:ext>
            </a:extLst>
          </p:cNvPr>
          <p:cNvPicPr>
            <a:picLocks noChangeAspect="1"/>
          </p:cNvPicPr>
          <p:nvPr/>
        </p:nvPicPr>
        <p:blipFill>
          <a:blip r:embed="rId2"/>
          <a:stretch>
            <a:fillRect/>
          </a:stretch>
        </p:blipFill>
        <p:spPr>
          <a:xfrm>
            <a:off x="2357437" y="3611244"/>
            <a:ext cx="5648325" cy="2362200"/>
          </a:xfrm>
          <a:prstGeom prst="rect">
            <a:avLst/>
          </a:prstGeom>
        </p:spPr>
      </p:pic>
      <p:sp>
        <p:nvSpPr>
          <p:cNvPr id="2" name="タイトル 1"/>
          <p:cNvSpPr>
            <a:spLocks noGrp="1"/>
          </p:cNvSpPr>
          <p:nvPr>
            <p:ph type="title"/>
          </p:nvPr>
        </p:nvSpPr>
        <p:spPr/>
        <p:txBody>
          <a:bodyPr>
            <a:normAutofit/>
          </a:bodyPr>
          <a:lstStyle/>
          <a:p>
            <a:r>
              <a:rPr lang="en-US" altLang="ja-JP" sz="3600" u="sng" dirty="0">
                <a:uFill>
                  <a:solidFill>
                    <a:schemeClr val="accent1">
                      <a:lumMod val="40000"/>
                      <a:lumOff val="60000"/>
                    </a:schemeClr>
                  </a:solidFill>
                </a:uFill>
                <a:latin typeface="Meiryo UI" panose="020B0604030504040204" pitchFamily="50" charset="-128"/>
                <a:ea typeface="Meiryo UI" panose="020B0604030504040204" pitchFamily="50" charset="-128"/>
              </a:rPr>
              <a:t>8-3.</a:t>
            </a:r>
            <a:r>
              <a:rPr lang="ja-JP" altLang="en-US" sz="3600" u="sng" dirty="0">
                <a:uFill>
                  <a:solidFill>
                    <a:schemeClr val="accent1">
                      <a:lumMod val="40000"/>
                      <a:lumOff val="60000"/>
                    </a:schemeClr>
                  </a:solidFill>
                </a:uFill>
                <a:latin typeface="Meiryo UI" panose="020B0604030504040204" pitchFamily="50" charset="-128"/>
                <a:ea typeface="Meiryo UI" panose="020B0604030504040204" pitchFamily="50" charset="-128"/>
              </a:rPr>
              <a:t>リストアイテムデータの送信フォーマット</a:t>
            </a:r>
            <a:endParaRPr lang="en-US" altLang="ja-JP" sz="3600"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p:txBody>
          <a:bodyPr/>
          <a:lstStyle/>
          <a:p>
            <a:pPr marL="0" indent="0">
              <a:buNone/>
            </a:pPr>
            <a:r>
              <a:rPr lang="ja-JP" altLang="en-US" dirty="0">
                <a:latin typeface="Meiryo UI" panose="020B0604030504040204" pitchFamily="50" charset="-128"/>
                <a:ea typeface="Meiryo UI" panose="020B0604030504040204" pitchFamily="50" charset="-128"/>
              </a:rPr>
              <a:t>●ポイント　つづき</a:t>
            </a:r>
            <a:endParaRPr lang="en-US" altLang="ja-JP" dirty="0">
              <a:latin typeface="Meiryo UI" panose="020B0604030504040204" pitchFamily="50" charset="-128"/>
              <a:ea typeface="Meiryo UI" panose="020B0604030504040204" pitchFamily="50" charset="-128"/>
            </a:endParaRPr>
          </a:p>
        </p:txBody>
      </p:sp>
      <p:sp>
        <p:nvSpPr>
          <p:cNvPr id="21" name="正方形/長方形 20">
            <a:extLst>
              <a:ext uri="{FF2B5EF4-FFF2-40B4-BE49-F238E27FC236}">
                <a16:creationId xmlns:a16="http://schemas.microsoft.com/office/drawing/2014/main" id="{33664995-1C97-49B0-B9B4-F087CFF443CE}"/>
              </a:ext>
            </a:extLst>
          </p:cNvPr>
          <p:cNvSpPr/>
          <p:nvPr/>
        </p:nvSpPr>
        <p:spPr>
          <a:xfrm>
            <a:off x="2770581" y="5397927"/>
            <a:ext cx="1180934" cy="178280"/>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cxnSp>
        <p:nvCxnSpPr>
          <p:cNvPr id="27" name="直線コネクタ 26">
            <a:extLst>
              <a:ext uri="{FF2B5EF4-FFF2-40B4-BE49-F238E27FC236}">
                <a16:creationId xmlns:a16="http://schemas.microsoft.com/office/drawing/2014/main" id="{DE2AFC97-CFC6-4DE6-AB54-CFFA4E79E408}"/>
              </a:ext>
            </a:extLst>
          </p:cNvPr>
          <p:cNvCxnSpPr>
            <a:cxnSpLocks/>
            <a:endCxn id="21" idx="0"/>
          </p:cNvCxnSpPr>
          <p:nvPr/>
        </p:nvCxnSpPr>
        <p:spPr>
          <a:xfrm>
            <a:off x="1133010" y="3406283"/>
            <a:ext cx="2228038" cy="1991644"/>
          </a:xfrm>
          <a:prstGeom prst="line">
            <a:avLst/>
          </a:prstGeom>
          <a:ln/>
        </p:spPr>
        <p:style>
          <a:lnRef idx="3">
            <a:schemeClr val="accent4"/>
          </a:lnRef>
          <a:fillRef idx="0">
            <a:schemeClr val="accent4"/>
          </a:fillRef>
          <a:effectRef idx="2">
            <a:schemeClr val="accent4"/>
          </a:effectRef>
          <a:fontRef idx="minor">
            <a:schemeClr val="tx1"/>
          </a:fontRef>
        </p:style>
      </p:cxnSp>
      <p:sp>
        <p:nvSpPr>
          <p:cNvPr id="30" name="テキスト ボックス 29">
            <a:extLst>
              <a:ext uri="{FF2B5EF4-FFF2-40B4-BE49-F238E27FC236}">
                <a16:creationId xmlns:a16="http://schemas.microsoft.com/office/drawing/2014/main" id="{247F80A6-4F7F-45A3-8618-D6A8E09A3DDA}"/>
              </a:ext>
            </a:extLst>
          </p:cNvPr>
          <p:cNvSpPr txBox="1"/>
          <p:nvPr/>
        </p:nvSpPr>
        <p:spPr>
          <a:xfrm>
            <a:off x="5071638" y="2353090"/>
            <a:ext cx="4605297" cy="120032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ja-JP" altLang="en-US" dirty="0">
                <a:latin typeface="Meiryo UI" panose="020B0604030504040204" pitchFamily="50" charset="-128"/>
                <a:ea typeface="Meiryo UI" panose="020B0604030504040204" pitchFamily="50" charset="-128"/>
              </a:rPr>
              <a:t>リストの列データの中に日付形式や数値形式の</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データ等がある場合、引用符で囲まれた</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空データ</a:t>
            </a:r>
            <a:r>
              <a:rPr kumimoji="1" lang="en-US" altLang="ja-JP" dirty="0">
                <a:latin typeface="Meiryo UI" panose="020B0604030504040204" pitchFamily="50" charset="-128"/>
                <a:ea typeface="Meiryo UI" panose="020B0604030504040204" pitchFamily="50" charset="-128"/>
              </a:rPr>
              <a:t>(“”)</a:t>
            </a:r>
            <a:r>
              <a:rPr kumimoji="1" lang="ja-JP" altLang="en-US" dirty="0">
                <a:latin typeface="Meiryo UI" panose="020B0604030504040204" pitchFamily="50" charset="-128"/>
                <a:ea typeface="Meiryo UI" panose="020B0604030504040204" pitchFamily="50" charset="-128"/>
              </a:rPr>
              <a:t>は空と認識されずにデータ型エラーと</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なります。空の場合は</a:t>
            </a:r>
            <a:r>
              <a:rPr kumimoji="1" lang="en-US" altLang="ja-JP" dirty="0">
                <a:latin typeface="Meiryo UI" panose="020B0604030504040204" pitchFamily="50" charset="-128"/>
                <a:ea typeface="Meiryo UI" panose="020B0604030504040204" pitchFamily="50" charset="-128"/>
              </a:rPr>
              <a:t>null</a:t>
            </a:r>
            <a:r>
              <a:rPr kumimoji="1" lang="ja-JP" altLang="en-US" dirty="0">
                <a:latin typeface="Meiryo UI" panose="020B0604030504040204" pitchFamily="50" charset="-128"/>
                <a:ea typeface="Meiryo UI" panose="020B0604030504040204" pitchFamily="50" charset="-128"/>
              </a:rPr>
              <a:t>に置き換えてください。</a:t>
            </a:r>
            <a:endParaRPr kumimoji="1" lang="en-US" altLang="ja-JP"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45A9033D-8F83-4571-AA7C-419E50908C2F}"/>
              </a:ext>
            </a:extLst>
          </p:cNvPr>
          <p:cNvSpPr txBox="1"/>
          <p:nvPr/>
        </p:nvSpPr>
        <p:spPr>
          <a:xfrm>
            <a:off x="1642341" y="6039812"/>
            <a:ext cx="7073289"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en-US" altLang="ja-JP" dirty="0">
                <a:latin typeface="Meiryo UI" panose="020B0604030504040204" pitchFamily="50" charset="-128"/>
                <a:ea typeface="Meiryo UI" panose="020B0604030504040204" pitchFamily="50" charset="-128"/>
              </a:rPr>
              <a:t>json</a:t>
            </a:r>
            <a:r>
              <a:rPr kumimoji="1" lang="ja-JP" altLang="en-US" dirty="0">
                <a:latin typeface="Meiryo UI" panose="020B0604030504040204" pitchFamily="50" charset="-128"/>
                <a:ea typeface="Meiryo UI" panose="020B0604030504040204" pitchFamily="50" charset="-128"/>
              </a:rPr>
              <a:t>形式データの最後の要素の後ろにカンマが付いているとエラーになります。</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最後のカンマは取り除いてください。</a:t>
            </a:r>
            <a:endParaRPr kumimoji="1" lang="en-US" altLang="ja-JP" dirty="0">
              <a:latin typeface="Meiryo UI" panose="020B0604030504040204" pitchFamily="50" charset="-128"/>
              <a:ea typeface="Meiryo UI" panose="020B0604030504040204" pitchFamily="50" charset="-128"/>
            </a:endParaRPr>
          </a:p>
        </p:txBody>
      </p:sp>
      <p:sp>
        <p:nvSpPr>
          <p:cNvPr id="13" name="テキスト ボックス 12">
            <a:extLst>
              <a:ext uri="{FF2B5EF4-FFF2-40B4-BE49-F238E27FC236}">
                <a16:creationId xmlns:a16="http://schemas.microsoft.com/office/drawing/2014/main" id="{BE774AE9-119A-47BE-9823-A24458697BD5}"/>
              </a:ext>
            </a:extLst>
          </p:cNvPr>
          <p:cNvSpPr txBox="1"/>
          <p:nvPr/>
        </p:nvSpPr>
        <p:spPr>
          <a:xfrm>
            <a:off x="585683" y="2482953"/>
            <a:ext cx="4248680" cy="92333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ja-JP" altLang="en-US" dirty="0">
                <a:latin typeface="Meiryo UI" panose="020B0604030504040204" pitchFamily="50" charset="-128"/>
                <a:ea typeface="Meiryo UI" panose="020B0604030504040204" pitchFamily="50" charset="-128"/>
              </a:rPr>
              <a:t>文字コードは</a:t>
            </a:r>
            <a:r>
              <a:rPr kumimoji="1" lang="en-US" altLang="ja-JP" dirty="0">
                <a:latin typeface="Meiryo UI" panose="020B0604030504040204" pitchFamily="50" charset="-128"/>
                <a:ea typeface="Meiryo UI" panose="020B0604030504040204" pitchFamily="50" charset="-128"/>
              </a:rPr>
              <a:t>UTF-8</a:t>
            </a:r>
            <a:r>
              <a:rPr kumimoji="1" lang="ja-JP" altLang="en-US" dirty="0">
                <a:latin typeface="Meiryo UI" panose="020B0604030504040204" pitchFamily="50" charset="-128"/>
                <a:ea typeface="Meiryo UI" panose="020B0604030504040204" pitchFamily="50" charset="-128"/>
              </a:rPr>
              <a:t>にしてください。日本語を含むファイル等から情報を読み取った際に</a:t>
            </a:r>
            <a:r>
              <a:rPr kumimoji="1" lang="en-US" altLang="ja-JP" dirty="0">
                <a:latin typeface="Meiryo UI" panose="020B0604030504040204" pitchFamily="50" charset="-128"/>
                <a:ea typeface="Meiryo UI" panose="020B0604030504040204" pitchFamily="50" charset="-128"/>
              </a:rPr>
              <a:t>UTF-8</a:t>
            </a:r>
            <a:r>
              <a:rPr kumimoji="1" lang="ja-JP" altLang="en-US" dirty="0">
                <a:latin typeface="Meiryo UI" panose="020B0604030504040204" pitchFamily="50" charset="-128"/>
                <a:ea typeface="Meiryo UI" panose="020B0604030504040204" pitchFamily="50" charset="-128"/>
              </a:rPr>
              <a:t>になっていない場合があります。</a:t>
            </a:r>
            <a:endParaRPr kumimoji="1" lang="en-US" altLang="ja-JP" dirty="0">
              <a:latin typeface="Meiryo UI" panose="020B0604030504040204" pitchFamily="50" charset="-128"/>
              <a:ea typeface="Meiryo UI" panose="020B0604030504040204" pitchFamily="50" charset="-128"/>
            </a:endParaRPr>
          </a:p>
        </p:txBody>
      </p:sp>
      <p:sp>
        <p:nvSpPr>
          <p:cNvPr id="17" name="正方形/長方形 16">
            <a:extLst>
              <a:ext uri="{FF2B5EF4-FFF2-40B4-BE49-F238E27FC236}">
                <a16:creationId xmlns:a16="http://schemas.microsoft.com/office/drawing/2014/main" id="{DA139926-E935-4B5F-9B01-90B7EA277A12}"/>
              </a:ext>
            </a:extLst>
          </p:cNvPr>
          <p:cNvSpPr/>
          <p:nvPr/>
        </p:nvSpPr>
        <p:spPr>
          <a:xfrm>
            <a:off x="2335774" y="4125088"/>
            <a:ext cx="4130339" cy="204525"/>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cxnSp>
        <p:nvCxnSpPr>
          <p:cNvPr id="19" name="直線コネクタ 18">
            <a:extLst>
              <a:ext uri="{FF2B5EF4-FFF2-40B4-BE49-F238E27FC236}">
                <a16:creationId xmlns:a16="http://schemas.microsoft.com/office/drawing/2014/main" id="{705C9D75-4C67-4761-AD04-A3FC97226EEA}"/>
              </a:ext>
            </a:extLst>
          </p:cNvPr>
          <p:cNvCxnSpPr>
            <a:cxnSpLocks/>
            <a:stCxn id="30" idx="2"/>
            <a:endCxn id="17" idx="3"/>
          </p:cNvCxnSpPr>
          <p:nvPr/>
        </p:nvCxnSpPr>
        <p:spPr>
          <a:xfrm flipH="1">
            <a:off x="6466113" y="3553419"/>
            <a:ext cx="908174" cy="673932"/>
          </a:xfrm>
          <a:prstGeom prst="line">
            <a:avLst/>
          </a:prstGeom>
          <a:ln/>
        </p:spPr>
        <p:style>
          <a:lnRef idx="3">
            <a:schemeClr val="accent4"/>
          </a:lnRef>
          <a:fillRef idx="0">
            <a:schemeClr val="accent4"/>
          </a:fillRef>
          <a:effectRef idx="2">
            <a:schemeClr val="accent4"/>
          </a:effectRef>
          <a:fontRef idx="minor">
            <a:schemeClr val="tx1"/>
          </a:fontRef>
        </p:style>
      </p:cxnSp>
      <p:graphicFrame>
        <p:nvGraphicFramePr>
          <p:cNvPr id="14" name="オブジェクト 13">
            <a:extLst>
              <a:ext uri="{FF2B5EF4-FFF2-40B4-BE49-F238E27FC236}">
                <a16:creationId xmlns:a16="http://schemas.microsoft.com/office/drawing/2014/main" id="{DB80E4FC-634C-474B-B9D5-084595C2751A}"/>
              </a:ext>
            </a:extLst>
          </p:cNvPr>
          <p:cNvGraphicFramePr>
            <a:graphicFrameLocks noChangeAspect="1"/>
          </p:cNvGraphicFramePr>
          <p:nvPr>
            <p:extLst>
              <p:ext uri="{D42A27DB-BD31-4B8C-83A1-F6EECF244321}">
                <p14:modId xmlns:p14="http://schemas.microsoft.com/office/powerpoint/2010/main" val="588828003"/>
              </p:ext>
            </p:extLst>
          </p:nvPr>
        </p:nvGraphicFramePr>
        <p:xfrm>
          <a:off x="0" y="0"/>
          <a:ext cx="742950" cy="495300"/>
        </p:xfrm>
        <a:graphic>
          <a:graphicData uri="http://schemas.openxmlformats.org/presentationml/2006/ole">
            <mc:AlternateContent xmlns:mc="http://schemas.openxmlformats.org/markup-compatibility/2006">
              <mc:Choice xmlns:v="urn:schemas-microsoft-com:vml" Requires="v">
                <p:oleObj r:id="rId3" imgW="1228571" imgH="819048" progId="MSPhotoEd.3">
                  <p:embed/>
                </p:oleObj>
              </mc:Choice>
              <mc:Fallback>
                <p:oleObj r:id="rId3" imgW="1228571" imgH="819048" progId="MSPhotoEd.3">
                  <p:embed/>
                  <p:pic>
                    <p:nvPicPr>
                      <p:cNvPr id="14" name="オブジェクト 13">
                        <a:extLst>
                          <a:ext uri="{FF2B5EF4-FFF2-40B4-BE49-F238E27FC236}">
                            <a16:creationId xmlns:a16="http://schemas.microsoft.com/office/drawing/2014/main" id="{DB80E4FC-634C-474B-B9D5-084595C275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42950" cy="495300"/>
                      </a:xfrm>
                      <a:prstGeom prst="rect">
                        <a:avLst/>
                      </a:prstGeom>
                      <a:noFill/>
                    </p:spPr>
                  </p:pic>
                </p:oleObj>
              </mc:Fallback>
            </mc:AlternateContent>
          </a:graphicData>
        </a:graphic>
      </p:graphicFrame>
      <p:pic>
        <p:nvPicPr>
          <p:cNvPr id="15" name="グラフィックス 14" descr="戻る 単色塗りつぶし">
            <a:hlinkClick r:id="rId5" action="ppaction://hlinksldjump"/>
            <a:extLst>
              <a:ext uri="{FF2B5EF4-FFF2-40B4-BE49-F238E27FC236}">
                <a16:creationId xmlns:a16="http://schemas.microsoft.com/office/drawing/2014/main" id="{33AAD2AB-F19D-41F6-9C7E-06218BABF8C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68118" y="3362"/>
            <a:ext cx="457200" cy="457200"/>
          </a:xfrm>
          <a:prstGeom prst="rect">
            <a:avLst/>
          </a:prstGeom>
        </p:spPr>
      </p:pic>
    </p:spTree>
    <p:extLst>
      <p:ext uri="{BB962C8B-B14F-4D97-AF65-F5344CB8AC3E}">
        <p14:creationId xmlns:p14="http://schemas.microsoft.com/office/powerpoint/2010/main" val="3215116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Meiryo UI" panose="020B0604030504040204" pitchFamily="50" charset="-128"/>
                <a:ea typeface="Meiryo UI" panose="020B0604030504040204" pitchFamily="50" charset="-128"/>
              </a:rPr>
              <a:t>目次</a:t>
            </a:r>
            <a:endParaRPr lang="en-US" altLang="ja-JP" u="sng" dirty="0">
              <a:uFill>
                <a:solidFill>
                  <a:schemeClr val="accent6">
                    <a:lumMod val="40000"/>
                    <a:lumOff val="60000"/>
                  </a:schemeClr>
                </a:solidFill>
              </a:uFill>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a:xfrm>
            <a:off x="681038" y="1825625"/>
            <a:ext cx="8543925" cy="4591504"/>
          </a:xfrm>
        </p:spPr>
        <p:txBody>
          <a:bodyPr>
            <a:normAutofit/>
          </a:bodyPr>
          <a:lstStyle/>
          <a:p>
            <a:pPr marL="0" indent="0">
              <a:buNone/>
            </a:pPr>
            <a:r>
              <a:rPr lang="en-US" altLang="ja-JP" u="sng" dirty="0">
                <a:uFill>
                  <a:solidFill>
                    <a:schemeClr val="accent6">
                      <a:lumMod val="40000"/>
                      <a:lumOff val="60000"/>
                    </a:schemeClr>
                  </a:solidFill>
                </a:uFill>
                <a:latin typeface="Meiryo UI" panose="020B0604030504040204" pitchFamily="50" charset="-128"/>
                <a:ea typeface="Meiryo UI" panose="020B0604030504040204" pitchFamily="50" charset="-128"/>
                <a:hlinkClick r:id="rId2" action="ppaction://hlinksldjump">
                  <a:extLst>
                    <a:ext uri="{A12FA001-AC4F-418D-AE19-62706E023703}">
                      <ahyp:hlinkClr xmlns:ahyp="http://schemas.microsoft.com/office/drawing/2018/hyperlinkcolor" val="tx"/>
                    </a:ext>
                  </a:extLst>
                </a:hlinkClick>
              </a:rPr>
              <a:t>5.</a:t>
            </a:r>
            <a:r>
              <a:rPr lang="ja-JP" altLang="en-US" u="sng" dirty="0">
                <a:uFill>
                  <a:solidFill>
                    <a:schemeClr val="accent6">
                      <a:lumMod val="40000"/>
                      <a:lumOff val="60000"/>
                    </a:schemeClr>
                  </a:solidFill>
                </a:uFill>
                <a:latin typeface="Meiryo UI" panose="020B0604030504040204" pitchFamily="50" charset="-128"/>
                <a:ea typeface="Meiryo UI" panose="020B0604030504040204" pitchFamily="50" charset="-128"/>
                <a:hlinkClick r:id="rId2" action="ppaction://hlinksldjump">
                  <a:extLst>
                    <a:ext uri="{A12FA001-AC4F-418D-AE19-62706E023703}">
                      <ahyp:hlinkClr xmlns:ahyp="http://schemas.microsoft.com/office/drawing/2018/hyperlinkcolor" val="tx"/>
                    </a:ext>
                  </a:extLst>
                </a:hlinkClick>
              </a:rPr>
              <a:t>リストアイテムの更新</a:t>
            </a:r>
            <a:endParaRPr lang="en-US" altLang="ja-JP" u="sng" dirty="0">
              <a:uFill>
                <a:solidFill>
                  <a:schemeClr val="accent6">
                    <a:lumMod val="40000"/>
                    <a:lumOff val="60000"/>
                  </a:schemeClr>
                </a:solidFill>
              </a:uFill>
              <a:latin typeface="Meiryo UI" panose="020B0604030504040204" pitchFamily="50" charset="-128"/>
              <a:ea typeface="Meiryo UI" panose="020B0604030504040204" pitchFamily="50" charset="-128"/>
            </a:endParaRPr>
          </a:p>
          <a:p>
            <a:pPr marL="0" indent="0">
              <a:buNone/>
            </a:pPr>
            <a:r>
              <a:rPr lang="ja-JP" altLang="en-US" dirty="0">
                <a:uFill>
                  <a:solidFill>
                    <a:schemeClr val="accent1">
                      <a:lumMod val="40000"/>
                      <a:lumOff val="60000"/>
                    </a:schemeClr>
                  </a:solidFill>
                </a:uFill>
                <a:latin typeface="Meiryo UI" panose="020B0604030504040204" pitchFamily="50" charset="-128"/>
                <a:ea typeface="Meiryo UI" panose="020B0604030504040204" pitchFamily="50" charset="-128"/>
              </a:rPr>
              <a:t>　</a:t>
            </a:r>
            <a:r>
              <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3" action="ppaction://hlinksldjump">
                  <a:extLst>
                    <a:ext uri="{A12FA001-AC4F-418D-AE19-62706E023703}">
                      <ahyp:hlinkClr xmlns:ahyp="http://schemas.microsoft.com/office/drawing/2018/hyperlinkcolor" val="tx"/>
                    </a:ext>
                  </a:extLst>
                </a:hlinkClick>
              </a:rPr>
              <a:t>5</a:t>
            </a:r>
            <a:r>
              <a:rPr kumimoji="1"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3" action="ppaction://hlinksldjump">
                  <a:extLst>
                    <a:ext uri="{A12FA001-AC4F-418D-AE19-62706E023703}">
                      <ahyp:hlinkClr xmlns:ahyp="http://schemas.microsoft.com/office/drawing/2018/hyperlinkcolor" val="tx"/>
                    </a:ext>
                  </a:extLst>
                </a:hlinkClick>
              </a:rPr>
              <a:t>-1.</a:t>
            </a:r>
            <a:r>
              <a:rPr kumimoji="1" lang="ja-JP" altLang="en-US"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3" action="ppaction://hlinksldjump">
                  <a:extLst>
                    <a:ext uri="{A12FA001-AC4F-418D-AE19-62706E023703}">
                      <ahyp:hlinkClr xmlns:ahyp="http://schemas.microsoft.com/office/drawing/2018/hyperlinkcolor" val="tx"/>
                    </a:ext>
                  </a:extLst>
                </a:hlinkClick>
              </a:rPr>
              <a:t>アイテム</a:t>
            </a:r>
            <a:r>
              <a:rPr kumimoji="1"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3" action="ppaction://hlinksldjump">
                  <a:extLst>
                    <a:ext uri="{A12FA001-AC4F-418D-AE19-62706E023703}">
                      <ahyp:hlinkClr xmlns:ahyp="http://schemas.microsoft.com/office/drawing/2018/hyperlinkcolor" val="tx"/>
                    </a:ext>
                  </a:extLst>
                </a:hlinkClick>
              </a:rPr>
              <a:t>ID</a:t>
            </a:r>
            <a:r>
              <a:rPr kumimoji="1" lang="ja-JP" altLang="en-US"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3" action="ppaction://hlinksldjump">
                  <a:extLst>
                    <a:ext uri="{A12FA001-AC4F-418D-AE19-62706E023703}">
                      <ahyp:hlinkClr xmlns:ahyp="http://schemas.microsoft.com/office/drawing/2018/hyperlinkcolor" val="tx"/>
                    </a:ext>
                  </a:extLst>
                </a:hlinkClick>
              </a:rPr>
              <a:t>の確認・設定</a:t>
            </a:r>
            <a:endParaRPr kumimoji="1"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a:p>
            <a:pPr marL="0" indent="0">
              <a:buNone/>
            </a:pPr>
            <a:r>
              <a:rPr lang="ja-JP" altLang="en-US" dirty="0">
                <a:uFill>
                  <a:solidFill>
                    <a:schemeClr val="accent1">
                      <a:lumMod val="40000"/>
                      <a:lumOff val="60000"/>
                    </a:schemeClr>
                  </a:solidFill>
                </a:uFill>
                <a:latin typeface="Meiryo UI" panose="020B0604030504040204" pitchFamily="50" charset="-128"/>
                <a:ea typeface="Meiryo UI" panose="020B0604030504040204" pitchFamily="50" charset="-128"/>
              </a:rPr>
              <a:t>　</a:t>
            </a:r>
            <a:r>
              <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4" action="ppaction://hlinksldjump">
                  <a:extLst>
                    <a:ext uri="{A12FA001-AC4F-418D-AE19-62706E023703}">
                      <ahyp:hlinkClr xmlns:ahyp="http://schemas.microsoft.com/office/drawing/2018/hyperlinkcolor" val="tx"/>
                    </a:ext>
                  </a:extLst>
                </a:hlinkClick>
              </a:rPr>
              <a:t>5</a:t>
            </a:r>
            <a:r>
              <a:rPr kumimoji="1"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4" action="ppaction://hlinksldjump">
                  <a:extLst>
                    <a:ext uri="{A12FA001-AC4F-418D-AE19-62706E023703}">
                      <ahyp:hlinkClr xmlns:ahyp="http://schemas.microsoft.com/office/drawing/2018/hyperlinkcolor" val="tx"/>
                    </a:ext>
                  </a:extLst>
                </a:hlinkClick>
              </a:rPr>
              <a:t>-2.</a:t>
            </a:r>
            <a:r>
              <a:rPr lang="ja-JP" altLang="en-US"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4" action="ppaction://hlinksldjump">
                  <a:extLst>
                    <a:ext uri="{A12FA001-AC4F-418D-AE19-62706E023703}">
                      <ahyp:hlinkClr xmlns:ahyp="http://schemas.microsoft.com/office/drawing/2018/hyperlinkcolor" val="tx"/>
                    </a:ext>
                  </a:extLst>
                </a:hlinkClick>
              </a:rPr>
              <a:t>リストアイテムの更新</a:t>
            </a:r>
            <a:endPar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a:p>
            <a:pPr marL="0" indent="0">
              <a:buNone/>
            </a:pPr>
            <a:r>
              <a:rPr lang="ja-JP" altLang="en-US" dirty="0">
                <a:uFill>
                  <a:solidFill>
                    <a:schemeClr val="accent1">
                      <a:lumMod val="40000"/>
                      <a:lumOff val="60000"/>
                    </a:schemeClr>
                  </a:solidFill>
                </a:uFill>
                <a:latin typeface="Meiryo UI" panose="020B0604030504040204" pitchFamily="50" charset="-128"/>
                <a:ea typeface="Meiryo UI" panose="020B0604030504040204" pitchFamily="50" charset="-128"/>
              </a:rPr>
              <a:t>　</a:t>
            </a:r>
            <a:r>
              <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5" action="ppaction://hlinksldjump">
                  <a:extLst>
                    <a:ext uri="{A12FA001-AC4F-418D-AE19-62706E023703}">
                      <ahyp:hlinkClr xmlns:ahyp="http://schemas.microsoft.com/office/drawing/2018/hyperlinkcolor" val="tx"/>
                    </a:ext>
                  </a:extLst>
                </a:hlinkClick>
              </a:rPr>
              <a:t>5-3.</a:t>
            </a:r>
            <a:r>
              <a:rPr lang="ja-JP" altLang="en-US"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5" action="ppaction://hlinksldjump">
                  <a:extLst>
                    <a:ext uri="{A12FA001-AC4F-418D-AE19-62706E023703}">
                      <ahyp:hlinkClr xmlns:ahyp="http://schemas.microsoft.com/office/drawing/2018/hyperlinkcolor" val="tx"/>
                    </a:ext>
                  </a:extLst>
                </a:hlinkClick>
              </a:rPr>
              <a:t>内容解説</a:t>
            </a:r>
            <a:endPar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a:p>
            <a:pPr marL="0" indent="0">
              <a:buNone/>
            </a:pPr>
            <a:endPar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a:p>
            <a:pPr marL="0" indent="0">
              <a:buNone/>
            </a:pPr>
            <a:r>
              <a:rPr lang="en-US" altLang="ja-JP" u="sng" dirty="0">
                <a:uFill>
                  <a:solidFill>
                    <a:schemeClr val="accent6">
                      <a:lumMod val="40000"/>
                      <a:lumOff val="60000"/>
                    </a:schemeClr>
                  </a:solidFill>
                </a:uFill>
                <a:latin typeface="Meiryo UI" panose="020B0604030504040204" pitchFamily="50" charset="-128"/>
                <a:ea typeface="Meiryo UI" panose="020B0604030504040204" pitchFamily="50" charset="-128"/>
                <a:hlinkClick r:id="rId6" action="ppaction://hlinksldjump">
                  <a:extLst>
                    <a:ext uri="{A12FA001-AC4F-418D-AE19-62706E023703}">
                      <ahyp:hlinkClr xmlns:ahyp="http://schemas.microsoft.com/office/drawing/2018/hyperlinkcolor" val="tx"/>
                    </a:ext>
                  </a:extLst>
                </a:hlinkClick>
              </a:rPr>
              <a:t>6.</a:t>
            </a:r>
            <a:r>
              <a:rPr lang="ja-JP" altLang="en-US" u="sng" dirty="0">
                <a:uFill>
                  <a:solidFill>
                    <a:schemeClr val="accent6">
                      <a:lumMod val="40000"/>
                      <a:lumOff val="60000"/>
                    </a:schemeClr>
                  </a:solidFill>
                </a:uFill>
                <a:latin typeface="Meiryo UI" panose="020B0604030504040204" pitchFamily="50" charset="-128"/>
                <a:ea typeface="Meiryo UI" panose="020B0604030504040204" pitchFamily="50" charset="-128"/>
                <a:hlinkClick r:id="rId6" action="ppaction://hlinksldjump">
                  <a:extLst>
                    <a:ext uri="{A12FA001-AC4F-418D-AE19-62706E023703}">
                      <ahyp:hlinkClr xmlns:ahyp="http://schemas.microsoft.com/office/drawing/2018/hyperlinkcolor" val="tx"/>
                    </a:ext>
                  </a:extLst>
                </a:hlinkClick>
              </a:rPr>
              <a:t>リストアイテムの削除</a:t>
            </a:r>
            <a:endParaRPr lang="en-US" altLang="ja-JP" u="sng" dirty="0">
              <a:uFill>
                <a:solidFill>
                  <a:schemeClr val="accent6">
                    <a:lumMod val="40000"/>
                    <a:lumOff val="60000"/>
                  </a:schemeClr>
                </a:solidFill>
              </a:uFill>
              <a:latin typeface="Meiryo UI" panose="020B0604030504040204" pitchFamily="50" charset="-128"/>
              <a:ea typeface="Meiryo UI" panose="020B0604030504040204" pitchFamily="50" charset="-128"/>
            </a:endParaRPr>
          </a:p>
          <a:p>
            <a:pPr marL="0" indent="0">
              <a:buNone/>
            </a:pPr>
            <a:r>
              <a:rPr lang="ja-JP" altLang="en-US" dirty="0">
                <a:uFill>
                  <a:solidFill>
                    <a:schemeClr val="accent1">
                      <a:lumMod val="40000"/>
                      <a:lumOff val="60000"/>
                    </a:schemeClr>
                  </a:solidFill>
                </a:uFill>
                <a:latin typeface="Meiryo UI" panose="020B0604030504040204" pitchFamily="50" charset="-128"/>
                <a:ea typeface="Meiryo UI" panose="020B0604030504040204" pitchFamily="50" charset="-128"/>
              </a:rPr>
              <a:t>　</a:t>
            </a:r>
            <a:r>
              <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7" action="ppaction://hlinksldjump">
                  <a:extLst>
                    <a:ext uri="{A12FA001-AC4F-418D-AE19-62706E023703}">
                      <ahyp:hlinkClr xmlns:ahyp="http://schemas.microsoft.com/office/drawing/2018/hyperlinkcolor" val="tx"/>
                    </a:ext>
                  </a:extLst>
                </a:hlinkClick>
              </a:rPr>
              <a:t>6</a:t>
            </a:r>
            <a:r>
              <a:rPr kumimoji="1"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7" action="ppaction://hlinksldjump">
                  <a:extLst>
                    <a:ext uri="{A12FA001-AC4F-418D-AE19-62706E023703}">
                      <ahyp:hlinkClr xmlns:ahyp="http://schemas.microsoft.com/office/drawing/2018/hyperlinkcolor" val="tx"/>
                    </a:ext>
                  </a:extLst>
                </a:hlinkClick>
              </a:rPr>
              <a:t>-1.</a:t>
            </a:r>
            <a:r>
              <a:rPr lang="ja-JP" altLang="en-US"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7" action="ppaction://hlinksldjump">
                  <a:extLst>
                    <a:ext uri="{A12FA001-AC4F-418D-AE19-62706E023703}">
                      <ahyp:hlinkClr xmlns:ahyp="http://schemas.microsoft.com/office/drawing/2018/hyperlinkcolor" val="tx"/>
                    </a:ext>
                  </a:extLst>
                </a:hlinkClick>
              </a:rPr>
              <a:t>アイテム</a:t>
            </a:r>
            <a:r>
              <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7" action="ppaction://hlinksldjump">
                  <a:extLst>
                    <a:ext uri="{A12FA001-AC4F-418D-AE19-62706E023703}">
                      <ahyp:hlinkClr xmlns:ahyp="http://schemas.microsoft.com/office/drawing/2018/hyperlinkcolor" val="tx"/>
                    </a:ext>
                  </a:extLst>
                </a:hlinkClick>
              </a:rPr>
              <a:t>ID</a:t>
            </a:r>
            <a:r>
              <a:rPr lang="ja-JP" altLang="en-US"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7" action="ppaction://hlinksldjump">
                  <a:extLst>
                    <a:ext uri="{A12FA001-AC4F-418D-AE19-62706E023703}">
                      <ahyp:hlinkClr xmlns:ahyp="http://schemas.microsoft.com/office/drawing/2018/hyperlinkcolor" val="tx"/>
                    </a:ext>
                  </a:extLst>
                </a:hlinkClick>
              </a:rPr>
              <a:t>の設定</a:t>
            </a:r>
            <a:endParaRPr kumimoji="1"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a:p>
            <a:pPr marL="0" indent="0">
              <a:buNone/>
            </a:pPr>
            <a:r>
              <a:rPr lang="ja-JP" altLang="en-US" dirty="0">
                <a:uFill>
                  <a:solidFill>
                    <a:schemeClr val="accent1">
                      <a:lumMod val="40000"/>
                      <a:lumOff val="60000"/>
                    </a:schemeClr>
                  </a:solidFill>
                </a:uFill>
                <a:latin typeface="Meiryo UI" panose="020B0604030504040204" pitchFamily="50" charset="-128"/>
                <a:ea typeface="Meiryo UI" panose="020B0604030504040204" pitchFamily="50" charset="-128"/>
              </a:rPr>
              <a:t>　</a:t>
            </a:r>
            <a:r>
              <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8" action="ppaction://hlinksldjump">
                  <a:extLst>
                    <a:ext uri="{A12FA001-AC4F-418D-AE19-62706E023703}">
                      <ahyp:hlinkClr xmlns:ahyp="http://schemas.microsoft.com/office/drawing/2018/hyperlinkcolor" val="tx"/>
                    </a:ext>
                  </a:extLst>
                </a:hlinkClick>
              </a:rPr>
              <a:t>6</a:t>
            </a:r>
            <a:r>
              <a:rPr kumimoji="1"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8" action="ppaction://hlinksldjump">
                  <a:extLst>
                    <a:ext uri="{A12FA001-AC4F-418D-AE19-62706E023703}">
                      <ahyp:hlinkClr xmlns:ahyp="http://schemas.microsoft.com/office/drawing/2018/hyperlinkcolor" val="tx"/>
                    </a:ext>
                  </a:extLst>
                </a:hlinkClick>
              </a:rPr>
              <a:t>-2.</a:t>
            </a:r>
            <a:r>
              <a:rPr kumimoji="1" lang="ja-JP" altLang="en-US"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8" action="ppaction://hlinksldjump">
                  <a:extLst>
                    <a:ext uri="{A12FA001-AC4F-418D-AE19-62706E023703}">
                      <ahyp:hlinkClr xmlns:ahyp="http://schemas.microsoft.com/office/drawing/2018/hyperlinkcolor" val="tx"/>
                    </a:ext>
                  </a:extLst>
                </a:hlinkClick>
              </a:rPr>
              <a:t>リストアイテムの削除</a:t>
            </a:r>
            <a:endPar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a:p>
            <a:pPr marL="0" indent="0">
              <a:buNone/>
            </a:pPr>
            <a:r>
              <a:rPr lang="ja-JP" altLang="en-US" dirty="0">
                <a:uFill>
                  <a:solidFill>
                    <a:schemeClr val="accent1">
                      <a:lumMod val="40000"/>
                      <a:lumOff val="60000"/>
                    </a:schemeClr>
                  </a:solidFill>
                </a:uFill>
                <a:latin typeface="Meiryo UI" panose="020B0604030504040204" pitchFamily="50" charset="-128"/>
                <a:ea typeface="Meiryo UI" panose="020B0604030504040204" pitchFamily="50" charset="-128"/>
              </a:rPr>
              <a:t>　</a:t>
            </a:r>
            <a:r>
              <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9" action="ppaction://hlinksldjump">
                  <a:extLst>
                    <a:ext uri="{A12FA001-AC4F-418D-AE19-62706E023703}">
                      <ahyp:hlinkClr xmlns:ahyp="http://schemas.microsoft.com/office/drawing/2018/hyperlinkcolor" val="tx"/>
                    </a:ext>
                  </a:extLst>
                </a:hlinkClick>
              </a:rPr>
              <a:t>6-3.</a:t>
            </a:r>
            <a:r>
              <a:rPr lang="ja-JP" altLang="en-US"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9" action="ppaction://hlinksldjump">
                  <a:extLst>
                    <a:ext uri="{A12FA001-AC4F-418D-AE19-62706E023703}">
                      <ahyp:hlinkClr xmlns:ahyp="http://schemas.microsoft.com/office/drawing/2018/hyperlinkcolor" val="tx"/>
                    </a:ext>
                  </a:extLst>
                </a:hlinkClick>
              </a:rPr>
              <a:t>内容解説</a:t>
            </a:r>
            <a:endPar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a:p>
            <a:pPr marL="0" indent="0">
              <a:buNone/>
            </a:pPr>
            <a:endParaRPr lang="ja-JP" altLang="en-US"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p:txBody>
      </p:sp>
      <p:graphicFrame>
        <p:nvGraphicFramePr>
          <p:cNvPr id="5" name="オブジェクト 4">
            <a:extLst>
              <a:ext uri="{FF2B5EF4-FFF2-40B4-BE49-F238E27FC236}">
                <a16:creationId xmlns:a16="http://schemas.microsoft.com/office/drawing/2014/main" id="{55166FD9-27A5-4D4C-B9A5-1DD28389E1E4}"/>
              </a:ext>
            </a:extLst>
          </p:cNvPr>
          <p:cNvGraphicFramePr>
            <a:graphicFrameLocks noChangeAspect="1"/>
          </p:cNvGraphicFramePr>
          <p:nvPr>
            <p:extLst>
              <p:ext uri="{D42A27DB-BD31-4B8C-83A1-F6EECF244321}">
                <p14:modId xmlns:p14="http://schemas.microsoft.com/office/powerpoint/2010/main" val="588828003"/>
              </p:ext>
            </p:extLst>
          </p:nvPr>
        </p:nvGraphicFramePr>
        <p:xfrm>
          <a:off x="0" y="0"/>
          <a:ext cx="742950" cy="495300"/>
        </p:xfrm>
        <a:graphic>
          <a:graphicData uri="http://schemas.openxmlformats.org/presentationml/2006/ole">
            <mc:AlternateContent xmlns:mc="http://schemas.openxmlformats.org/markup-compatibility/2006">
              <mc:Choice xmlns:v="urn:schemas-microsoft-com:vml" Requires="v">
                <p:oleObj r:id="rId10" imgW="1228571" imgH="819048" progId="MSPhotoEd.3">
                  <p:embed/>
                </p:oleObj>
              </mc:Choice>
              <mc:Fallback>
                <p:oleObj r:id="rId10" imgW="1228571" imgH="819048" progId="MSPhotoEd.3">
                  <p:embed/>
                  <p:pic>
                    <p:nvPicPr>
                      <p:cNvPr id="5" name="オブジェクト 4">
                        <a:extLst>
                          <a:ext uri="{FF2B5EF4-FFF2-40B4-BE49-F238E27FC236}">
                            <a16:creationId xmlns:a16="http://schemas.microsoft.com/office/drawing/2014/main" id="{55166FD9-27A5-4D4C-B9A5-1DD28389E1E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742950" cy="495300"/>
                      </a:xfrm>
                      <a:prstGeom prst="rect">
                        <a:avLst/>
                      </a:prstGeom>
                      <a:noFill/>
                    </p:spPr>
                  </p:pic>
                </p:oleObj>
              </mc:Fallback>
            </mc:AlternateContent>
          </a:graphicData>
        </a:graphic>
      </p:graphicFrame>
    </p:spTree>
    <p:extLst>
      <p:ext uri="{BB962C8B-B14F-4D97-AF65-F5344CB8AC3E}">
        <p14:creationId xmlns:p14="http://schemas.microsoft.com/office/powerpoint/2010/main" val="176334712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図 23">
            <a:extLst>
              <a:ext uri="{FF2B5EF4-FFF2-40B4-BE49-F238E27FC236}">
                <a16:creationId xmlns:a16="http://schemas.microsoft.com/office/drawing/2014/main" id="{09DD257F-70CA-47E8-8B42-159C080603EF}"/>
              </a:ext>
            </a:extLst>
          </p:cNvPr>
          <p:cNvPicPr>
            <a:picLocks noChangeAspect="1"/>
          </p:cNvPicPr>
          <p:nvPr/>
        </p:nvPicPr>
        <p:blipFill>
          <a:blip r:embed="rId2"/>
          <a:stretch>
            <a:fillRect/>
          </a:stretch>
        </p:blipFill>
        <p:spPr>
          <a:xfrm>
            <a:off x="722867" y="4978398"/>
            <a:ext cx="3905250" cy="1323975"/>
          </a:xfrm>
          <a:prstGeom prst="rect">
            <a:avLst/>
          </a:prstGeom>
        </p:spPr>
      </p:pic>
      <p:pic>
        <p:nvPicPr>
          <p:cNvPr id="22" name="図 21">
            <a:extLst>
              <a:ext uri="{FF2B5EF4-FFF2-40B4-BE49-F238E27FC236}">
                <a16:creationId xmlns:a16="http://schemas.microsoft.com/office/drawing/2014/main" id="{AFF7A528-AC58-4F2E-AB19-F063768D2FEB}"/>
              </a:ext>
            </a:extLst>
          </p:cNvPr>
          <p:cNvPicPr>
            <a:picLocks noChangeAspect="1"/>
          </p:cNvPicPr>
          <p:nvPr/>
        </p:nvPicPr>
        <p:blipFill>
          <a:blip r:embed="rId3"/>
          <a:stretch>
            <a:fillRect/>
          </a:stretch>
        </p:blipFill>
        <p:spPr>
          <a:xfrm>
            <a:off x="5233633" y="4978398"/>
            <a:ext cx="3914775" cy="1333500"/>
          </a:xfrm>
          <a:prstGeom prst="rect">
            <a:avLst/>
          </a:prstGeom>
        </p:spPr>
      </p:pic>
      <p:sp>
        <p:nvSpPr>
          <p:cNvPr id="2" name="タイトル 1"/>
          <p:cNvSpPr>
            <a:spLocks noGrp="1"/>
          </p:cNvSpPr>
          <p:nvPr>
            <p:ph type="title"/>
          </p:nvPr>
        </p:nvSpPr>
        <p:spPr/>
        <p:txBody>
          <a:bodyPr>
            <a:normAutofit/>
          </a:bodyPr>
          <a:lstStyle/>
          <a:p>
            <a:r>
              <a:rPr lang="en-US" altLang="ja-JP" sz="3200" u="sng" dirty="0">
                <a:uFill>
                  <a:solidFill>
                    <a:schemeClr val="accent1">
                      <a:lumMod val="40000"/>
                      <a:lumOff val="60000"/>
                    </a:schemeClr>
                  </a:solidFill>
                </a:uFill>
                <a:latin typeface="Meiryo UI" panose="020B0604030504040204" pitchFamily="50" charset="-128"/>
                <a:ea typeface="Meiryo UI" panose="020B0604030504040204" pitchFamily="50" charset="-128"/>
              </a:rPr>
              <a:t>8-4.</a:t>
            </a:r>
            <a:r>
              <a:rPr lang="ja-JP" altLang="en-US" sz="3200" u="sng" dirty="0">
                <a:uFill>
                  <a:solidFill>
                    <a:schemeClr val="accent1">
                      <a:lumMod val="40000"/>
                      <a:lumOff val="60000"/>
                    </a:schemeClr>
                  </a:solidFill>
                </a:uFill>
                <a:latin typeface="Meiryo UI" panose="020B0604030504040204" pitchFamily="50" charset="-128"/>
                <a:ea typeface="Meiryo UI" panose="020B0604030504040204" pitchFamily="50" charset="-128"/>
              </a:rPr>
              <a:t>リストの列名に日本語を使用した際の留意点</a:t>
            </a:r>
            <a:endParaRPr lang="en-US" altLang="ja-JP" sz="3200"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p:txBody>
          <a:bodyPr/>
          <a:lstStyle/>
          <a:p>
            <a:pPr marL="0" indent="0">
              <a:buNone/>
            </a:pPr>
            <a:r>
              <a:rPr lang="ja-JP" altLang="en-US" dirty="0">
                <a:latin typeface="Meiryo UI" panose="020B0604030504040204" pitchFamily="50" charset="-128"/>
                <a:ea typeface="Meiryo UI" panose="020B0604030504040204" pitchFamily="50" charset="-128"/>
              </a:rPr>
              <a:t>●留意点</a:t>
            </a:r>
            <a:endParaRPr lang="en-US" altLang="ja-JP" dirty="0">
              <a:latin typeface="Meiryo UI" panose="020B0604030504040204" pitchFamily="50" charset="-128"/>
              <a:ea typeface="Meiryo UI" panose="020B0604030504040204" pitchFamily="50" charset="-128"/>
            </a:endParaRPr>
          </a:p>
        </p:txBody>
      </p:sp>
      <p:sp>
        <p:nvSpPr>
          <p:cNvPr id="18" name="テキスト ボックス 17">
            <a:extLst>
              <a:ext uri="{FF2B5EF4-FFF2-40B4-BE49-F238E27FC236}">
                <a16:creationId xmlns:a16="http://schemas.microsoft.com/office/drawing/2014/main" id="{351DB9E2-A58D-46FC-9C42-3EFB52E37B9F}"/>
              </a:ext>
            </a:extLst>
          </p:cNvPr>
          <p:cNvSpPr txBox="1"/>
          <p:nvPr/>
        </p:nvSpPr>
        <p:spPr>
          <a:xfrm>
            <a:off x="940040" y="2525014"/>
            <a:ext cx="8025917" cy="120032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ja-JP" altLang="en-US" dirty="0">
                <a:latin typeface="Meiryo UI" panose="020B0604030504040204" pitchFamily="50" charset="-128"/>
                <a:ea typeface="Meiryo UI" panose="020B0604030504040204" pitchFamily="50" charset="-128"/>
              </a:rPr>
              <a:t>リストの列を追加していく際に、列名を日本語にして追加することもあると思います。</a:t>
            </a:r>
            <a:endParaRPr kumimoji="1" lang="en-US" altLang="ja-JP" dirty="0">
              <a:latin typeface="Meiryo UI" panose="020B0604030504040204" pitchFamily="50" charset="-128"/>
              <a:ea typeface="Meiryo UI" panose="020B0604030504040204" pitchFamily="50" charset="-128"/>
            </a:endParaRPr>
          </a:p>
          <a:p>
            <a:r>
              <a:rPr kumimoji="1" lang="ja-JP" altLang="en-US" dirty="0">
                <a:solidFill>
                  <a:schemeClr val="tx1"/>
                </a:solidFill>
                <a:latin typeface="Meiryo UI" panose="020B0604030504040204" pitchFamily="50" charset="-128"/>
                <a:ea typeface="Meiryo UI" panose="020B0604030504040204" pitchFamily="50" charset="-128"/>
              </a:rPr>
              <a:t>しかし、</a:t>
            </a:r>
            <a:r>
              <a:rPr kumimoji="1" lang="en-US" altLang="ja-JP" dirty="0">
                <a:solidFill>
                  <a:schemeClr val="tx1"/>
                </a:solidFill>
                <a:latin typeface="Meiryo UI" panose="020B0604030504040204" pitchFamily="50" charset="-128"/>
                <a:ea typeface="Meiryo UI" panose="020B0604030504040204" pitchFamily="50" charset="-128"/>
              </a:rPr>
              <a:t>REST API</a:t>
            </a:r>
            <a:r>
              <a:rPr kumimoji="1" lang="ja-JP" altLang="en-US" dirty="0">
                <a:solidFill>
                  <a:schemeClr val="tx1"/>
                </a:solidFill>
                <a:latin typeface="Meiryo UI" panose="020B0604030504040204" pitchFamily="50" charset="-128"/>
                <a:ea typeface="Meiryo UI" panose="020B0604030504040204" pitchFamily="50" charset="-128"/>
              </a:rPr>
              <a:t>を利用する上では、日本語</a:t>
            </a:r>
            <a:r>
              <a:rPr kumimoji="1" lang="en-US" altLang="ja-JP" dirty="0">
                <a:solidFill>
                  <a:schemeClr val="tx1"/>
                </a:solidFill>
                <a:latin typeface="Meiryo UI" panose="020B0604030504040204" pitchFamily="50" charset="-128"/>
                <a:ea typeface="Meiryo UI" panose="020B0604030504040204" pitchFamily="50" charset="-128"/>
              </a:rPr>
              <a:t>(</a:t>
            </a:r>
            <a:r>
              <a:rPr kumimoji="1" lang="ja-JP" altLang="en-US" dirty="0">
                <a:solidFill>
                  <a:schemeClr val="tx1"/>
                </a:solidFill>
                <a:latin typeface="Meiryo UI" panose="020B0604030504040204" pitchFamily="50" charset="-128"/>
                <a:ea typeface="Meiryo UI" panose="020B0604030504040204" pitchFamily="50" charset="-128"/>
              </a:rPr>
              <a:t>全角文字</a:t>
            </a:r>
            <a:r>
              <a:rPr kumimoji="1" lang="en-US" altLang="ja-JP" dirty="0">
                <a:solidFill>
                  <a:schemeClr val="tx1"/>
                </a:solidFill>
                <a:latin typeface="Meiryo UI" panose="020B0604030504040204" pitchFamily="50" charset="-128"/>
                <a:ea typeface="Meiryo UI" panose="020B0604030504040204" pitchFamily="50" charset="-128"/>
              </a:rPr>
              <a:t>)</a:t>
            </a:r>
            <a:r>
              <a:rPr kumimoji="1" lang="ja-JP" altLang="en-US" dirty="0">
                <a:solidFill>
                  <a:schemeClr val="tx1"/>
                </a:solidFill>
                <a:latin typeface="Meiryo UI" panose="020B0604030504040204" pitchFamily="50" charset="-128"/>
                <a:ea typeface="Meiryo UI" panose="020B0604030504040204" pitchFamily="50" charset="-128"/>
              </a:rPr>
              <a:t>で列名を設定すると</a:t>
            </a:r>
            <a:endParaRPr kumimoji="1" lang="en-US" altLang="ja-JP" dirty="0">
              <a:solidFill>
                <a:schemeClr val="tx1"/>
              </a:solidFill>
              <a:latin typeface="Meiryo UI" panose="020B0604030504040204" pitchFamily="50" charset="-128"/>
              <a:ea typeface="Meiryo UI" panose="020B0604030504040204" pitchFamily="50" charset="-128"/>
            </a:endParaRPr>
          </a:p>
          <a:p>
            <a:r>
              <a:rPr kumimoji="1" lang="ja-JP" altLang="en-US" dirty="0">
                <a:solidFill>
                  <a:schemeClr val="tx1"/>
                </a:solidFill>
                <a:latin typeface="Meiryo UI" panose="020B0604030504040204" pitchFamily="50" charset="-128"/>
                <a:ea typeface="Meiryo UI" panose="020B0604030504040204" pitchFamily="50" charset="-128"/>
              </a:rPr>
              <a:t>少々厄介なことになります。理由は内部的に日本語</a:t>
            </a:r>
            <a:r>
              <a:rPr kumimoji="1" lang="en-US" altLang="ja-JP" dirty="0">
                <a:solidFill>
                  <a:schemeClr val="tx1"/>
                </a:solidFill>
                <a:latin typeface="Meiryo UI" panose="020B0604030504040204" pitchFamily="50" charset="-128"/>
                <a:ea typeface="Meiryo UI" panose="020B0604030504040204" pitchFamily="50" charset="-128"/>
              </a:rPr>
              <a:t>(</a:t>
            </a:r>
            <a:r>
              <a:rPr kumimoji="1" lang="ja-JP" altLang="en-US" dirty="0">
                <a:solidFill>
                  <a:schemeClr val="tx1"/>
                </a:solidFill>
                <a:latin typeface="Meiryo UI" panose="020B0604030504040204" pitchFamily="50" charset="-128"/>
                <a:ea typeface="Meiryo UI" panose="020B0604030504040204" pitchFamily="50" charset="-128"/>
              </a:rPr>
              <a:t>全角文字</a:t>
            </a:r>
            <a:r>
              <a:rPr kumimoji="1" lang="en-US" altLang="ja-JP" dirty="0">
                <a:solidFill>
                  <a:schemeClr val="tx1"/>
                </a:solidFill>
                <a:latin typeface="Meiryo UI" panose="020B0604030504040204" pitchFamily="50" charset="-128"/>
                <a:ea typeface="Meiryo UI" panose="020B0604030504040204" pitchFamily="50" charset="-128"/>
              </a:rPr>
              <a:t>)</a:t>
            </a:r>
            <a:r>
              <a:rPr kumimoji="1" lang="ja-JP" altLang="en-US" dirty="0">
                <a:solidFill>
                  <a:schemeClr val="tx1"/>
                </a:solidFill>
                <a:latin typeface="Meiryo UI" panose="020B0604030504040204" pitchFamily="50" charset="-128"/>
                <a:ea typeface="Meiryo UI" panose="020B0604030504040204" pitchFamily="50" charset="-128"/>
              </a:rPr>
              <a:t>の列名は文字コードの</a:t>
            </a:r>
            <a:endParaRPr kumimoji="1" lang="en-US" altLang="ja-JP" dirty="0">
              <a:solidFill>
                <a:schemeClr val="tx1"/>
              </a:solidFill>
              <a:latin typeface="Meiryo UI" panose="020B0604030504040204" pitchFamily="50" charset="-128"/>
              <a:ea typeface="Meiryo UI" panose="020B0604030504040204" pitchFamily="50" charset="-128"/>
            </a:endParaRPr>
          </a:p>
          <a:p>
            <a:r>
              <a:rPr kumimoji="1" lang="ja-JP" altLang="en-US" dirty="0">
                <a:solidFill>
                  <a:schemeClr val="tx1"/>
                </a:solidFill>
                <a:latin typeface="Meiryo UI" panose="020B0604030504040204" pitchFamily="50" charset="-128"/>
                <a:ea typeface="Meiryo UI" panose="020B0604030504040204" pitchFamily="50" charset="-128"/>
              </a:rPr>
              <a:t>数値等を組み合わせたもので置き換えられてしまうからです。</a:t>
            </a:r>
            <a:endParaRPr kumimoji="1" lang="en-US" altLang="ja-JP" dirty="0">
              <a:solidFill>
                <a:schemeClr val="tx1"/>
              </a:solidFill>
              <a:latin typeface="Meiryo UI" panose="020B0604030504040204" pitchFamily="50" charset="-128"/>
              <a:ea typeface="Meiryo UI" panose="020B0604030504040204" pitchFamily="50" charset="-128"/>
            </a:endParaRPr>
          </a:p>
        </p:txBody>
      </p:sp>
      <p:sp>
        <p:nvSpPr>
          <p:cNvPr id="33" name="正方形/長方形 32">
            <a:extLst>
              <a:ext uri="{FF2B5EF4-FFF2-40B4-BE49-F238E27FC236}">
                <a16:creationId xmlns:a16="http://schemas.microsoft.com/office/drawing/2014/main" id="{EE718EBF-CBD2-44BE-ABC5-328AD20F38C8}"/>
              </a:ext>
            </a:extLst>
          </p:cNvPr>
          <p:cNvSpPr/>
          <p:nvPr/>
        </p:nvSpPr>
        <p:spPr>
          <a:xfrm>
            <a:off x="5558516" y="5889864"/>
            <a:ext cx="1784577" cy="180160"/>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cxnSp>
        <p:nvCxnSpPr>
          <p:cNvPr id="36" name="直線コネクタ 35">
            <a:extLst>
              <a:ext uri="{FF2B5EF4-FFF2-40B4-BE49-F238E27FC236}">
                <a16:creationId xmlns:a16="http://schemas.microsoft.com/office/drawing/2014/main" id="{E9F9E23D-CAC9-4AF3-8FFF-BBCAC27DFBA9}"/>
              </a:ext>
            </a:extLst>
          </p:cNvPr>
          <p:cNvCxnSpPr>
            <a:cxnSpLocks/>
            <a:stCxn id="29" idx="2"/>
            <a:endCxn id="33" idx="1"/>
          </p:cNvCxnSpPr>
          <p:nvPr/>
        </p:nvCxnSpPr>
        <p:spPr>
          <a:xfrm>
            <a:off x="4953000" y="4622487"/>
            <a:ext cx="605516" cy="1357457"/>
          </a:xfrm>
          <a:prstGeom prst="line">
            <a:avLst/>
          </a:prstGeom>
          <a:ln/>
        </p:spPr>
        <p:style>
          <a:lnRef idx="3">
            <a:schemeClr val="accent4"/>
          </a:lnRef>
          <a:fillRef idx="0">
            <a:schemeClr val="accent4"/>
          </a:fillRef>
          <a:effectRef idx="2">
            <a:schemeClr val="accent4"/>
          </a:effectRef>
          <a:fontRef idx="minor">
            <a:schemeClr val="tx1"/>
          </a:fontRef>
        </p:style>
      </p:cxnSp>
      <p:sp>
        <p:nvSpPr>
          <p:cNvPr id="29" name="テキスト ボックス 28">
            <a:extLst>
              <a:ext uri="{FF2B5EF4-FFF2-40B4-BE49-F238E27FC236}">
                <a16:creationId xmlns:a16="http://schemas.microsoft.com/office/drawing/2014/main" id="{81234A73-A998-4CB2-90E9-3D019C4A7FBC}"/>
              </a:ext>
            </a:extLst>
          </p:cNvPr>
          <p:cNvSpPr txBox="1"/>
          <p:nvPr/>
        </p:nvSpPr>
        <p:spPr>
          <a:xfrm>
            <a:off x="362629" y="3976156"/>
            <a:ext cx="9180741"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ja-JP" altLang="en-US" dirty="0">
                <a:latin typeface="Meiryo UI" panose="020B0604030504040204" pitchFamily="50" charset="-128"/>
                <a:ea typeface="Meiryo UI" panose="020B0604030504040204" pitchFamily="50" charset="-128"/>
              </a:rPr>
              <a:t>例えば「書類</a:t>
            </a:r>
            <a:r>
              <a:rPr kumimoji="1" lang="en-US" altLang="ja-JP" dirty="0">
                <a:latin typeface="Meiryo UI" panose="020B0604030504040204" pitchFamily="50" charset="-128"/>
                <a:ea typeface="Meiryo UI" panose="020B0604030504040204" pitchFamily="50" charset="-128"/>
              </a:rPr>
              <a:t>ID</a:t>
            </a:r>
            <a:r>
              <a:rPr kumimoji="1" lang="ja-JP" altLang="en-US" dirty="0">
                <a:latin typeface="Meiryo UI" panose="020B0604030504040204" pitchFamily="50" charset="-128"/>
                <a:ea typeface="Meiryo UI" panose="020B0604030504040204" pitchFamily="50" charset="-128"/>
              </a:rPr>
              <a:t>」という列名が存在するリストのアイテムを作成する場合です。</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左図のように書類</a:t>
            </a:r>
            <a:r>
              <a:rPr kumimoji="1" lang="en-US" altLang="ja-JP" dirty="0">
                <a:latin typeface="Meiryo UI" panose="020B0604030504040204" pitchFamily="50" charset="-128"/>
                <a:ea typeface="Meiryo UI" panose="020B0604030504040204" pitchFamily="50" charset="-128"/>
              </a:rPr>
              <a:t>ID</a:t>
            </a:r>
            <a:r>
              <a:rPr kumimoji="1" lang="ja-JP" altLang="en-US" dirty="0">
                <a:latin typeface="Meiryo UI" panose="020B0604030504040204" pitchFamily="50" charset="-128"/>
                <a:ea typeface="Meiryo UI" panose="020B0604030504040204" pitchFamily="50" charset="-128"/>
              </a:rPr>
              <a:t>と入力しても認識されず、右図のような置き換え文字で入力する必要があります。</a:t>
            </a:r>
            <a:endParaRPr kumimoji="1" lang="en-US" altLang="ja-JP" dirty="0">
              <a:latin typeface="Meiryo UI" panose="020B0604030504040204" pitchFamily="50" charset="-128"/>
              <a:ea typeface="Meiryo UI" panose="020B0604030504040204" pitchFamily="50" charset="-128"/>
            </a:endParaRPr>
          </a:p>
        </p:txBody>
      </p:sp>
      <p:sp>
        <p:nvSpPr>
          <p:cNvPr id="45" name="正方形/長方形 44">
            <a:extLst>
              <a:ext uri="{FF2B5EF4-FFF2-40B4-BE49-F238E27FC236}">
                <a16:creationId xmlns:a16="http://schemas.microsoft.com/office/drawing/2014/main" id="{77631869-5D27-47F9-BC7E-3027623ABA36}"/>
              </a:ext>
            </a:extLst>
          </p:cNvPr>
          <p:cNvSpPr/>
          <p:nvPr/>
        </p:nvSpPr>
        <p:spPr>
          <a:xfrm>
            <a:off x="1050319" y="5900917"/>
            <a:ext cx="598867" cy="169107"/>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cxnSp>
        <p:nvCxnSpPr>
          <p:cNvPr id="53" name="直線コネクタ 52">
            <a:extLst>
              <a:ext uri="{FF2B5EF4-FFF2-40B4-BE49-F238E27FC236}">
                <a16:creationId xmlns:a16="http://schemas.microsoft.com/office/drawing/2014/main" id="{13C757E5-E250-4EB7-B735-CB6175F9930C}"/>
              </a:ext>
            </a:extLst>
          </p:cNvPr>
          <p:cNvCxnSpPr>
            <a:cxnSpLocks/>
            <a:stCxn id="45" idx="3"/>
            <a:endCxn id="29" idx="2"/>
          </p:cNvCxnSpPr>
          <p:nvPr/>
        </p:nvCxnSpPr>
        <p:spPr>
          <a:xfrm flipV="1">
            <a:off x="1649186" y="4622487"/>
            <a:ext cx="3303814" cy="1362984"/>
          </a:xfrm>
          <a:prstGeom prst="line">
            <a:avLst/>
          </a:prstGeom>
          <a:ln/>
        </p:spPr>
        <p:style>
          <a:lnRef idx="3">
            <a:schemeClr val="accent4"/>
          </a:lnRef>
          <a:fillRef idx="0">
            <a:schemeClr val="accent4"/>
          </a:fillRef>
          <a:effectRef idx="2">
            <a:schemeClr val="accent4"/>
          </a:effectRef>
          <a:fontRef idx="minor">
            <a:schemeClr val="tx1"/>
          </a:fontRef>
        </p:style>
      </p:cxnSp>
      <p:graphicFrame>
        <p:nvGraphicFramePr>
          <p:cNvPr id="13" name="オブジェクト 12">
            <a:extLst>
              <a:ext uri="{FF2B5EF4-FFF2-40B4-BE49-F238E27FC236}">
                <a16:creationId xmlns:a16="http://schemas.microsoft.com/office/drawing/2014/main" id="{EC95D88E-B6A7-4EBB-B714-55B934406877}"/>
              </a:ext>
            </a:extLst>
          </p:cNvPr>
          <p:cNvGraphicFramePr>
            <a:graphicFrameLocks noChangeAspect="1"/>
          </p:cNvGraphicFramePr>
          <p:nvPr>
            <p:extLst>
              <p:ext uri="{D42A27DB-BD31-4B8C-83A1-F6EECF244321}">
                <p14:modId xmlns:p14="http://schemas.microsoft.com/office/powerpoint/2010/main" val="588828003"/>
              </p:ext>
            </p:extLst>
          </p:nvPr>
        </p:nvGraphicFramePr>
        <p:xfrm>
          <a:off x="0" y="0"/>
          <a:ext cx="742950" cy="495300"/>
        </p:xfrm>
        <a:graphic>
          <a:graphicData uri="http://schemas.openxmlformats.org/presentationml/2006/ole">
            <mc:AlternateContent xmlns:mc="http://schemas.openxmlformats.org/markup-compatibility/2006">
              <mc:Choice xmlns:v="urn:schemas-microsoft-com:vml" Requires="v">
                <p:oleObj r:id="rId4" imgW="1228571" imgH="819048" progId="MSPhotoEd.3">
                  <p:embed/>
                </p:oleObj>
              </mc:Choice>
              <mc:Fallback>
                <p:oleObj r:id="rId4" imgW="1228571" imgH="819048" progId="MSPhotoEd.3">
                  <p:embed/>
                  <p:pic>
                    <p:nvPicPr>
                      <p:cNvPr id="13" name="オブジェクト 12">
                        <a:extLst>
                          <a:ext uri="{FF2B5EF4-FFF2-40B4-BE49-F238E27FC236}">
                            <a16:creationId xmlns:a16="http://schemas.microsoft.com/office/drawing/2014/main" id="{EC95D88E-B6A7-4EBB-B714-55B9344068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42950" cy="495300"/>
                      </a:xfrm>
                      <a:prstGeom prst="rect">
                        <a:avLst/>
                      </a:prstGeom>
                      <a:noFill/>
                    </p:spPr>
                  </p:pic>
                </p:oleObj>
              </mc:Fallback>
            </mc:AlternateContent>
          </a:graphicData>
        </a:graphic>
      </p:graphicFrame>
      <p:pic>
        <p:nvPicPr>
          <p:cNvPr id="14" name="グラフィックス 13" descr="戻る 単色塗りつぶし">
            <a:hlinkClick r:id="rId6" action="ppaction://hlinksldjump"/>
            <a:extLst>
              <a:ext uri="{FF2B5EF4-FFF2-40B4-BE49-F238E27FC236}">
                <a16:creationId xmlns:a16="http://schemas.microsoft.com/office/drawing/2014/main" id="{8AA55B89-7AA5-421A-AA76-622EB8CA263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368118" y="3362"/>
            <a:ext cx="457200" cy="457200"/>
          </a:xfrm>
          <a:prstGeom prst="rect">
            <a:avLst/>
          </a:prstGeom>
        </p:spPr>
      </p:pic>
    </p:spTree>
    <p:extLst>
      <p:ext uri="{BB962C8B-B14F-4D97-AF65-F5344CB8AC3E}">
        <p14:creationId xmlns:p14="http://schemas.microsoft.com/office/powerpoint/2010/main" val="161485010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200" u="sng" dirty="0">
                <a:uFill>
                  <a:solidFill>
                    <a:schemeClr val="accent1">
                      <a:lumMod val="40000"/>
                      <a:lumOff val="60000"/>
                    </a:schemeClr>
                  </a:solidFill>
                </a:uFill>
                <a:latin typeface="Meiryo UI" panose="020B0604030504040204" pitchFamily="50" charset="-128"/>
                <a:ea typeface="Meiryo UI" panose="020B0604030504040204" pitchFamily="50" charset="-128"/>
              </a:rPr>
              <a:t>8-4.</a:t>
            </a:r>
            <a:r>
              <a:rPr lang="ja-JP" altLang="en-US" sz="3200" u="sng" dirty="0">
                <a:uFill>
                  <a:solidFill>
                    <a:schemeClr val="accent1">
                      <a:lumMod val="40000"/>
                      <a:lumOff val="60000"/>
                    </a:schemeClr>
                  </a:solidFill>
                </a:uFill>
                <a:latin typeface="Meiryo UI" panose="020B0604030504040204" pitchFamily="50" charset="-128"/>
                <a:ea typeface="Meiryo UI" panose="020B0604030504040204" pitchFamily="50" charset="-128"/>
              </a:rPr>
              <a:t>リストの列名に日本語を使用した際の留意点</a:t>
            </a:r>
            <a:endParaRPr lang="en-US" altLang="ja-JP" sz="3200"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p:txBody>
          <a:bodyPr/>
          <a:lstStyle/>
          <a:p>
            <a:pPr marL="0" indent="0">
              <a:buNone/>
            </a:pPr>
            <a:r>
              <a:rPr lang="ja-JP" altLang="en-US" dirty="0">
                <a:latin typeface="Meiryo UI" panose="020B0604030504040204" pitchFamily="50" charset="-128"/>
                <a:ea typeface="Meiryo UI" panose="020B0604030504040204" pitchFamily="50" charset="-128"/>
              </a:rPr>
              <a:t>●留意点　つづき</a:t>
            </a:r>
            <a:endParaRPr lang="en-US" altLang="ja-JP"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FBB51C0E-A304-45F5-88F6-A96308F8D04D}"/>
              </a:ext>
            </a:extLst>
          </p:cNvPr>
          <p:cNvSpPr txBox="1"/>
          <p:nvPr/>
        </p:nvSpPr>
        <p:spPr>
          <a:xfrm>
            <a:off x="243567" y="2419590"/>
            <a:ext cx="9418866" cy="3970318"/>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ja-JP" altLang="en-US" dirty="0">
                <a:latin typeface="Meiryo UI" panose="020B0604030504040204" pitchFamily="50" charset="-128"/>
                <a:ea typeface="Meiryo UI" panose="020B0604030504040204" pitchFamily="50" charset="-128"/>
              </a:rPr>
              <a:t>この問題を回避する方法を以下に</a:t>
            </a:r>
            <a:r>
              <a:rPr kumimoji="1" lang="en-US" altLang="ja-JP" dirty="0">
                <a:latin typeface="Meiryo UI" panose="020B0604030504040204" pitchFamily="50" charset="-128"/>
                <a:ea typeface="Meiryo UI" panose="020B0604030504040204" pitchFamily="50" charset="-128"/>
              </a:rPr>
              <a:t>3</a:t>
            </a:r>
            <a:r>
              <a:rPr kumimoji="1" lang="ja-JP" altLang="en-US" dirty="0">
                <a:latin typeface="Meiryo UI" panose="020B0604030504040204" pitchFamily="50" charset="-128"/>
                <a:ea typeface="Meiryo UI" panose="020B0604030504040204" pitchFamily="50" charset="-128"/>
              </a:rPr>
              <a:t>つ示します。</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①列名が半角英数字で問題なければ半角英数字で設定する。</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最も簡単な対策です。しかし、半角英数字では他の</a:t>
            </a:r>
            <a:r>
              <a:rPr kumimoji="1" lang="en-US" altLang="ja-JP" dirty="0">
                <a:latin typeface="Meiryo UI" panose="020B0604030504040204" pitchFamily="50" charset="-128"/>
                <a:ea typeface="Meiryo UI" panose="020B0604030504040204" pitchFamily="50" charset="-128"/>
              </a:rPr>
              <a:t>M365</a:t>
            </a:r>
            <a:r>
              <a:rPr kumimoji="1" lang="ja-JP" altLang="en-US" dirty="0">
                <a:latin typeface="Meiryo UI" panose="020B0604030504040204" pitchFamily="50" charset="-128"/>
                <a:ea typeface="Meiryo UI" panose="020B0604030504040204" pitchFamily="50" charset="-128"/>
              </a:rPr>
              <a:t>アプリケーション上で使いづらい場面も出て</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きます。</a:t>
            </a:r>
            <a:endParaRPr kumimoji="1" lang="en-US" altLang="ja-JP" dirty="0">
              <a:latin typeface="Meiryo UI" panose="020B0604030504040204" pitchFamily="50" charset="-128"/>
              <a:ea typeface="Meiryo UI" panose="020B0604030504040204" pitchFamily="50" charset="-128"/>
            </a:endParaRPr>
          </a:p>
          <a:p>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②列を作成する最初だけ半角英数字で設定し、後から日本語で上書きする。</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リストの仕様上、内部的な名前は最初に設定した名前になります。そのため、こう対策することで</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他の</a:t>
            </a:r>
            <a:r>
              <a:rPr kumimoji="1" lang="en-US" altLang="ja-JP" dirty="0">
                <a:latin typeface="Meiryo UI" panose="020B0604030504040204" pitchFamily="50" charset="-128"/>
                <a:ea typeface="Meiryo UI" panose="020B0604030504040204" pitchFamily="50" charset="-128"/>
              </a:rPr>
              <a:t>M365</a:t>
            </a:r>
            <a:r>
              <a:rPr kumimoji="1" lang="ja-JP" altLang="en-US" dirty="0">
                <a:latin typeface="Meiryo UI" panose="020B0604030504040204" pitchFamily="50" charset="-128"/>
                <a:ea typeface="Meiryo UI" panose="020B0604030504040204" pitchFamily="50" charset="-128"/>
              </a:rPr>
              <a:t>アプリケーションからは日本語で扱え、内部的な名前が必要な時は最初に指定した</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半角英数字を利用できます。しかし、二重に設定する手間と使い分ける手間が発生します。</a:t>
            </a:r>
            <a:endParaRPr kumimoji="1" lang="en-US" altLang="ja-JP" dirty="0">
              <a:latin typeface="Meiryo UI" panose="020B0604030504040204" pitchFamily="50" charset="-128"/>
              <a:ea typeface="Meiryo UI" panose="020B0604030504040204" pitchFamily="50" charset="-128"/>
            </a:endParaRPr>
          </a:p>
          <a:p>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③潔く内部的な名前が必要な時は置き換え文字を利用する。</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ヘッダーが日本語で大量の列がある</a:t>
            </a:r>
            <a:r>
              <a:rPr kumimoji="1" lang="en-US" altLang="ja-JP" dirty="0">
                <a:latin typeface="Meiryo UI" panose="020B0604030504040204" pitchFamily="50" charset="-128"/>
                <a:ea typeface="Meiryo UI" panose="020B0604030504040204" pitchFamily="50" charset="-128"/>
              </a:rPr>
              <a:t>Excel</a:t>
            </a:r>
            <a:r>
              <a:rPr kumimoji="1" lang="ja-JP" altLang="en-US" dirty="0">
                <a:latin typeface="Meiryo UI" panose="020B0604030504040204" pitchFamily="50" charset="-128"/>
                <a:ea typeface="Meiryo UI" panose="020B0604030504040204" pitchFamily="50" charset="-128"/>
              </a:rPr>
              <a:t>からリスト作成する時や、逆にデータが少ない時、内部的な</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名前を利用しない時は潔くそのまま日本語を利用するのも良いです。置き換え文字を調べる手間や、</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大量データの場合は置き換え処理を作る必要があるかもしれません。</a:t>
            </a:r>
            <a:endParaRPr kumimoji="1" lang="en-US" altLang="ja-JP" dirty="0">
              <a:latin typeface="Meiryo UI" panose="020B0604030504040204" pitchFamily="50" charset="-128"/>
              <a:ea typeface="Meiryo UI" panose="020B0604030504040204" pitchFamily="50" charset="-128"/>
            </a:endParaRPr>
          </a:p>
        </p:txBody>
      </p:sp>
      <p:graphicFrame>
        <p:nvGraphicFramePr>
          <p:cNvPr id="6" name="オブジェクト 5">
            <a:extLst>
              <a:ext uri="{FF2B5EF4-FFF2-40B4-BE49-F238E27FC236}">
                <a16:creationId xmlns:a16="http://schemas.microsoft.com/office/drawing/2014/main" id="{6343C971-2A38-4492-9AEE-BD27C33F85E7}"/>
              </a:ext>
            </a:extLst>
          </p:cNvPr>
          <p:cNvGraphicFramePr>
            <a:graphicFrameLocks noChangeAspect="1"/>
          </p:cNvGraphicFramePr>
          <p:nvPr>
            <p:extLst>
              <p:ext uri="{D42A27DB-BD31-4B8C-83A1-F6EECF244321}">
                <p14:modId xmlns:p14="http://schemas.microsoft.com/office/powerpoint/2010/main" val="588828003"/>
              </p:ext>
            </p:extLst>
          </p:nvPr>
        </p:nvGraphicFramePr>
        <p:xfrm>
          <a:off x="0" y="0"/>
          <a:ext cx="742950" cy="495300"/>
        </p:xfrm>
        <a:graphic>
          <a:graphicData uri="http://schemas.openxmlformats.org/presentationml/2006/ole">
            <mc:AlternateContent xmlns:mc="http://schemas.openxmlformats.org/markup-compatibility/2006">
              <mc:Choice xmlns:v="urn:schemas-microsoft-com:vml" Requires="v">
                <p:oleObj r:id="rId2" imgW="1228571" imgH="819048" progId="MSPhotoEd.3">
                  <p:embed/>
                </p:oleObj>
              </mc:Choice>
              <mc:Fallback>
                <p:oleObj r:id="rId2" imgW="1228571" imgH="819048" progId="MSPhotoEd.3">
                  <p:embed/>
                  <p:pic>
                    <p:nvPicPr>
                      <p:cNvPr id="6" name="オブジェクト 5">
                        <a:extLst>
                          <a:ext uri="{FF2B5EF4-FFF2-40B4-BE49-F238E27FC236}">
                            <a16:creationId xmlns:a16="http://schemas.microsoft.com/office/drawing/2014/main" id="{6343C971-2A38-4492-9AEE-BD27C33F85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42950" cy="495300"/>
                      </a:xfrm>
                      <a:prstGeom prst="rect">
                        <a:avLst/>
                      </a:prstGeom>
                      <a:noFill/>
                    </p:spPr>
                  </p:pic>
                </p:oleObj>
              </mc:Fallback>
            </mc:AlternateContent>
          </a:graphicData>
        </a:graphic>
      </p:graphicFrame>
      <p:pic>
        <p:nvPicPr>
          <p:cNvPr id="8" name="グラフィックス 7" descr="戻る 単色塗りつぶし">
            <a:hlinkClick r:id="rId4" action="ppaction://hlinksldjump"/>
            <a:extLst>
              <a:ext uri="{FF2B5EF4-FFF2-40B4-BE49-F238E27FC236}">
                <a16:creationId xmlns:a16="http://schemas.microsoft.com/office/drawing/2014/main" id="{5CC42B62-38FC-4139-9FC4-3C0E89DD4C0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68118" y="3362"/>
            <a:ext cx="457200" cy="457200"/>
          </a:xfrm>
          <a:prstGeom prst="rect">
            <a:avLst/>
          </a:prstGeom>
        </p:spPr>
      </p:pic>
    </p:spTree>
    <p:extLst>
      <p:ext uri="{BB962C8B-B14F-4D97-AF65-F5344CB8AC3E}">
        <p14:creationId xmlns:p14="http://schemas.microsoft.com/office/powerpoint/2010/main" val="228514991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A6A4B74C-9CA7-4039-B6CD-321C3E1DFA6E}"/>
              </a:ext>
            </a:extLst>
          </p:cNvPr>
          <p:cNvPicPr>
            <a:picLocks noChangeAspect="1"/>
          </p:cNvPicPr>
          <p:nvPr/>
        </p:nvPicPr>
        <p:blipFill>
          <a:blip r:embed="rId2"/>
          <a:stretch>
            <a:fillRect/>
          </a:stretch>
        </p:blipFill>
        <p:spPr>
          <a:xfrm>
            <a:off x="4758758" y="2999295"/>
            <a:ext cx="4903675" cy="3651918"/>
          </a:xfrm>
          <a:prstGeom prst="rect">
            <a:avLst/>
          </a:prstGeom>
          <a:ln>
            <a:noFill/>
          </a:ln>
          <a:effectLst>
            <a:outerShdw blurRad="292100" dist="139700" dir="2700000" algn="tl" rotWithShape="0">
              <a:srgbClr val="333333">
                <a:alpha val="65000"/>
              </a:srgbClr>
            </a:outerShdw>
          </a:effectLst>
        </p:spPr>
      </p:pic>
      <p:sp>
        <p:nvSpPr>
          <p:cNvPr id="2" name="タイトル 1"/>
          <p:cNvSpPr>
            <a:spLocks noGrp="1"/>
          </p:cNvSpPr>
          <p:nvPr>
            <p:ph type="title"/>
          </p:nvPr>
        </p:nvSpPr>
        <p:spPr/>
        <p:txBody>
          <a:bodyPr>
            <a:normAutofit/>
          </a:bodyPr>
          <a:lstStyle/>
          <a:p>
            <a:r>
              <a:rPr lang="en-US" altLang="ja-JP" sz="3200" u="sng" dirty="0">
                <a:uFill>
                  <a:solidFill>
                    <a:schemeClr val="accent1">
                      <a:lumMod val="40000"/>
                      <a:lumOff val="60000"/>
                    </a:schemeClr>
                  </a:solidFill>
                </a:uFill>
                <a:latin typeface="Meiryo UI" panose="020B0604030504040204" pitchFamily="50" charset="-128"/>
                <a:ea typeface="Meiryo UI" panose="020B0604030504040204" pitchFamily="50" charset="-128"/>
              </a:rPr>
              <a:t>8-4.</a:t>
            </a:r>
            <a:r>
              <a:rPr lang="ja-JP" altLang="en-US" sz="3200" u="sng" dirty="0">
                <a:uFill>
                  <a:solidFill>
                    <a:schemeClr val="accent1">
                      <a:lumMod val="40000"/>
                      <a:lumOff val="60000"/>
                    </a:schemeClr>
                  </a:solidFill>
                </a:uFill>
                <a:latin typeface="Meiryo UI" panose="020B0604030504040204" pitchFamily="50" charset="-128"/>
                <a:ea typeface="Meiryo UI" panose="020B0604030504040204" pitchFamily="50" charset="-128"/>
              </a:rPr>
              <a:t>リストの列名に日本語を使用した際の留意点</a:t>
            </a:r>
            <a:endParaRPr lang="en-US" altLang="ja-JP" sz="3200"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p:txBody>
          <a:bodyPr/>
          <a:lstStyle/>
          <a:p>
            <a:pPr marL="0" indent="0">
              <a:buNone/>
            </a:pPr>
            <a:r>
              <a:rPr lang="ja-JP" altLang="en-US" dirty="0">
                <a:latin typeface="Meiryo UI" panose="020B0604030504040204" pitchFamily="50" charset="-128"/>
                <a:ea typeface="Meiryo UI" panose="020B0604030504040204" pitchFamily="50" charset="-128"/>
              </a:rPr>
              <a:t>●留意点　つづき</a:t>
            </a:r>
            <a:endParaRPr lang="en-US" altLang="ja-JP" dirty="0">
              <a:latin typeface="Meiryo UI" panose="020B0604030504040204" pitchFamily="50" charset="-128"/>
              <a:ea typeface="Meiryo UI" panose="020B0604030504040204" pitchFamily="50" charset="-128"/>
            </a:endParaRPr>
          </a:p>
        </p:txBody>
      </p:sp>
      <p:sp>
        <p:nvSpPr>
          <p:cNvPr id="31" name="テキスト ボックス 30">
            <a:extLst>
              <a:ext uri="{FF2B5EF4-FFF2-40B4-BE49-F238E27FC236}">
                <a16:creationId xmlns:a16="http://schemas.microsoft.com/office/drawing/2014/main" id="{FABC55CE-D566-40AE-96E4-8F10884E5C95}"/>
              </a:ext>
            </a:extLst>
          </p:cNvPr>
          <p:cNvSpPr txBox="1"/>
          <p:nvPr/>
        </p:nvSpPr>
        <p:spPr>
          <a:xfrm>
            <a:off x="243567" y="2419590"/>
            <a:ext cx="9418866" cy="92333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ja-JP" altLang="en-US" dirty="0">
                <a:latin typeface="Meiryo UI" panose="020B0604030504040204" pitchFamily="50" charset="-128"/>
                <a:ea typeface="Meiryo UI" panose="020B0604030504040204" pitchFamily="50" charset="-128"/>
              </a:rPr>
              <a:t>最初から日本語</a:t>
            </a:r>
            <a:r>
              <a:rPr kumimoji="1" lang="en-US" altLang="ja-JP" dirty="0">
                <a:latin typeface="Meiryo UI" panose="020B0604030504040204" pitchFamily="50" charset="-128"/>
                <a:ea typeface="Meiryo UI" panose="020B0604030504040204" pitchFamily="50" charset="-128"/>
              </a:rPr>
              <a:t>(</a:t>
            </a:r>
            <a:r>
              <a:rPr kumimoji="1" lang="ja-JP" altLang="en-US" dirty="0">
                <a:latin typeface="Meiryo UI" panose="020B0604030504040204" pitchFamily="50" charset="-128"/>
                <a:ea typeface="Meiryo UI" panose="020B0604030504040204" pitchFamily="50" charset="-128"/>
              </a:rPr>
              <a:t>全角文字</a:t>
            </a:r>
            <a:r>
              <a:rPr kumimoji="1" lang="en-US" altLang="ja-JP" dirty="0">
                <a:latin typeface="Meiryo UI" panose="020B0604030504040204" pitchFamily="50" charset="-128"/>
                <a:ea typeface="Meiryo UI" panose="020B0604030504040204" pitchFamily="50" charset="-128"/>
              </a:rPr>
              <a:t>)</a:t>
            </a:r>
            <a:r>
              <a:rPr kumimoji="1" lang="ja-JP" altLang="en-US" dirty="0">
                <a:latin typeface="Meiryo UI" panose="020B0604030504040204" pitchFamily="50" charset="-128"/>
                <a:ea typeface="Meiryo UI" panose="020B0604030504040204" pitchFamily="50" charset="-128"/>
              </a:rPr>
              <a:t>で設定した場合、内部的な名前が必要な時はその名前がどうなっているか知っている必要があります。ここでは内部名を調べる方法の一例を示します。置き換え文字は規則性のある置き換えとなっているためプログラムによる変換も可能ですが、本資料では取り扱いません。</a:t>
            </a:r>
            <a:endParaRPr kumimoji="1" lang="en-US" altLang="ja-JP"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8ADED3A6-7353-4A7A-934D-9F774C7131B5}"/>
              </a:ext>
            </a:extLst>
          </p:cNvPr>
          <p:cNvSpPr txBox="1"/>
          <p:nvPr/>
        </p:nvSpPr>
        <p:spPr>
          <a:xfrm>
            <a:off x="243567" y="3429000"/>
            <a:ext cx="5316312" cy="1754326"/>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ja-JP" altLang="en-US" dirty="0">
                <a:latin typeface="Meiryo UI" panose="020B0604030504040204" pitchFamily="50" charset="-128"/>
                <a:ea typeface="Meiryo UI" panose="020B0604030504040204" pitchFamily="50" charset="-128"/>
              </a:rPr>
              <a:t>例</a:t>
            </a:r>
            <a:r>
              <a:rPr kumimoji="1" lang="en-US" altLang="ja-JP" dirty="0">
                <a:latin typeface="Meiryo UI" panose="020B0604030504040204" pitchFamily="50" charset="-128"/>
                <a:ea typeface="Meiryo UI" panose="020B0604030504040204" pitchFamily="50" charset="-128"/>
              </a:rPr>
              <a:t>)</a:t>
            </a:r>
            <a:r>
              <a:rPr kumimoji="1" lang="en-US" altLang="ja-JP" dirty="0" err="1">
                <a:latin typeface="Meiryo UI" panose="020B0604030504040204" pitchFamily="50" charset="-128"/>
                <a:ea typeface="Meiryo UI" panose="020B0604030504040204" pitchFamily="50" charset="-128"/>
              </a:rPr>
              <a:t>PowerAutomate</a:t>
            </a:r>
            <a:r>
              <a:rPr kumimoji="1" lang="ja-JP" altLang="en-US" dirty="0">
                <a:latin typeface="Meiryo UI" panose="020B0604030504040204" pitchFamily="50" charset="-128"/>
                <a:ea typeface="Meiryo UI" panose="020B0604030504040204" pitchFamily="50" charset="-128"/>
              </a:rPr>
              <a:t>で対象のリストに対してアイテムを</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作成するフローを作り、実行結果の確認画面で出ている「未加工入力の表示」で確認することができます。</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確認時に相対が取りやすいようにデータの中身は順番に数字を入れる等くふうした方が良いです。</a:t>
            </a:r>
            <a:endParaRPr kumimoji="1" lang="en-US" altLang="ja-JP" dirty="0">
              <a:latin typeface="Meiryo UI" panose="020B0604030504040204" pitchFamily="50" charset="-128"/>
              <a:ea typeface="Meiryo UI" panose="020B0604030504040204" pitchFamily="50" charset="-128"/>
            </a:endParaRPr>
          </a:p>
          <a:p>
            <a:r>
              <a:rPr kumimoji="1" lang="en-US" altLang="ja-JP" dirty="0">
                <a:solidFill>
                  <a:srgbClr val="002060"/>
                </a:solidFill>
                <a:latin typeface="Meiryo UI" panose="020B0604030504040204" pitchFamily="50" charset="-128"/>
                <a:ea typeface="Meiryo UI" panose="020B0604030504040204" pitchFamily="50" charset="-128"/>
              </a:rPr>
              <a:t>※</a:t>
            </a:r>
            <a:r>
              <a:rPr kumimoji="1" lang="ja-JP" altLang="en-US" dirty="0">
                <a:solidFill>
                  <a:srgbClr val="002060"/>
                </a:solidFill>
                <a:latin typeface="Meiryo UI" panose="020B0604030504040204" pitchFamily="50" charset="-128"/>
                <a:ea typeface="Meiryo UI" panose="020B0604030504040204" pitchFamily="50" charset="-128"/>
              </a:rPr>
              <a:t>あくまで一例です。</a:t>
            </a:r>
            <a:endParaRPr kumimoji="1" lang="en-US" altLang="ja-JP" dirty="0">
              <a:solidFill>
                <a:srgbClr val="002060"/>
              </a:solidFill>
              <a:latin typeface="Meiryo UI" panose="020B0604030504040204" pitchFamily="50" charset="-128"/>
              <a:ea typeface="Meiryo UI" panose="020B0604030504040204" pitchFamily="50" charset="-128"/>
            </a:endParaRPr>
          </a:p>
        </p:txBody>
      </p:sp>
      <p:sp>
        <p:nvSpPr>
          <p:cNvPr id="11" name="正方形/長方形 10">
            <a:extLst>
              <a:ext uri="{FF2B5EF4-FFF2-40B4-BE49-F238E27FC236}">
                <a16:creationId xmlns:a16="http://schemas.microsoft.com/office/drawing/2014/main" id="{4D137A6F-A9D9-48AB-B958-AAF0EE46E78A}"/>
              </a:ext>
            </a:extLst>
          </p:cNvPr>
          <p:cNvSpPr/>
          <p:nvPr/>
        </p:nvSpPr>
        <p:spPr>
          <a:xfrm>
            <a:off x="4953000" y="5995847"/>
            <a:ext cx="762152" cy="332508"/>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75B2838A-BC74-4163-9DCC-2287FA4241DC}"/>
              </a:ext>
            </a:extLst>
          </p:cNvPr>
          <p:cNvCxnSpPr>
            <a:cxnSpLocks/>
            <a:stCxn id="11" idx="3"/>
            <a:endCxn id="15" idx="2"/>
          </p:cNvCxnSpPr>
          <p:nvPr/>
        </p:nvCxnSpPr>
        <p:spPr>
          <a:xfrm flipV="1">
            <a:off x="5715152" y="4401853"/>
            <a:ext cx="2163384" cy="1760248"/>
          </a:xfrm>
          <a:prstGeom prst="line">
            <a:avLst/>
          </a:prstGeom>
          <a:ln/>
        </p:spPr>
        <p:style>
          <a:lnRef idx="3">
            <a:schemeClr val="accent4"/>
          </a:lnRef>
          <a:fillRef idx="0">
            <a:schemeClr val="accent4"/>
          </a:fillRef>
          <a:effectRef idx="2">
            <a:schemeClr val="accent4"/>
          </a:effectRef>
          <a:fontRef idx="minor">
            <a:schemeClr val="tx1"/>
          </a:fontRef>
        </p:style>
      </p:cxnSp>
      <p:sp>
        <p:nvSpPr>
          <p:cNvPr id="15" name="正方形/長方形 14">
            <a:extLst>
              <a:ext uri="{FF2B5EF4-FFF2-40B4-BE49-F238E27FC236}">
                <a16:creationId xmlns:a16="http://schemas.microsoft.com/office/drawing/2014/main" id="{516851C0-8EB8-425B-88CF-026FACD23EDA}"/>
              </a:ext>
            </a:extLst>
          </p:cNvPr>
          <p:cNvSpPr/>
          <p:nvPr/>
        </p:nvSpPr>
        <p:spPr>
          <a:xfrm>
            <a:off x="7307035" y="4292748"/>
            <a:ext cx="1143001" cy="109105"/>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pic>
        <p:nvPicPr>
          <p:cNvPr id="16" name="図 15">
            <a:extLst>
              <a:ext uri="{FF2B5EF4-FFF2-40B4-BE49-F238E27FC236}">
                <a16:creationId xmlns:a16="http://schemas.microsoft.com/office/drawing/2014/main" id="{7F708D0E-31A7-4CFB-A410-86CFDBCC7A82}"/>
              </a:ext>
            </a:extLst>
          </p:cNvPr>
          <p:cNvPicPr>
            <a:picLocks noChangeAspect="1"/>
          </p:cNvPicPr>
          <p:nvPr/>
        </p:nvPicPr>
        <p:blipFill rotWithShape="1">
          <a:blip r:embed="rId3"/>
          <a:srcRect t="29125"/>
          <a:stretch/>
        </p:blipFill>
        <p:spPr>
          <a:xfrm>
            <a:off x="311755" y="5248637"/>
            <a:ext cx="4205287" cy="1402575"/>
          </a:xfrm>
          <a:prstGeom prst="rect">
            <a:avLst/>
          </a:prstGeom>
          <a:ln>
            <a:noFill/>
          </a:ln>
          <a:effectLst>
            <a:outerShdw blurRad="292100" dist="139700" dir="2700000" algn="tl" rotWithShape="0">
              <a:srgbClr val="333333">
                <a:alpha val="65000"/>
              </a:srgbClr>
            </a:outerShdw>
          </a:effectLst>
        </p:spPr>
      </p:pic>
      <p:sp>
        <p:nvSpPr>
          <p:cNvPr id="19" name="正方形/長方形 18">
            <a:extLst>
              <a:ext uri="{FF2B5EF4-FFF2-40B4-BE49-F238E27FC236}">
                <a16:creationId xmlns:a16="http://schemas.microsoft.com/office/drawing/2014/main" id="{35401CCD-13BE-492F-9843-C92D49528504}"/>
              </a:ext>
            </a:extLst>
          </p:cNvPr>
          <p:cNvSpPr/>
          <p:nvPr/>
        </p:nvSpPr>
        <p:spPr>
          <a:xfrm>
            <a:off x="3339646" y="5786841"/>
            <a:ext cx="831284" cy="168186"/>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cxnSp>
        <p:nvCxnSpPr>
          <p:cNvPr id="20" name="直線コネクタ 19">
            <a:extLst>
              <a:ext uri="{FF2B5EF4-FFF2-40B4-BE49-F238E27FC236}">
                <a16:creationId xmlns:a16="http://schemas.microsoft.com/office/drawing/2014/main" id="{6418E05E-4400-4054-A84A-25C5AB5D7563}"/>
              </a:ext>
            </a:extLst>
          </p:cNvPr>
          <p:cNvCxnSpPr>
            <a:cxnSpLocks/>
            <a:stCxn id="19" idx="0"/>
            <a:endCxn id="6" idx="2"/>
          </p:cNvCxnSpPr>
          <p:nvPr/>
        </p:nvCxnSpPr>
        <p:spPr>
          <a:xfrm flipH="1" flipV="1">
            <a:off x="2901723" y="5183326"/>
            <a:ext cx="853565" cy="603515"/>
          </a:xfrm>
          <a:prstGeom prst="line">
            <a:avLst/>
          </a:prstGeom>
          <a:ln/>
        </p:spPr>
        <p:style>
          <a:lnRef idx="3">
            <a:schemeClr val="accent4"/>
          </a:lnRef>
          <a:fillRef idx="0">
            <a:schemeClr val="accent4"/>
          </a:fillRef>
          <a:effectRef idx="2">
            <a:schemeClr val="accent4"/>
          </a:effectRef>
          <a:fontRef idx="minor">
            <a:schemeClr val="tx1"/>
          </a:fontRef>
        </p:style>
      </p:cxnSp>
      <p:graphicFrame>
        <p:nvGraphicFramePr>
          <p:cNvPr id="14" name="オブジェクト 13">
            <a:extLst>
              <a:ext uri="{FF2B5EF4-FFF2-40B4-BE49-F238E27FC236}">
                <a16:creationId xmlns:a16="http://schemas.microsoft.com/office/drawing/2014/main" id="{575BF5EB-3EF8-4203-9CF5-D8894A2FA90A}"/>
              </a:ext>
            </a:extLst>
          </p:cNvPr>
          <p:cNvGraphicFramePr>
            <a:graphicFrameLocks noChangeAspect="1"/>
          </p:cNvGraphicFramePr>
          <p:nvPr>
            <p:extLst>
              <p:ext uri="{D42A27DB-BD31-4B8C-83A1-F6EECF244321}">
                <p14:modId xmlns:p14="http://schemas.microsoft.com/office/powerpoint/2010/main" val="588828003"/>
              </p:ext>
            </p:extLst>
          </p:nvPr>
        </p:nvGraphicFramePr>
        <p:xfrm>
          <a:off x="0" y="0"/>
          <a:ext cx="742950" cy="495300"/>
        </p:xfrm>
        <a:graphic>
          <a:graphicData uri="http://schemas.openxmlformats.org/presentationml/2006/ole">
            <mc:AlternateContent xmlns:mc="http://schemas.openxmlformats.org/markup-compatibility/2006">
              <mc:Choice xmlns:v="urn:schemas-microsoft-com:vml" Requires="v">
                <p:oleObj r:id="rId4" imgW="1228571" imgH="819048" progId="MSPhotoEd.3">
                  <p:embed/>
                </p:oleObj>
              </mc:Choice>
              <mc:Fallback>
                <p:oleObj r:id="rId4" imgW="1228571" imgH="819048" progId="MSPhotoEd.3">
                  <p:embed/>
                  <p:pic>
                    <p:nvPicPr>
                      <p:cNvPr id="14" name="オブジェクト 13">
                        <a:extLst>
                          <a:ext uri="{FF2B5EF4-FFF2-40B4-BE49-F238E27FC236}">
                            <a16:creationId xmlns:a16="http://schemas.microsoft.com/office/drawing/2014/main" id="{575BF5EB-3EF8-4203-9CF5-D8894A2FA9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42950" cy="495300"/>
                      </a:xfrm>
                      <a:prstGeom prst="rect">
                        <a:avLst/>
                      </a:prstGeom>
                      <a:noFill/>
                    </p:spPr>
                  </p:pic>
                </p:oleObj>
              </mc:Fallback>
            </mc:AlternateContent>
          </a:graphicData>
        </a:graphic>
      </p:graphicFrame>
      <p:pic>
        <p:nvPicPr>
          <p:cNvPr id="17" name="グラフィックス 16" descr="戻る 単色塗りつぶし">
            <a:hlinkClick r:id="rId6" action="ppaction://hlinksldjump"/>
            <a:extLst>
              <a:ext uri="{FF2B5EF4-FFF2-40B4-BE49-F238E27FC236}">
                <a16:creationId xmlns:a16="http://schemas.microsoft.com/office/drawing/2014/main" id="{EF52A5BE-3273-4F2A-91E5-1266D12C33F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368118" y="3362"/>
            <a:ext cx="457200" cy="457200"/>
          </a:xfrm>
          <a:prstGeom prst="rect">
            <a:avLst/>
          </a:prstGeom>
        </p:spPr>
      </p:pic>
    </p:spTree>
    <p:extLst>
      <p:ext uri="{BB962C8B-B14F-4D97-AF65-F5344CB8AC3E}">
        <p14:creationId xmlns:p14="http://schemas.microsoft.com/office/powerpoint/2010/main" val="224585173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600" u="sng" dirty="0">
                <a:uFill>
                  <a:solidFill>
                    <a:schemeClr val="accent1">
                      <a:lumMod val="40000"/>
                      <a:lumOff val="60000"/>
                    </a:schemeClr>
                  </a:solidFill>
                </a:uFill>
                <a:latin typeface="Meiryo UI" panose="020B0604030504040204" pitchFamily="50" charset="-128"/>
                <a:ea typeface="Meiryo UI" panose="020B0604030504040204" pitchFamily="50" charset="-128"/>
              </a:rPr>
              <a:t>8-5.</a:t>
            </a:r>
            <a:r>
              <a:rPr lang="ja-JP" altLang="en-US" sz="3600" u="sng" dirty="0">
                <a:uFill>
                  <a:solidFill>
                    <a:schemeClr val="accent1">
                      <a:lumMod val="40000"/>
                      <a:lumOff val="60000"/>
                    </a:schemeClr>
                  </a:solidFill>
                </a:uFill>
                <a:latin typeface="Meiryo UI" panose="020B0604030504040204" pitchFamily="50" charset="-128"/>
                <a:ea typeface="Meiryo UI" panose="020B0604030504040204" pitchFamily="50" charset="-128"/>
              </a:rPr>
              <a:t>リストアイテムの</a:t>
            </a:r>
            <a:r>
              <a:rPr lang="en-US" altLang="ja-JP" sz="3600" u="sng" dirty="0">
                <a:uFill>
                  <a:solidFill>
                    <a:schemeClr val="accent1">
                      <a:lumMod val="40000"/>
                      <a:lumOff val="60000"/>
                    </a:schemeClr>
                  </a:solidFill>
                </a:uFill>
                <a:latin typeface="Meiryo UI" panose="020B0604030504040204" pitchFamily="50" charset="-128"/>
                <a:ea typeface="Meiryo UI" panose="020B0604030504040204" pitchFamily="50" charset="-128"/>
              </a:rPr>
              <a:t>5000/20000</a:t>
            </a:r>
            <a:r>
              <a:rPr lang="ja-JP" altLang="en-US" sz="3600" u="sng" dirty="0">
                <a:uFill>
                  <a:solidFill>
                    <a:schemeClr val="accent1">
                      <a:lumMod val="40000"/>
                      <a:lumOff val="60000"/>
                    </a:schemeClr>
                  </a:solidFill>
                </a:uFill>
                <a:latin typeface="Meiryo UI" panose="020B0604030504040204" pitchFamily="50" charset="-128"/>
                <a:ea typeface="Meiryo UI" panose="020B0604030504040204" pitchFamily="50" charset="-128"/>
              </a:rPr>
              <a:t>件問題</a:t>
            </a:r>
            <a:endParaRPr lang="en-US" altLang="ja-JP" sz="3600"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p:txBody>
          <a:bodyPr/>
          <a:lstStyle/>
          <a:p>
            <a:pPr marL="0" indent="0">
              <a:buNone/>
            </a:pPr>
            <a:r>
              <a:rPr lang="ja-JP" altLang="en-US" dirty="0">
                <a:latin typeface="Meiryo UI" panose="020B0604030504040204" pitchFamily="50" charset="-128"/>
                <a:ea typeface="Meiryo UI" panose="020B0604030504040204" pitchFamily="50" charset="-128"/>
              </a:rPr>
              <a:t>●概要説明</a:t>
            </a:r>
            <a:endParaRPr lang="en-US" altLang="ja-JP" dirty="0">
              <a:latin typeface="Meiryo UI" panose="020B0604030504040204" pitchFamily="50" charset="-128"/>
              <a:ea typeface="Meiryo UI" panose="020B0604030504040204" pitchFamily="50" charset="-128"/>
            </a:endParaRPr>
          </a:p>
        </p:txBody>
      </p:sp>
      <p:sp>
        <p:nvSpPr>
          <p:cNvPr id="31" name="テキスト ボックス 30">
            <a:extLst>
              <a:ext uri="{FF2B5EF4-FFF2-40B4-BE49-F238E27FC236}">
                <a16:creationId xmlns:a16="http://schemas.microsoft.com/office/drawing/2014/main" id="{FABC55CE-D566-40AE-96E4-8F10884E5C95}"/>
              </a:ext>
            </a:extLst>
          </p:cNvPr>
          <p:cNvSpPr txBox="1"/>
          <p:nvPr/>
        </p:nvSpPr>
        <p:spPr>
          <a:xfrm>
            <a:off x="243566" y="2471880"/>
            <a:ext cx="9418866" cy="1477328"/>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ja-JP" altLang="en-US" dirty="0">
                <a:latin typeface="Meiryo UI" panose="020B0604030504040204" pitchFamily="50" charset="-128"/>
                <a:ea typeface="Meiryo UI" panose="020B0604030504040204" pitchFamily="50" charset="-128"/>
              </a:rPr>
              <a:t>リストに保存できるアイテムの最大数は</a:t>
            </a:r>
            <a:r>
              <a:rPr kumimoji="1" lang="en-US" altLang="ja-JP" dirty="0">
                <a:latin typeface="Meiryo UI" panose="020B0604030504040204" pitchFamily="50" charset="-128"/>
                <a:ea typeface="Meiryo UI" panose="020B0604030504040204" pitchFamily="50" charset="-128"/>
              </a:rPr>
              <a:t>3000</a:t>
            </a:r>
            <a:r>
              <a:rPr kumimoji="1" lang="ja-JP" altLang="en-US" dirty="0">
                <a:latin typeface="Meiryo UI" panose="020B0604030504040204" pitchFamily="50" charset="-128"/>
                <a:ea typeface="Meiryo UI" panose="020B0604030504040204" pitchFamily="50" charset="-128"/>
              </a:rPr>
              <a:t>万件です。しかし、</a:t>
            </a:r>
            <a:r>
              <a:rPr kumimoji="1" lang="en-US" altLang="ja-JP" dirty="0">
                <a:latin typeface="Meiryo UI" panose="020B0604030504040204" pitchFamily="50" charset="-128"/>
                <a:ea typeface="Meiryo UI" panose="020B0604030504040204" pitchFamily="50" charset="-128"/>
              </a:rPr>
              <a:t>REST API</a:t>
            </a:r>
            <a:r>
              <a:rPr kumimoji="1" lang="ja-JP" altLang="en-US" dirty="0">
                <a:latin typeface="Meiryo UI" panose="020B0604030504040204" pitchFamily="50" charset="-128"/>
                <a:ea typeface="Meiryo UI" panose="020B0604030504040204" pitchFamily="50" charset="-128"/>
              </a:rPr>
              <a:t>には一度に</a:t>
            </a:r>
            <a:r>
              <a:rPr kumimoji="1" lang="en-US" altLang="ja-JP" dirty="0">
                <a:latin typeface="Meiryo UI" panose="020B0604030504040204" pitchFamily="50" charset="-128"/>
                <a:ea typeface="Meiryo UI" panose="020B0604030504040204" pitchFamily="50" charset="-128"/>
              </a:rPr>
              <a:t>5000</a:t>
            </a:r>
            <a:r>
              <a:rPr kumimoji="1" lang="ja-JP" altLang="en-US" dirty="0">
                <a:latin typeface="Meiryo UI" panose="020B0604030504040204" pitchFamily="50" charset="-128"/>
                <a:ea typeface="Meiryo UI" panose="020B0604030504040204" pitchFamily="50" charset="-128"/>
              </a:rPr>
              <a:t>件を</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超えるアイテムを扱う操作はできないという制約があります。例えば</a:t>
            </a:r>
            <a:r>
              <a:rPr kumimoji="1" lang="en-US" altLang="ja-JP" dirty="0">
                <a:latin typeface="Meiryo UI" panose="020B0604030504040204" pitchFamily="50" charset="-128"/>
                <a:ea typeface="Meiryo UI" panose="020B0604030504040204" pitchFamily="50" charset="-128"/>
              </a:rPr>
              <a:t>5000</a:t>
            </a:r>
            <a:r>
              <a:rPr kumimoji="1" lang="ja-JP" altLang="en-US" dirty="0">
                <a:latin typeface="Meiryo UI" panose="020B0604030504040204" pitchFamily="50" charset="-128"/>
                <a:ea typeface="Meiryo UI" panose="020B0604030504040204" pitchFamily="50" charset="-128"/>
              </a:rPr>
              <a:t>件を超えるアイテムが入っている</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リストのタイトル列に対して、昇順並び替えの条件でアイテム取得をした場合、この操作は拒否されます。</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この問題の回避方法の一例として、</a:t>
            </a:r>
            <a:r>
              <a:rPr kumimoji="1" lang="en-US" altLang="ja-JP" dirty="0">
                <a:latin typeface="Meiryo UI" panose="020B0604030504040204" pitchFamily="50" charset="-128"/>
                <a:ea typeface="Meiryo UI" panose="020B0604030504040204" pitchFamily="50" charset="-128"/>
              </a:rPr>
              <a:t>filter</a:t>
            </a:r>
            <a:r>
              <a:rPr kumimoji="1" lang="ja-JP" altLang="en-US" dirty="0">
                <a:latin typeface="Meiryo UI" panose="020B0604030504040204" pitchFamily="50" charset="-128"/>
                <a:ea typeface="Meiryo UI" panose="020B0604030504040204" pitchFamily="50" charset="-128"/>
              </a:rPr>
              <a:t>クエリを利用して扱うデータ件数が</a:t>
            </a:r>
            <a:r>
              <a:rPr kumimoji="1" lang="en-US" altLang="ja-JP" dirty="0">
                <a:latin typeface="Meiryo UI" panose="020B0604030504040204" pitchFamily="50" charset="-128"/>
                <a:ea typeface="Meiryo UI" panose="020B0604030504040204" pitchFamily="50" charset="-128"/>
              </a:rPr>
              <a:t>5000</a:t>
            </a:r>
            <a:r>
              <a:rPr kumimoji="1" lang="ja-JP" altLang="en-US" dirty="0">
                <a:latin typeface="Meiryo UI" panose="020B0604030504040204" pitchFamily="50" charset="-128"/>
                <a:ea typeface="Meiryo UI" panose="020B0604030504040204" pitchFamily="50" charset="-128"/>
              </a:rPr>
              <a:t>件を超えないように</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範囲を限定するという方法があります。</a:t>
            </a:r>
          </a:p>
        </p:txBody>
      </p:sp>
      <p:sp>
        <p:nvSpPr>
          <p:cNvPr id="11" name="正方形/長方形 10">
            <a:extLst>
              <a:ext uri="{FF2B5EF4-FFF2-40B4-BE49-F238E27FC236}">
                <a16:creationId xmlns:a16="http://schemas.microsoft.com/office/drawing/2014/main" id="{4D137A6F-A9D9-48AB-B958-AAF0EE46E78A}"/>
              </a:ext>
            </a:extLst>
          </p:cNvPr>
          <p:cNvSpPr/>
          <p:nvPr/>
        </p:nvSpPr>
        <p:spPr>
          <a:xfrm>
            <a:off x="4953000" y="5995847"/>
            <a:ext cx="762152" cy="332508"/>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516851C0-8EB8-425B-88CF-026FACD23EDA}"/>
              </a:ext>
            </a:extLst>
          </p:cNvPr>
          <p:cNvSpPr/>
          <p:nvPr/>
        </p:nvSpPr>
        <p:spPr>
          <a:xfrm>
            <a:off x="7307035" y="4292748"/>
            <a:ext cx="1143001" cy="109105"/>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5D205126-88F7-4778-AB16-FAFF345B377B}"/>
              </a:ext>
            </a:extLst>
          </p:cNvPr>
          <p:cNvSpPr txBox="1"/>
          <p:nvPr/>
        </p:nvSpPr>
        <p:spPr>
          <a:xfrm>
            <a:off x="243566" y="4130233"/>
            <a:ext cx="9418866" cy="120032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en-US" altLang="ja-JP" dirty="0">
                <a:latin typeface="Meiryo UI" panose="020B0604030504040204" pitchFamily="50" charset="-128"/>
                <a:ea typeface="Meiryo UI" panose="020B0604030504040204" pitchFamily="50" charset="-128"/>
              </a:rPr>
              <a:t>REST API</a:t>
            </a:r>
            <a:r>
              <a:rPr kumimoji="1" lang="ja-JP" altLang="en-US" dirty="0">
                <a:latin typeface="Meiryo UI" panose="020B0604030504040204" pitchFamily="50" charset="-128"/>
                <a:ea typeface="Meiryo UI" panose="020B0604030504040204" pitchFamily="50" charset="-128"/>
              </a:rPr>
              <a:t>とは関係ないですが、ブラウザ等の通常使用では</a:t>
            </a:r>
            <a:r>
              <a:rPr kumimoji="1" lang="en-US" altLang="ja-JP" dirty="0">
                <a:latin typeface="Meiryo UI" panose="020B0604030504040204" pitchFamily="50" charset="-128"/>
                <a:ea typeface="Meiryo UI" panose="020B0604030504040204" pitchFamily="50" charset="-128"/>
              </a:rPr>
              <a:t>2</a:t>
            </a:r>
            <a:r>
              <a:rPr kumimoji="1" lang="ja-JP" altLang="en-US" dirty="0">
                <a:latin typeface="Meiryo UI" panose="020B0604030504040204" pitchFamily="50" charset="-128"/>
                <a:ea typeface="Meiryo UI" panose="020B0604030504040204" pitchFamily="50" charset="-128"/>
              </a:rPr>
              <a:t>万件を超えるアイテムが入っていると</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並び替え等の操作ができなくなる場合があります。これは列インデックスが生成されていない列に対して</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操作を行った際に起こります。そのため、並び替えをしたい列に手動で列インデックスを追加することで</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解決できます。</a:t>
            </a:r>
          </a:p>
        </p:txBody>
      </p:sp>
      <p:sp>
        <p:nvSpPr>
          <p:cNvPr id="17" name="テキスト ボックス 16">
            <a:extLst>
              <a:ext uri="{FF2B5EF4-FFF2-40B4-BE49-F238E27FC236}">
                <a16:creationId xmlns:a16="http://schemas.microsoft.com/office/drawing/2014/main" id="{CFE58577-252F-44DA-9A7F-562172096343}"/>
              </a:ext>
            </a:extLst>
          </p:cNvPr>
          <p:cNvSpPr txBox="1"/>
          <p:nvPr/>
        </p:nvSpPr>
        <p:spPr>
          <a:xfrm>
            <a:off x="493818" y="5557927"/>
            <a:ext cx="8918363" cy="830997"/>
          </a:xfrm>
          <a:prstGeom prst="rect">
            <a:avLst/>
          </a:prstGeom>
          <a:ln/>
        </p:spPr>
        <p:style>
          <a:lnRef idx="1">
            <a:schemeClr val="accent1"/>
          </a:lnRef>
          <a:fillRef idx="3">
            <a:schemeClr val="accent1"/>
          </a:fillRef>
          <a:effectRef idx="2">
            <a:schemeClr val="accent1"/>
          </a:effectRef>
          <a:fontRef idx="minor">
            <a:schemeClr val="lt1"/>
          </a:fontRef>
        </p:style>
        <p:txBody>
          <a:bodyPr wrap="square" rtlCol="0">
            <a:spAutoFit/>
          </a:bodyPr>
          <a:lstStyle/>
          <a:p>
            <a:r>
              <a:rPr kumimoji="1" lang="ja-JP" altLang="en-US" sz="1600" dirty="0">
                <a:latin typeface="Meiryo UI" panose="020B0604030504040204" pitchFamily="50" charset="-128"/>
                <a:ea typeface="Meiryo UI" panose="020B0604030504040204" pitchFamily="50" charset="-128"/>
              </a:rPr>
              <a:t>ヒント：手動で列インデックスを追加する方法やその他の</a:t>
            </a:r>
            <a:r>
              <a:rPr kumimoji="1" lang="en-US" altLang="ja-JP" sz="1600" dirty="0">
                <a:latin typeface="Meiryo UI" panose="020B0604030504040204" pitchFamily="50" charset="-128"/>
                <a:ea typeface="Meiryo UI" panose="020B0604030504040204" pitchFamily="50" charset="-128"/>
              </a:rPr>
              <a:t>5000/20000</a:t>
            </a:r>
            <a:r>
              <a:rPr kumimoji="1" lang="ja-JP" altLang="en-US" sz="1600" dirty="0">
                <a:latin typeface="Meiryo UI" panose="020B0604030504040204" pitchFamily="50" charset="-128"/>
                <a:ea typeface="Meiryo UI" panose="020B0604030504040204" pitchFamily="50" charset="-128"/>
              </a:rPr>
              <a:t>件問題に関する詳しい情報は</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下記リンクを参考にしてください。分かりやすくまとめられています。</a:t>
            </a:r>
            <a:endParaRPr kumimoji="1" lang="en-US" altLang="ja-JP" sz="1600" dirty="0">
              <a:latin typeface="Meiryo UI" panose="020B0604030504040204" pitchFamily="50" charset="-128"/>
              <a:ea typeface="Meiryo UI" panose="020B0604030504040204" pitchFamily="50" charset="-128"/>
            </a:endParaRPr>
          </a:p>
          <a:p>
            <a:r>
              <a:rPr lang="en-US" altLang="ja-JP" sz="1600" dirty="0">
                <a:solidFill>
                  <a:srgbClr val="002060"/>
                </a:solidFill>
                <a:hlinkClick r:id="rId2">
                  <a:extLst>
                    <a:ext uri="{A12FA001-AC4F-418D-AE19-62706E023703}">
                      <ahyp:hlinkClr xmlns:ahyp="http://schemas.microsoft.com/office/drawing/2018/hyperlinkcolor" val="tx"/>
                    </a:ext>
                  </a:extLst>
                </a:hlinkClick>
              </a:rPr>
              <a:t>SharePoint Online </a:t>
            </a:r>
            <a:r>
              <a:rPr lang="ja-JP" altLang="en-US" sz="1600" dirty="0">
                <a:solidFill>
                  <a:srgbClr val="002060"/>
                </a:solidFill>
                <a:hlinkClick r:id="rId2">
                  <a:extLst>
                    <a:ext uri="{A12FA001-AC4F-418D-AE19-62706E023703}">
                      <ahyp:hlinkClr xmlns:ahyp="http://schemas.microsoft.com/office/drawing/2018/hyperlinkcolor" val="tx"/>
                    </a:ext>
                  </a:extLst>
                </a:hlinkClick>
              </a:rPr>
              <a:t>モダン リストの </a:t>
            </a:r>
            <a:r>
              <a:rPr lang="en-US" altLang="ja-JP" sz="1600" dirty="0">
                <a:solidFill>
                  <a:srgbClr val="002060"/>
                </a:solidFill>
                <a:hlinkClick r:id="rId2">
                  <a:extLst>
                    <a:ext uri="{A12FA001-AC4F-418D-AE19-62706E023703}">
                      <ahyp:hlinkClr xmlns:ahyp="http://schemas.microsoft.com/office/drawing/2018/hyperlinkcolor" val="tx"/>
                    </a:ext>
                  </a:extLst>
                </a:hlinkClick>
              </a:rPr>
              <a:t>5,000 </a:t>
            </a:r>
            <a:r>
              <a:rPr lang="ja-JP" altLang="en-US" sz="1600" dirty="0">
                <a:solidFill>
                  <a:srgbClr val="002060"/>
                </a:solidFill>
                <a:hlinkClick r:id="rId2">
                  <a:extLst>
                    <a:ext uri="{A12FA001-AC4F-418D-AE19-62706E023703}">
                      <ahyp:hlinkClr xmlns:ahyp="http://schemas.microsoft.com/office/drawing/2018/hyperlinkcolor" val="tx"/>
                    </a:ext>
                  </a:extLst>
                </a:hlinkClick>
              </a:rPr>
              <a:t>件問題対応と </a:t>
            </a:r>
            <a:r>
              <a:rPr lang="en-US" altLang="ja-JP" sz="1600" dirty="0">
                <a:solidFill>
                  <a:srgbClr val="002060"/>
                </a:solidFill>
                <a:hlinkClick r:id="rId2">
                  <a:extLst>
                    <a:ext uri="{A12FA001-AC4F-418D-AE19-62706E023703}">
                      <ahyp:hlinkClr xmlns:ahyp="http://schemas.microsoft.com/office/drawing/2018/hyperlinkcolor" val="tx"/>
                    </a:ext>
                  </a:extLst>
                </a:hlinkClick>
              </a:rPr>
              <a:t>20,000 </a:t>
            </a:r>
            <a:r>
              <a:rPr lang="ja-JP" altLang="en-US" sz="1600" dirty="0">
                <a:solidFill>
                  <a:srgbClr val="002060"/>
                </a:solidFill>
                <a:hlinkClick r:id="rId2">
                  <a:extLst>
                    <a:ext uri="{A12FA001-AC4F-418D-AE19-62706E023703}">
                      <ahyp:hlinkClr xmlns:ahyp="http://schemas.microsoft.com/office/drawing/2018/hyperlinkcolor" val="tx"/>
                    </a:ext>
                  </a:extLst>
                </a:hlinkClick>
              </a:rPr>
              <a:t>件問題の回避方法 </a:t>
            </a:r>
            <a:r>
              <a:rPr lang="en-US" altLang="ja-JP" sz="1600" dirty="0">
                <a:solidFill>
                  <a:srgbClr val="002060"/>
                </a:solidFill>
                <a:hlinkClick r:id="rId2">
                  <a:extLst>
                    <a:ext uri="{A12FA001-AC4F-418D-AE19-62706E023703}">
                      <ahyp:hlinkClr xmlns:ahyp="http://schemas.microsoft.com/office/drawing/2018/hyperlinkcolor" val="tx"/>
                    </a:ext>
                  </a:extLst>
                </a:hlinkClick>
              </a:rPr>
              <a:t>– </a:t>
            </a:r>
            <a:r>
              <a:rPr lang="en-US" altLang="ja-JP" sz="1600" dirty="0" err="1">
                <a:solidFill>
                  <a:srgbClr val="002060"/>
                </a:solidFill>
                <a:hlinkClick r:id="rId2">
                  <a:extLst>
                    <a:ext uri="{A12FA001-AC4F-418D-AE19-62706E023703}">
                      <ahyp:hlinkClr xmlns:ahyp="http://schemas.microsoft.com/office/drawing/2018/hyperlinkcolor" val="tx"/>
                    </a:ext>
                  </a:extLst>
                </a:hlinkClick>
              </a:rPr>
              <a:t>idea.toString</a:t>
            </a:r>
            <a:r>
              <a:rPr lang="en-US" altLang="ja-JP" sz="1600" dirty="0">
                <a:solidFill>
                  <a:srgbClr val="002060"/>
                </a:solidFill>
                <a:hlinkClick r:id="rId2">
                  <a:extLst>
                    <a:ext uri="{A12FA001-AC4F-418D-AE19-62706E023703}">
                      <ahyp:hlinkClr xmlns:ahyp="http://schemas.microsoft.com/office/drawing/2018/hyperlinkcolor" val="tx"/>
                    </a:ext>
                  </a:extLst>
                </a:hlinkClick>
              </a:rPr>
              <a:t>();</a:t>
            </a:r>
            <a:endParaRPr kumimoji="1" lang="en-US" altLang="ja-JP" sz="1600" dirty="0">
              <a:solidFill>
                <a:srgbClr val="002060"/>
              </a:solidFill>
              <a:latin typeface="Meiryo UI" panose="020B0604030504040204" pitchFamily="50" charset="-128"/>
              <a:ea typeface="Meiryo UI" panose="020B0604030504040204" pitchFamily="50" charset="-128"/>
            </a:endParaRPr>
          </a:p>
        </p:txBody>
      </p:sp>
      <p:graphicFrame>
        <p:nvGraphicFramePr>
          <p:cNvPr id="10" name="オブジェクト 9">
            <a:extLst>
              <a:ext uri="{FF2B5EF4-FFF2-40B4-BE49-F238E27FC236}">
                <a16:creationId xmlns:a16="http://schemas.microsoft.com/office/drawing/2014/main" id="{66FDFE4A-7179-49C1-9F70-4F089A6F9B58}"/>
              </a:ext>
            </a:extLst>
          </p:cNvPr>
          <p:cNvGraphicFramePr>
            <a:graphicFrameLocks noChangeAspect="1"/>
          </p:cNvGraphicFramePr>
          <p:nvPr>
            <p:extLst>
              <p:ext uri="{D42A27DB-BD31-4B8C-83A1-F6EECF244321}">
                <p14:modId xmlns:p14="http://schemas.microsoft.com/office/powerpoint/2010/main" val="588828003"/>
              </p:ext>
            </p:extLst>
          </p:nvPr>
        </p:nvGraphicFramePr>
        <p:xfrm>
          <a:off x="0" y="0"/>
          <a:ext cx="742950" cy="495300"/>
        </p:xfrm>
        <a:graphic>
          <a:graphicData uri="http://schemas.openxmlformats.org/presentationml/2006/ole">
            <mc:AlternateContent xmlns:mc="http://schemas.openxmlformats.org/markup-compatibility/2006">
              <mc:Choice xmlns:v="urn:schemas-microsoft-com:vml" Requires="v">
                <p:oleObj r:id="rId3" imgW="1228571" imgH="819048" progId="MSPhotoEd.3">
                  <p:embed/>
                </p:oleObj>
              </mc:Choice>
              <mc:Fallback>
                <p:oleObj r:id="rId3" imgW="1228571" imgH="819048" progId="MSPhotoEd.3">
                  <p:embed/>
                  <p:pic>
                    <p:nvPicPr>
                      <p:cNvPr id="10" name="オブジェクト 9">
                        <a:extLst>
                          <a:ext uri="{FF2B5EF4-FFF2-40B4-BE49-F238E27FC236}">
                            <a16:creationId xmlns:a16="http://schemas.microsoft.com/office/drawing/2014/main" id="{66FDFE4A-7179-49C1-9F70-4F089A6F9B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42950" cy="495300"/>
                      </a:xfrm>
                      <a:prstGeom prst="rect">
                        <a:avLst/>
                      </a:prstGeom>
                      <a:noFill/>
                    </p:spPr>
                  </p:pic>
                </p:oleObj>
              </mc:Fallback>
            </mc:AlternateContent>
          </a:graphicData>
        </a:graphic>
      </p:graphicFrame>
      <p:pic>
        <p:nvPicPr>
          <p:cNvPr id="12" name="グラフィックス 11" descr="戻る 単色塗りつぶし">
            <a:hlinkClick r:id="rId5" action="ppaction://hlinksldjump"/>
            <a:extLst>
              <a:ext uri="{FF2B5EF4-FFF2-40B4-BE49-F238E27FC236}">
                <a16:creationId xmlns:a16="http://schemas.microsoft.com/office/drawing/2014/main" id="{1B4B9EEB-A7CF-4BB9-BDEA-87657E6156E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68118" y="3362"/>
            <a:ext cx="457200" cy="457200"/>
          </a:xfrm>
          <a:prstGeom prst="rect">
            <a:avLst/>
          </a:prstGeom>
        </p:spPr>
      </p:pic>
    </p:spTree>
    <p:extLst>
      <p:ext uri="{BB962C8B-B14F-4D97-AF65-F5344CB8AC3E}">
        <p14:creationId xmlns:p14="http://schemas.microsoft.com/office/powerpoint/2010/main" val="103716882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600" u="sng" dirty="0">
                <a:uFill>
                  <a:solidFill>
                    <a:schemeClr val="accent1">
                      <a:lumMod val="40000"/>
                      <a:lumOff val="60000"/>
                    </a:schemeClr>
                  </a:solidFill>
                </a:uFill>
                <a:latin typeface="Meiryo UI" panose="020B0604030504040204" pitchFamily="50" charset="-128"/>
                <a:ea typeface="Meiryo UI" panose="020B0604030504040204" pitchFamily="50" charset="-128"/>
              </a:rPr>
              <a:t>8-6.</a:t>
            </a:r>
            <a:r>
              <a:rPr lang="ja-JP" altLang="en-US" sz="3600" u="sng" dirty="0">
                <a:uFill>
                  <a:solidFill>
                    <a:schemeClr val="accent1">
                      <a:lumMod val="40000"/>
                      <a:lumOff val="60000"/>
                    </a:schemeClr>
                  </a:solidFill>
                </a:uFill>
                <a:latin typeface="Meiryo UI" panose="020B0604030504040204" pitchFamily="50" charset="-128"/>
                <a:ea typeface="Meiryo UI" panose="020B0604030504040204" pitchFamily="50" charset="-128"/>
              </a:rPr>
              <a:t>リストアイテムデータ更新手法の一例</a:t>
            </a:r>
            <a:endParaRPr lang="en-US" altLang="ja-JP" sz="3600"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p:txBody>
          <a:bodyPr/>
          <a:lstStyle/>
          <a:p>
            <a:pPr marL="0" indent="0">
              <a:buNone/>
            </a:pPr>
            <a:r>
              <a:rPr lang="ja-JP" altLang="en-US" dirty="0">
                <a:latin typeface="Meiryo UI" panose="020B0604030504040204" pitchFamily="50" charset="-128"/>
                <a:ea typeface="Meiryo UI" panose="020B0604030504040204" pitchFamily="50" charset="-128"/>
              </a:rPr>
              <a:t>●概要説明</a:t>
            </a:r>
            <a:endParaRPr lang="en-US" altLang="ja-JP" dirty="0">
              <a:latin typeface="Meiryo UI" panose="020B0604030504040204" pitchFamily="50" charset="-128"/>
              <a:ea typeface="Meiryo UI" panose="020B0604030504040204" pitchFamily="50" charset="-128"/>
            </a:endParaRPr>
          </a:p>
        </p:txBody>
      </p:sp>
      <p:sp>
        <p:nvSpPr>
          <p:cNvPr id="31" name="テキスト ボックス 30">
            <a:extLst>
              <a:ext uri="{FF2B5EF4-FFF2-40B4-BE49-F238E27FC236}">
                <a16:creationId xmlns:a16="http://schemas.microsoft.com/office/drawing/2014/main" id="{FABC55CE-D566-40AE-96E4-8F10884E5C95}"/>
              </a:ext>
            </a:extLst>
          </p:cNvPr>
          <p:cNvSpPr txBox="1"/>
          <p:nvPr/>
        </p:nvSpPr>
        <p:spPr>
          <a:xfrm>
            <a:off x="318907" y="2384327"/>
            <a:ext cx="9268182" cy="92333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en-US" altLang="ja-JP" dirty="0">
                <a:latin typeface="Meiryo UI" panose="020B0604030504040204" pitchFamily="50" charset="-128"/>
                <a:ea typeface="Meiryo UI" panose="020B0604030504040204" pitchFamily="50" charset="-128"/>
              </a:rPr>
              <a:t>【</a:t>
            </a:r>
            <a:r>
              <a:rPr kumimoji="1" lang="ja-JP" altLang="en-US" dirty="0">
                <a:latin typeface="Meiryo UI" panose="020B0604030504040204" pitchFamily="50" charset="-128"/>
                <a:ea typeface="Meiryo UI" panose="020B0604030504040204" pitchFamily="50" charset="-128"/>
              </a:rPr>
              <a:t>背景</a:t>
            </a:r>
            <a:r>
              <a:rPr kumimoji="1" lang="en-US" altLang="ja-JP" dirty="0">
                <a:latin typeface="Meiryo UI" panose="020B0604030504040204" pitchFamily="50" charset="-128"/>
                <a:ea typeface="Meiryo UI" panose="020B0604030504040204" pitchFamily="50" charset="-128"/>
              </a:rPr>
              <a:t>】</a:t>
            </a:r>
            <a:r>
              <a:rPr kumimoji="1" lang="ja-JP" altLang="en-US" dirty="0">
                <a:latin typeface="Meiryo UI" panose="020B0604030504040204" pitchFamily="50" charset="-128"/>
                <a:ea typeface="Meiryo UI" panose="020B0604030504040204" pitchFamily="50" charset="-128"/>
              </a:rPr>
              <a:t>ある社内</a:t>
            </a:r>
            <a:r>
              <a:rPr kumimoji="1" lang="en-US" altLang="ja-JP" dirty="0">
                <a:latin typeface="Meiryo UI" panose="020B0604030504040204" pitchFamily="50" charset="-128"/>
                <a:ea typeface="Meiryo UI" panose="020B0604030504040204" pitchFamily="50" charset="-128"/>
              </a:rPr>
              <a:t>LAN</a:t>
            </a:r>
            <a:r>
              <a:rPr kumimoji="1" lang="ja-JP" altLang="en-US" dirty="0">
                <a:latin typeface="Meiryo UI" panose="020B0604030504040204" pitchFamily="50" charset="-128"/>
                <a:ea typeface="Meiryo UI" panose="020B0604030504040204" pitchFamily="50" charset="-128"/>
              </a:rPr>
              <a:t>上のファイルサーバに、定期的に</a:t>
            </a:r>
            <a:r>
              <a:rPr kumimoji="1" lang="en-US" altLang="ja-JP" dirty="0">
                <a:latin typeface="Meiryo UI" panose="020B0604030504040204" pitchFamily="50" charset="-128"/>
                <a:ea typeface="Meiryo UI" panose="020B0604030504040204" pitchFamily="50" charset="-128"/>
              </a:rPr>
              <a:t>csv</a:t>
            </a:r>
            <a:r>
              <a:rPr kumimoji="1" lang="ja-JP" altLang="en-US" dirty="0">
                <a:latin typeface="Meiryo UI" panose="020B0604030504040204" pitchFamily="50" charset="-128"/>
                <a:ea typeface="Meiryo UI" panose="020B0604030504040204" pitchFamily="50" charset="-128"/>
              </a:rPr>
              <a:t>形式でデータファイルを吐き出すシステムがあったとします。</a:t>
            </a:r>
            <a:r>
              <a:rPr kumimoji="1" lang="en-US" altLang="ja-JP" dirty="0">
                <a:latin typeface="Meiryo UI" panose="020B0604030504040204" pitchFamily="50" charset="-128"/>
                <a:ea typeface="Meiryo UI" panose="020B0604030504040204" pitchFamily="50" charset="-128"/>
              </a:rPr>
              <a:t>csv</a:t>
            </a:r>
            <a:r>
              <a:rPr kumimoji="1" lang="ja-JP" altLang="en-US" dirty="0">
                <a:latin typeface="Meiryo UI" panose="020B0604030504040204" pitchFamily="50" charset="-128"/>
                <a:ea typeface="Meiryo UI" panose="020B0604030504040204" pitchFamily="50" charset="-128"/>
              </a:rPr>
              <a:t>には元システム側でのデータ一意性を示す</a:t>
            </a:r>
            <a:r>
              <a:rPr kumimoji="1" lang="en-US" altLang="ja-JP" dirty="0">
                <a:latin typeface="Meiryo UI" panose="020B0604030504040204" pitchFamily="50" charset="-128"/>
                <a:ea typeface="Meiryo UI" panose="020B0604030504040204" pitchFamily="50" charset="-128"/>
              </a:rPr>
              <a:t>ID</a:t>
            </a:r>
            <a:r>
              <a:rPr kumimoji="1" lang="ja-JP" altLang="en-US" dirty="0">
                <a:latin typeface="Meiryo UI" panose="020B0604030504040204" pitchFamily="50" charset="-128"/>
                <a:ea typeface="Meiryo UI" panose="020B0604030504040204" pitchFamily="50" charset="-128"/>
              </a:rPr>
              <a:t>値が入っています。</a:t>
            </a:r>
            <a:r>
              <a:rPr kumimoji="1" lang="en-US" altLang="ja-JP" dirty="0">
                <a:latin typeface="Meiryo UI" panose="020B0604030504040204" pitchFamily="50" charset="-128"/>
                <a:ea typeface="Meiryo UI" panose="020B0604030504040204" pitchFamily="50" charset="-128"/>
              </a:rPr>
              <a:t>1</a:t>
            </a:r>
            <a:r>
              <a:rPr kumimoji="1" lang="ja-JP" altLang="en-US" dirty="0">
                <a:latin typeface="Meiryo UI" panose="020B0604030504040204" pitchFamily="50" charset="-128"/>
                <a:ea typeface="Meiryo UI" panose="020B0604030504040204" pitchFamily="50" charset="-128"/>
              </a:rPr>
              <a:t>行目には列名も入っています。データは日々新しいものが追加されたり、既存のデータが更新されたりしています。</a:t>
            </a:r>
          </a:p>
        </p:txBody>
      </p:sp>
      <p:sp>
        <p:nvSpPr>
          <p:cNvPr id="14" name="テキスト ボックス 13">
            <a:extLst>
              <a:ext uri="{FF2B5EF4-FFF2-40B4-BE49-F238E27FC236}">
                <a16:creationId xmlns:a16="http://schemas.microsoft.com/office/drawing/2014/main" id="{5D205126-88F7-4778-AB16-FAFF345B377B}"/>
              </a:ext>
            </a:extLst>
          </p:cNvPr>
          <p:cNvSpPr txBox="1"/>
          <p:nvPr/>
        </p:nvSpPr>
        <p:spPr>
          <a:xfrm>
            <a:off x="638823" y="3488104"/>
            <a:ext cx="8628351"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en-US" altLang="ja-JP" dirty="0">
                <a:latin typeface="Meiryo UI" panose="020B0604030504040204" pitchFamily="50" charset="-128"/>
                <a:ea typeface="Meiryo UI" panose="020B0604030504040204" pitchFamily="50" charset="-128"/>
              </a:rPr>
              <a:t>【</a:t>
            </a:r>
            <a:r>
              <a:rPr kumimoji="1" lang="ja-JP" altLang="en-US" dirty="0">
                <a:latin typeface="Meiryo UI" panose="020B0604030504040204" pitchFamily="50" charset="-128"/>
                <a:ea typeface="Meiryo UI" panose="020B0604030504040204" pitchFamily="50" charset="-128"/>
              </a:rPr>
              <a:t>やりたいこと</a:t>
            </a:r>
            <a:r>
              <a:rPr kumimoji="1" lang="en-US" altLang="ja-JP" dirty="0">
                <a:latin typeface="Meiryo UI" panose="020B0604030504040204" pitchFamily="50" charset="-128"/>
                <a:ea typeface="Meiryo UI" panose="020B0604030504040204" pitchFamily="50" charset="-128"/>
              </a:rPr>
              <a:t>】</a:t>
            </a:r>
            <a:r>
              <a:rPr kumimoji="1" lang="ja-JP" altLang="en-US" dirty="0">
                <a:latin typeface="Meiryo UI" panose="020B0604030504040204" pitchFamily="50" charset="-128"/>
                <a:ea typeface="Meiryo UI" panose="020B0604030504040204" pitchFamily="50" charset="-128"/>
              </a:rPr>
              <a:t>この</a:t>
            </a:r>
            <a:r>
              <a:rPr kumimoji="1" lang="en-US" altLang="ja-JP" dirty="0">
                <a:latin typeface="Meiryo UI" panose="020B0604030504040204" pitchFamily="50" charset="-128"/>
                <a:ea typeface="Meiryo UI" panose="020B0604030504040204" pitchFamily="50" charset="-128"/>
              </a:rPr>
              <a:t>csv</a:t>
            </a:r>
            <a:r>
              <a:rPr kumimoji="1" lang="ja-JP" altLang="en-US" dirty="0">
                <a:latin typeface="Meiryo UI" panose="020B0604030504040204" pitchFamily="50" charset="-128"/>
                <a:ea typeface="Meiryo UI" panose="020B0604030504040204" pitchFamily="50" charset="-128"/>
              </a:rPr>
              <a:t>データを自動的に</a:t>
            </a:r>
            <a:r>
              <a:rPr kumimoji="1" lang="en-US" altLang="ja-JP" dirty="0">
                <a:latin typeface="Meiryo UI" panose="020B0604030504040204" pitchFamily="50" charset="-128"/>
                <a:ea typeface="Meiryo UI" panose="020B0604030504040204" pitchFamily="50" charset="-128"/>
              </a:rPr>
              <a:t>SPO</a:t>
            </a:r>
            <a:r>
              <a:rPr kumimoji="1" lang="ja-JP" altLang="en-US" dirty="0">
                <a:latin typeface="Meiryo UI" panose="020B0604030504040204" pitchFamily="50" charset="-128"/>
                <a:ea typeface="Meiryo UI" panose="020B0604030504040204" pitchFamily="50" charset="-128"/>
              </a:rPr>
              <a:t>のリストにアップロードして、その後、</a:t>
            </a:r>
            <a:r>
              <a:rPr kumimoji="1" lang="en-US" altLang="ja-JP" dirty="0">
                <a:latin typeface="Meiryo UI" panose="020B0604030504040204" pitchFamily="50" charset="-128"/>
                <a:ea typeface="Meiryo UI" panose="020B0604030504040204" pitchFamily="50" charset="-128"/>
              </a:rPr>
              <a:t>Power BI</a:t>
            </a:r>
            <a:r>
              <a:rPr kumimoji="1" lang="ja-JP" altLang="en-US" dirty="0">
                <a:latin typeface="Meiryo UI" panose="020B0604030504040204" pitchFamily="50" charset="-128"/>
                <a:ea typeface="Meiryo UI" panose="020B0604030504040204" pitchFamily="50" charset="-128"/>
              </a:rPr>
              <a:t>等を</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活用してデータの分析・視える化を実現したい。</a:t>
            </a:r>
          </a:p>
        </p:txBody>
      </p:sp>
      <p:sp>
        <p:nvSpPr>
          <p:cNvPr id="10" name="テキスト ボックス 9">
            <a:extLst>
              <a:ext uri="{FF2B5EF4-FFF2-40B4-BE49-F238E27FC236}">
                <a16:creationId xmlns:a16="http://schemas.microsoft.com/office/drawing/2014/main" id="{BF1F6746-2A0F-41E0-800E-650B0BA3CF8E}"/>
              </a:ext>
            </a:extLst>
          </p:cNvPr>
          <p:cNvSpPr txBox="1"/>
          <p:nvPr/>
        </p:nvSpPr>
        <p:spPr>
          <a:xfrm>
            <a:off x="638823" y="4314882"/>
            <a:ext cx="8628351" cy="1477328"/>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en-US" altLang="ja-JP" dirty="0">
                <a:latin typeface="Meiryo UI" panose="020B0604030504040204" pitchFamily="50" charset="-128"/>
                <a:ea typeface="Meiryo UI" panose="020B0604030504040204" pitchFamily="50" charset="-128"/>
              </a:rPr>
              <a:t>【</a:t>
            </a:r>
            <a:r>
              <a:rPr kumimoji="1" lang="ja-JP" altLang="en-US" dirty="0">
                <a:latin typeface="Meiryo UI" panose="020B0604030504040204" pitchFamily="50" charset="-128"/>
                <a:ea typeface="Meiryo UI" panose="020B0604030504040204" pitchFamily="50" charset="-128"/>
              </a:rPr>
              <a:t>実現の流れ</a:t>
            </a:r>
            <a:r>
              <a:rPr kumimoji="1" lang="en-US" altLang="ja-JP" dirty="0">
                <a:latin typeface="Meiryo UI" panose="020B0604030504040204" pitchFamily="50" charset="-128"/>
                <a:ea typeface="Meiryo UI" panose="020B0604030504040204" pitchFamily="50" charset="-128"/>
              </a:rPr>
              <a:t>】Python</a:t>
            </a:r>
            <a:r>
              <a:rPr kumimoji="1" lang="ja-JP" altLang="en-US" dirty="0">
                <a:latin typeface="Meiryo UI" panose="020B0604030504040204" pitchFamily="50" charset="-128"/>
                <a:ea typeface="Meiryo UI" panose="020B0604030504040204" pitchFamily="50" charset="-128"/>
              </a:rPr>
              <a:t>から社内</a:t>
            </a:r>
            <a:r>
              <a:rPr kumimoji="1" lang="en-US" altLang="ja-JP" dirty="0">
                <a:latin typeface="Meiryo UI" panose="020B0604030504040204" pitchFamily="50" charset="-128"/>
                <a:ea typeface="Meiryo UI" panose="020B0604030504040204" pitchFamily="50" charset="-128"/>
              </a:rPr>
              <a:t>LAN</a:t>
            </a:r>
            <a:r>
              <a:rPr kumimoji="1" lang="ja-JP" altLang="en-US" dirty="0">
                <a:latin typeface="Meiryo UI" panose="020B0604030504040204" pitchFamily="50" charset="-128"/>
                <a:ea typeface="Meiryo UI" panose="020B0604030504040204" pitchFamily="50" charset="-128"/>
              </a:rPr>
              <a:t>の</a:t>
            </a:r>
            <a:r>
              <a:rPr kumimoji="1" lang="en-US" altLang="ja-JP" dirty="0">
                <a:latin typeface="Meiryo UI" panose="020B0604030504040204" pitchFamily="50" charset="-128"/>
                <a:ea typeface="Meiryo UI" panose="020B0604030504040204" pitchFamily="50" charset="-128"/>
              </a:rPr>
              <a:t>csv</a:t>
            </a:r>
            <a:r>
              <a:rPr kumimoji="1" lang="ja-JP" altLang="en-US" dirty="0">
                <a:latin typeface="Meiryo UI" panose="020B0604030504040204" pitchFamily="50" charset="-128"/>
                <a:ea typeface="Meiryo UI" panose="020B0604030504040204" pitchFamily="50" charset="-128"/>
              </a:rPr>
              <a:t>ファイルにアクセスして、</a:t>
            </a:r>
            <a:r>
              <a:rPr kumimoji="1" lang="en-US" altLang="ja-JP" dirty="0">
                <a:latin typeface="Meiryo UI" panose="020B0604030504040204" pitchFamily="50" charset="-128"/>
                <a:ea typeface="Meiryo UI" panose="020B0604030504040204" pitchFamily="50" charset="-128"/>
              </a:rPr>
              <a:t>SPO</a:t>
            </a:r>
            <a:r>
              <a:rPr kumimoji="1" lang="ja-JP" altLang="en-US" dirty="0">
                <a:latin typeface="Meiryo UI" panose="020B0604030504040204" pitchFamily="50" charset="-128"/>
                <a:ea typeface="Meiryo UI" panose="020B0604030504040204" pitchFamily="50" charset="-128"/>
              </a:rPr>
              <a:t>のリストにアップロード</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できるようにデータを抽出・加工する。</a:t>
            </a:r>
            <a:r>
              <a:rPr kumimoji="1" lang="en-US" altLang="ja-JP" dirty="0">
                <a:latin typeface="Meiryo UI" panose="020B0604030504040204" pitchFamily="50" charset="-128"/>
                <a:ea typeface="Meiryo UI" panose="020B0604030504040204" pitchFamily="50" charset="-128"/>
              </a:rPr>
              <a:t>SPO</a:t>
            </a:r>
            <a:r>
              <a:rPr kumimoji="1" lang="ja-JP" altLang="en-US" dirty="0">
                <a:latin typeface="Meiryo UI" panose="020B0604030504040204" pitchFamily="50" charset="-128"/>
                <a:ea typeface="Meiryo UI" panose="020B0604030504040204" pitchFamily="50" charset="-128"/>
              </a:rPr>
              <a:t>側でのデータ一意性の確保は元システム側の</a:t>
            </a:r>
            <a:r>
              <a:rPr kumimoji="1" lang="en-US" altLang="ja-JP" dirty="0">
                <a:latin typeface="Meiryo UI" panose="020B0604030504040204" pitchFamily="50" charset="-128"/>
                <a:ea typeface="Meiryo UI" panose="020B0604030504040204" pitchFamily="50" charset="-128"/>
              </a:rPr>
              <a:t>ID</a:t>
            </a:r>
            <a:r>
              <a:rPr kumimoji="1" lang="ja-JP" altLang="en-US" dirty="0">
                <a:latin typeface="Meiryo UI" panose="020B0604030504040204" pitchFamily="50" charset="-128"/>
                <a:ea typeface="Meiryo UI" panose="020B0604030504040204" pitchFamily="50" charset="-128"/>
              </a:rPr>
              <a:t>値を</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利用する。この</a:t>
            </a:r>
            <a:r>
              <a:rPr kumimoji="1" lang="en-US" altLang="ja-JP" dirty="0">
                <a:latin typeface="Meiryo UI" panose="020B0604030504040204" pitchFamily="50" charset="-128"/>
                <a:ea typeface="Meiryo UI" panose="020B0604030504040204" pitchFamily="50" charset="-128"/>
              </a:rPr>
              <a:t>ID</a:t>
            </a:r>
            <a:r>
              <a:rPr kumimoji="1" lang="ja-JP" altLang="en-US" dirty="0">
                <a:latin typeface="Meiryo UI" panose="020B0604030504040204" pitchFamily="50" charset="-128"/>
                <a:ea typeface="Meiryo UI" panose="020B0604030504040204" pitchFamily="50" charset="-128"/>
              </a:rPr>
              <a:t>値で検索をかけて、既にデータが存在していれば取得データの中に入っている</a:t>
            </a:r>
            <a:r>
              <a:rPr kumimoji="1" lang="en-US" altLang="ja-JP" dirty="0">
                <a:latin typeface="Meiryo UI" panose="020B0604030504040204" pitchFamily="50" charset="-128"/>
                <a:ea typeface="Meiryo UI" panose="020B0604030504040204" pitchFamily="50" charset="-128"/>
              </a:rPr>
              <a:t>SPO</a:t>
            </a:r>
            <a:r>
              <a:rPr kumimoji="1" lang="ja-JP" altLang="en-US" dirty="0">
                <a:latin typeface="Meiryo UI" panose="020B0604030504040204" pitchFamily="50" charset="-128"/>
                <a:ea typeface="Meiryo UI" panose="020B0604030504040204" pitchFamily="50" charset="-128"/>
              </a:rPr>
              <a:t>側の</a:t>
            </a:r>
            <a:r>
              <a:rPr kumimoji="1" lang="en-US" altLang="ja-JP" dirty="0">
                <a:latin typeface="Meiryo UI" panose="020B0604030504040204" pitchFamily="50" charset="-128"/>
                <a:ea typeface="Meiryo UI" panose="020B0604030504040204" pitchFamily="50" charset="-128"/>
              </a:rPr>
              <a:t>ID</a:t>
            </a:r>
            <a:r>
              <a:rPr kumimoji="1" lang="ja-JP" altLang="en-US" dirty="0">
                <a:latin typeface="Meiryo UI" panose="020B0604030504040204" pitchFamily="50" charset="-128"/>
                <a:ea typeface="Meiryo UI" panose="020B0604030504040204" pitchFamily="50" charset="-128"/>
              </a:rPr>
              <a:t>値を利用して更新処理を実施、データが存在していなければ新規作成処理を</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実施する。そして、このプログラムを常時起動の</a:t>
            </a:r>
            <a:r>
              <a:rPr kumimoji="1" lang="en-US" altLang="ja-JP" dirty="0">
                <a:latin typeface="Meiryo UI" panose="020B0604030504040204" pitchFamily="50" charset="-128"/>
                <a:ea typeface="Meiryo UI" panose="020B0604030504040204" pitchFamily="50" charset="-128"/>
              </a:rPr>
              <a:t>PC</a:t>
            </a:r>
            <a:r>
              <a:rPr kumimoji="1" lang="ja-JP" altLang="en-US" dirty="0">
                <a:latin typeface="Meiryo UI" panose="020B0604030504040204" pitchFamily="50" charset="-128"/>
                <a:ea typeface="Meiryo UI" panose="020B0604030504040204" pitchFamily="50" charset="-128"/>
              </a:rPr>
              <a:t>でタスクスケジューラ登録する。</a:t>
            </a:r>
          </a:p>
        </p:txBody>
      </p:sp>
      <p:sp>
        <p:nvSpPr>
          <p:cNvPr id="12" name="テキスト ボックス 11">
            <a:extLst>
              <a:ext uri="{FF2B5EF4-FFF2-40B4-BE49-F238E27FC236}">
                <a16:creationId xmlns:a16="http://schemas.microsoft.com/office/drawing/2014/main" id="{2A90F8CA-2158-461C-9128-91799C892D6D}"/>
              </a:ext>
            </a:extLst>
          </p:cNvPr>
          <p:cNvSpPr txBox="1"/>
          <p:nvPr/>
        </p:nvSpPr>
        <p:spPr>
          <a:xfrm>
            <a:off x="263797" y="5896399"/>
            <a:ext cx="9378401" cy="830997"/>
          </a:xfrm>
          <a:prstGeom prst="rect">
            <a:avLst/>
          </a:prstGeom>
          <a:ln/>
        </p:spPr>
        <p:style>
          <a:lnRef idx="1">
            <a:schemeClr val="accent1"/>
          </a:lnRef>
          <a:fillRef idx="3">
            <a:schemeClr val="accent1"/>
          </a:fillRef>
          <a:effectRef idx="2">
            <a:schemeClr val="accent1"/>
          </a:effectRef>
          <a:fontRef idx="minor">
            <a:schemeClr val="lt1"/>
          </a:fontRef>
        </p:style>
        <p:txBody>
          <a:bodyPr wrap="square" rtlCol="0">
            <a:spAutoFit/>
          </a:bodyPr>
          <a:lstStyle/>
          <a:p>
            <a:r>
              <a:rPr kumimoji="1" lang="ja-JP" altLang="en-US" sz="1600" dirty="0">
                <a:latin typeface="Meiryo UI" panose="020B0604030504040204" pitchFamily="50" charset="-128"/>
                <a:ea typeface="Meiryo UI" panose="020B0604030504040204" pitchFamily="50" charset="-128"/>
              </a:rPr>
              <a:t>ヒント：リストの設定で元システム側の</a:t>
            </a:r>
            <a:r>
              <a:rPr kumimoji="1" lang="en-US" altLang="ja-JP" sz="1600" dirty="0">
                <a:latin typeface="Meiryo UI" panose="020B0604030504040204" pitchFamily="50" charset="-128"/>
                <a:ea typeface="Meiryo UI" panose="020B0604030504040204" pitchFamily="50" charset="-128"/>
              </a:rPr>
              <a:t>ID</a:t>
            </a:r>
            <a:r>
              <a:rPr kumimoji="1" lang="ja-JP" altLang="en-US" sz="1600" dirty="0">
                <a:latin typeface="Meiryo UI" panose="020B0604030504040204" pitchFamily="50" charset="-128"/>
                <a:ea typeface="Meiryo UI" panose="020B0604030504040204" pitchFamily="50" charset="-128"/>
              </a:rPr>
              <a:t>値の列に、必須の入力と固有の値を適用し、列インデックスを設定した方が</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より手堅いシステムになります。また、同封の「</a:t>
            </a:r>
            <a:r>
              <a:rPr kumimoji="1" lang="en-US" altLang="ja-JP" sz="1600" dirty="0">
                <a:solidFill>
                  <a:srgbClr val="002060"/>
                </a:solidFill>
                <a:latin typeface="Meiryo UI" panose="020B0604030504040204" pitchFamily="50" charset="-128"/>
                <a:ea typeface="Meiryo UI" panose="020B0604030504040204" pitchFamily="50" charset="-128"/>
                <a:hlinkClick r:id="rId2">
                  <a:extLst>
                    <a:ext uri="{A12FA001-AC4F-418D-AE19-62706E023703}">
                      <ahyp:hlinkClr xmlns:ahyp="http://schemas.microsoft.com/office/drawing/2018/hyperlinkcolor" val="tx"/>
                    </a:ext>
                  </a:extLst>
                </a:hlinkClick>
              </a:rPr>
              <a:t>omake.py</a:t>
            </a:r>
            <a:r>
              <a:rPr kumimoji="1" lang="ja-JP" altLang="en-US" sz="1600" dirty="0">
                <a:latin typeface="Meiryo UI" panose="020B0604030504040204" pitchFamily="50" charset="-128"/>
                <a:ea typeface="Meiryo UI" panose="020B0604030504040204" pitchFamily="50" charset="-128"/>
              </a:rPr>
              <a:t>」に上記の処理を実現したサンプルコードを入れています。</a:t>
            </a:r>
            <a:endParaRPr kumimoji="1" lang="en-US" altLang="ja-JP" sz="1600" dirty="0">
              <a:latin typeface="Meiryo UI" panose="020B0604030504040204" pitchFamily="50" charset="-128"/>
              <a:ea typeface="Meiryo UI" panose="020B0604030504040204" pitchFamily="50" charset="-128"/>
            </a:endParaRPr>
          </a:p>
          <a:p>
            <a:r>
              <a:rPr kumimoji="1" lang="en-US" altLang="ja-JP" sz="1600" dirty="0">
                <a:solidFill>
                  <a:schemeClr val="bg1"/>
                </a:solidFill>
                <a:latin typeface="Meiryo UI" panose="020B0604030504040204" pitchFamily="50" charset="-128"/>
                <a:ea typeface="Meiryo UI" panose="020B0604030504040204" pitchFamily="50" charset="-128"/>
              </a:rPr>
              <a:t>※</a:t>
            </a:r>
            <a:r>
              <a:rPr kumimoji="1" lang="ja-JP" altLang="en-US" sz="1600" dirty="0">
                <a:solidFill>
                  <a:schemeClr val="bg1"/>
                </a:solidFill>
                <a:latin typeface="Meiryo UI" panose="020B0604030504040204" pitchFamily="50" charset="-128"/>
                <a:ea typeface="Meiryo UI" panose="020B0604030504040204" pitchFamily="50" charset="-128"/>
              </a:rPr>
              <a:t>上記の本題とは無関係な処理も入っていますがそれでも良ければ参考までにご覧ください。</a:t>
            </a:r>
            <a:endParaRPr kumimoji="1" lang="en-US" altLang="ja-JP" sz="1600" dirty="0">
              <a:solidFill>
                <a:schemeClr val="bg1"/>
              </a:solidFill>
              <a:latin typeface="Meiryo UI" panose="020B0604030504040204" pitchFamily="50" charset="-128"/>
              <a:ea typeface="Meiryo UI" panose="020B0604030504040204" pitchFamily="50" charset="-128"/>
            </a:endParaRPr>
          </a:p>
        </p:txBody>
      </p:sp>
      <p:graphicFrame>
        <p:nvGraphicFramePr>
          <p:cNvPr id="9" name="オブジェクト 8">
            <a:extLst>
              <a:ext uri="{FF2B5EF4-FFF2-40B4-BE49-F238E27FC236}">
                <a16:creationId xmlns:a16="http://schemas.microsoft.com/office/drawing/2014/main" id="{53FCE7EA-531C-45F2-822C-E18997B746B4}"/>
              </a:ext>
            </a:extLst>
          </p:cNvPr>
          <p:cNvGraphicFramePr>
            <a:graphicFrameLocks noChangeAspect="1"/>
          </p:cNvGraphicFramePr>
          <p:nvPr>
            <p:extLst>
              <p:ext uri="{D42A27DB-BD31-4B8C-83A1-F6EECF244321}">
                <p14:modId xmlns:p14="http://schemas.microsoft.com/office/powerpoint/2010/main" val="588828003"/>
              </p:ext>
            </p:extLst>
          </p:nvPr>
        </p:nvGraphicFramePr>
        <p:xfrm>
          <a:off x="0" y="0"/>
          <a:ext cx="742950" cy="495300"/>
        </p:xfrm>
        <a:graphic>
          <a:graphicData uri="http://schemas.openxmlformats.org/presentationml/2006/ole">
            <mc:AlternateContent xmlns:mc="http://schemas.openxmlformats.org/markup-compatibility/2006">
              <mc:Choice xmlns:v="urn:schemas-microsoft-com:vml" Requires="v">
                <p:oleObj r:id="rId3" imgW="1228571" imgH="819048" progId="MSPhotoEd.3">
                  <p:embed/>
                </p:oleObj>
              </mc:Choice>
              <mc:Fallback>
                <p:oleObj r:id="rId3" imgW="1228571" imgH="819048" progId="MSPhotoEd.3">
                  <p:embed/>
                  <p:pic>
                    <p:nvPicPr>
                      <p:cNvPr id="9" name="オブジェクト 8">
                        <a:extLst>
                          <a:ext uri="{FF2B5EF4-FFF2-40B4-BE49-F238E27FC236}">
                            <a16:creationId xmlns:a16="http://schemas.microsoft.com/office/drawing/2014/main" id="{53FCE7EA-531C-45F2-822C-E18997B746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42950" cy="495300"/>
                      </a:xfrm>
                      <a:prstGeom prst="rect">
                        <a:avLst/>
                      </a:prstGeom>
                      <a:noFill/>
                    </p:spPr>
                  </p:pic>
                </p:oleObj>
              </mc:Fallback>
            </mc:AlternateContent>
          </a:graphicData>
        </a:graphic>
      </p:graphicFrame>
      <p:pic>
        <p:nvPicPr>
          <p:cNvPr id="11" name="グラフィックス 10" descr="戻る 単色塗りつぶし">
            <a:hlinkClick r:id="rId5" action="ppaction://hlinksldjump"/>
            <a:extLst>
              <a:ext uri="{FF2B5EF4-FFF2-40B4-BE49-F238E27FC236}">
                <a16:creationId xmlns:a16="http://schemas.microsoft.com/office/drawing/2014/main" id="{5873DD04-FDDC-4F40-8E8C-43C099A6712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68118" y="3362"/>
            <a:ext cx="457200" cy="457200"/>
          </a:xfrm>
          <a:prstGeom prst="rect">
            <a:avLst/>
          </a:prstGeom>
        </p:spPr>
      </p:pic>
    </p:spTree>
    <p:extLst>
      <p:ext uri="{BB962C8B-B14F-4D97-AF65-F5344CB8AC3E}">
        <p14:creationId xmlns:p14="http://schemas.microsoft.com/office/powerpoint/2010/main" val="302408516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600" u="sng" dirty="0">
                <a:uFill>
                  <a:solidFill>
                    <a:schemeClr val="accent1">
                      <a:lumMod val="40000"/>
                      <a:lumOff val="60000"/>
                    </a:schemeClr>
                  </a:solidFill>
                </a:uFill>
                <a:latin typeface="Meiryo UI" panose="020B0604030504040204" pitchFamily="50" charset="-128"/>
                <a:ea typeface="Meiryo UI" panose="020B0604030504040204" pitchFamily="50" charset="-128"/>
              </a:rPr>
              <a:t>8-7.</a:t>
            </a:r>
            <a:r>
              <a:rPr lang="ja-JP" altLang="en-US" sz="3600" u="sng" dirty="0">
                <a:uFill>
                  <a:solidFill>
                    <a:schemeClr val="accent1">
                      <a:lumMod val="40000"/>
                      <a:lumOff val="60000"/>
                    </a:schemeClr>
                  </a:solidFill>
                </a:uFill>
                <a:latin typeface="Meiryo UI" panose="020B0604030504040204" pitchFamily="50" charset="-128"/>
                <a:ea typeface="Meiryo UI" panose="020B0604030504040204" pitchFamily="50" charset="-128"/>
              </a:rPr>
              <a:t>フォルダ・ファイル操作のプログラム例</a:t>
            </a:r>
            <a:endParaRPr lang="en-US" altLang="ja-JP" sz="3600"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p:txBody>
          <a:bodyPr/>
          <a:lstStyle/>
          <a:p>
            <a:pPr marL="0" indent="0">
              <a:buNone/>
            </a:pPr>
            <a:r>
              <a:rPr lang="ja-JP" altLang="en-US" dirty="0">
                <a:latin typeface="Meiryo UI" panose="020B0604030504040204" pitchFamily="50" charset="-128"/>
                <a:ea typeface="Meiryo UI" panose="020B0604030504040204" pitchFamily="50" charset="-128"/>
              </a:rPr>
              <a:t>●概要説明</a:t>
            </a:r>
            <a:endParaRPr lang="en-US" altLang="ja-JP" dirty="0">
              <a:latin typeface="Meiryo UI" panose="020B0604030504040204" pitchFamily="50" charset="-128"/>
              <a:ea typeface="Meiryo UI" panose="020B0604030504040204" pitchFamily="50" charset="-128"/>
            </a:endParaRPr>
          </a:p>
        </p:txBody>
      </p:sp>
      <p:sp>
        <p:nvSpPr>
          <p:cNvPr id="31" name="テキスト ボックス 30">
            <a:extLst>
              <a:ext uri="{FF2B5EF4-FFF2-40B4-BE49-F238E27FC236}">
                <a16:creationId xmlns:a16="http://schemas.microsoft.com/office/drawing/2014/main" id="{FABC55CE-D566-40AE-96E4-8F10884E5C95}"/>
              </a:ext>
            </a:extLst>
          </p:cNvPr>
          <p:cNvSpPr txBox="1"/>
          <p:nvPr/>
        </p:nvSpPr>
        <p:spPr>
          <a:xfrm>
            <a:off x="634339" y="2413337"/>
            <a:ext cx="8637315" cy="369331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kumimoji="1" lang="ja-JP" altLang="en-US" dirty="0">
                <a:latin typeface="Meiryo UI" panose="020B0604030504040204" pitchFamily="50" charset="-128"/>
                <a:ea typeface="Meiryo UI" panose="020B0604030504040204" pitchFamily="50" charset="-128"/>
              </a:rPr>
              <a:t>これまでの説明では、主にリストに関する情報を元に説明してきましたが、</a:t>
            </a:r>
            <a:r>
              <a:rPr kumimoji="1" lang="en-US" altLang="ja-JP" dirty="0">
                <a:latin typeface="Meiryo UI" panose="020B0604030504040204" pitchFamily="50" charset="-128"/>
                <a:ea typeface="Meiryo UI" panose="020B0604030504040204" pitchFamily="50" charset="-128"/>
              </a:rPr>
              <a:t>REST API</a:t>
            </a:r>
            <a:r>
              <a:rPr kumimoji="1" lang="ja-JP" altLang="en-US" dirty="0">
                <a:latin typeface="Meiryo UI" panose="020B0604030504040204" pitchFamily="50" charset="-128"/>
                <a:ea typeface="Meiryo UI" panose="020B0604030504040204" pitchFamily="50" charset="-128"/>
              </a:rPr>
              <a:t>を利用して</a:t>
            </a:r>
            <a:endParaRPr kumimoji="1" lang="en-US" altLang="ja-JP" dirty="0">
              <a:latin typeface="Meiryo UI" panose="020B0604030504040204" pitchFamily="50" charset="-128"/>
              <a:ea typeface="Meiryo UI" panose="020B0604030504040204" pitchFamily="50" charset="-128"/>
            </a:endParaRPr>
          </a:p>
          <a:p>
            <a:r>
              <a:rPr kumimoji="1" lang="en-US" altLang="ja-JP" dirty="0">
                <a:latin typeface="Meiryo UI" panose="020B0604030504040204" pitchFamily="50" charset="-128"/>
                <a:ea typeface="Meiryo UI" panose="020B0604030504040204" pitchFamily="50" charset="-128"/>
              </a:rPr>
              <a:t>SPO</a:t>
            </a:r>
            <a:r>
              <a:rPr kumimoji="1" lang="ja-JP" altLang="en-US" dirty="0">
                <a:latin typeface="Meiryo UI" panose="020B0604030504040204" pitchFamily="50" charset="-128"/>
                <a:ea typeface="Meiryo UI" panose="020B0604030504040204" pitchFamily="50" charset="-128"/>
              </a:rPr>
              <a:t>へフォルダの作成、ファイルのアップロード、ダウンロードを実施することも可能です。</a:t>
            </a:r>
            <a:endParaRPr kumimoji="1" lang="en-US" altLang="ja-JP" dirty="0">
              <a:latin typeface="Meiryo UI" panose="020B0604030504040204" pitchFamily="50" charset="-128"/>
              <a:ea typeface="Meiryo UI" panose="020B0604030504040204" pitchFamily="50" charset="-128"/>
            </a:endParaRPr>
          </a:p>
          <a:p>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同封の「</a:t>
            </a:r>
            <a:r>
              <a:rPr kumimoji="1" lang="en-US" altLang="ja-JP" dirty="0">
                <a:solidFill>
                  <a:srgbClr val="002060"/>
                </a:solidFill>
                <a:latin typeface="Meiryo UI" panose="020B0604030504040204" pitchFamily="50" charset="-128"/>
                <a:ea typeface="Meiryo UI" panose="020B0604030504040204" pitchFamily="50" charset="-128"/>
                <a:hlinkClick r:id="rId2">
                  <a:extLst>
                    <a:ext uri="{A12FA001-AC4F-418D-AE19-62706E023703}">
                      <ahyp:hlinkClr xmlns:ahyp="http://schemas.microsoft.com/office/drawing/2018/hyperlinkcolor" val="tx"/>
                    </a:ext>
                  </a:extLst>
                </a:hlinkClick>
              </a:rPr>
              <a:t>SPO_RESTAPI_FileOpe.py</a:t>
            </a:r>
            <a:r>
              <a:rPr kumimoji="1" lang="ja-JP" altLang="en-US" dirty="0">
                <a:latin typeface="Meiryo UI" panose="020B0604030504040204" pitchFamily="50" charset="-128"/>
                <a:ea typeface="Meiryo UI" panose="020B0604030504040204" pitchFamily="50" charset="-128"/>
              </a:rPr>
              <a:t>」を参考にしてください。</a:t>
            </a:r>
            <a:endParaRPr kumimoji="1" lang="en-US" altLang="ja-JP" dirty="0">
              <a:latin typeface="Meiryo UI" panose="020B0604030504040204" pitchFamily="50" charset="-128"/>
              <a:ea typeface="Meiryo UI" panose="020B0604030504040204" pitchFamily="50" charset="-128"/>
            </a:endParaRPr>
          </a:p>
          <a:p>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こちらのプログラムは他の方から共有していただいたものです。</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詳細な説明は割愛させていただきます。手法はプログラムを読んでご理解ください。</a:t>
            </a:r>
            <a:endParaRPr kumimoji="1" lang="en-US" altLang="ja-JP" dirty="0">
              <a:latin typeface="Meiryo UI" panose="020B0604030504040204" pitchFamily="50" charset="-128"/>
              <a:ea typeface="Meiryo UI" panose="020B0604030504040204" pitchFamily="50" charset="-128"/>
            </a:endParaRPr>
          </a:p>
          <a:p>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また、フォルダ・ファイル操作をする際は</a:t>
            </a:r>
            <a:r>
              <a:rPr kumimoji="1" lang="en-US" altLang="ja-JP" dirty="0">
                <a:solidFill>
                  <a:schemeClr val="tx1"/>
                </a:solidFill>
                <a:latin typeface="Meiryo UI" panose="020B0604030504040204" pitchFamily="50" charset="-128"/>
                <a:ea typeface="Meiryo UI" panose="020B0604030504040204" pitchFamily="50" charset="-128"/>
                <a:hlinkClick r:id="rId3" action="ppaction://hlinksldjump">
                  <a:extLst>
                    <a:ext uri="{A12FA001-AC4F-418D-AE19-62706E023703}">
                      <ahyp:hlinkClr xmlns:ahyp="http://schemas.microsoft.com/office/drawing/2018/hyperlinkcolor" val="tx"/>
                    </a:ext>
                  </a:extLst>
                </a:hlinkClick>
              </a:rPr>
              <a:t>2-2</a:t>
            </a:r>
            <a:r>
              <a:rPr kumimoji="1" lang="ja-JP" altLang="en-US" dirty="0">
                <a:solidFill>
                  <a:schemeClr val="tx1"/>
                </a:solidFill>
                <a:latin typeface="Meiryo UI" panose="020B0604030504040204" pitchFamily="50" charset="-128"/>
                <a:ea typeface="Meiryo UI" panose="020B0604030504040204" pitchFamily="50" charset="-128"/>
                <a:hlinkClick r:id="rId3" action="ppaction://hlinksldjump">
                  <a:extLst>
                    <a:ext uri="{A12FA001-AC4F-418D-AE19-62706E023703}">
                      <ahyp:hlinkClr xmlns:ahyp="http://schemas.microsoft.com/office/drawing/2018/hyperlinkcolor" val="tx"/>
                    </a:ext>
                  </a:extLst>
                </a:hlinkClick>
              </a:rPr>
              <a:t>②項</a:t>
            </a:r>
            <a:r>
              <a:rPr kumimoji="1" lang="ja-JP" altLang="en-US" dirty="0">
                <a:latin typeface="Meiryo UI" panose="020B0604030504040204" pitchFamily="50" charset="-128"/>
                <a:ea typeface="Meiryo UI" panose="020B0604030504040204" pitchFamily="50" charset="-128"/>
              </a:rPr>
              <a:t>に当たる作業にて</a:t>
            </a:r>
          </a:p>
          <a:p>
            <a:r>
              <a:rPr kumimoji="1" lang="ja-JP" altLang="en-US" dirty="0">
                <a:latin typeface="Meiryo UI" panose="020B0604030504040204" pitchFamily="50" charset="-128"/>
                <a:ea typeface="Meiryo UI" panose="020B0604030504040204" pitchFamily="50" charset="-128"/>
              </a:rPr>
              <a:t>「</a:t>
            </a:r>
            <a:r>
              <a:rPr kumimoji="1" lang="en-US" altLang="ja-JP" dirty="0">
                <a:latin typeface="Meiryo UI" panose="020B0604030504040204" pitchFamily="50" charset="-128"/>
                <a:ea typeface="Meiryo UI" panose="020B0604030504040204" pitchFamily="50" charset="-128"/>
              </a:rPr>
              <a:t>Scope=http://sharepoint/content/sitecollection/web/list</a:t>
            </a:r>
            <a:r>
              <a:rPr kumimoji="1" lang="ja-JP" altLang="en-US" dirty="0">
                <a:latin typeface="Meiryo UI" panose="020B0604030504040204" pitchFamily="50" charset="-128"/>
                <a:ea typeface="Meiryo UI" panose="020B0604030504040204" pitchFamily="50" charset="-128"/>
              </a:rPr>
              <a:t>」ではなく、</a:t>
            </a:r>
          </a:p>
          <a:p>
            <a:r>
              <a:rPr kumimoji="1" lang="ja-JP" altLang="en-US" dirty="0">
                <a:latin typeface="Meiryo UI" panose="020B0604030504040204" pitchFamily="50" charset="-128"/>
                <a:ea typeface="Meiryo UI" panose="020B0604030504040204" pitchFamily="50" charset="-128"/>
              </a:rPr>
              <a:t>「</a:t>
            </a:r>
            <a:r>
              <a:rPr kumimoji="1" lang="en-US" altLang="ja-JP" dirty="0">
                <a:latin typeface="Meiryo UI" panose="020B0604030504040204" pitchFamily="50" charset="-128"/>
                <a:ea typeface="Meiryo UI" panose="020B0604030504040204" pitchFamily="50" charset="-128"/>
              </a:rPr>
              <a:t>Scope=http://sharepoint/content/sitecollection/web</a:t>
            </a:r>
            <a:r>
              <a:rPr kumimoji="1" lang="ja-JP" altLang="en-US" dirty="0">
                <a:latin typeface="Meiryo UI" panose="020B0604030504040204" pitchFamily="50" charset="-128"/>
                <a:ea typeface="Meiryo UI" panose="020B0604030504040204" pitchFamily="50" charset="-128"/>
              </a:rPr>
              <a:t>」にして権限付与をしておく必要があります。</a:t>
            </a:r>
          </a:p>
          <a:p>
            <a:r>
              <a:rPr kumimoji="1" lang="ja-JP" altLang="en-US" dirty="0">
                <a:latin typeface="Meiryo UI" panose="020B0604030504040204" pitchFamily="50" charset="-128"/>
                <a:ea typeface="Meiryo UI" panose="020B0604030504040204" pitchFamily="50" charset="-128"/>
              </a:rPr>
              <a:t>権限レベルに関しては</a:t>
            </a:r>
            <a:r>
              <a:rPr kumimoji="1" lang="en-US" altLang="ja-JP" dirty="0" err="1">
                <a:latin typeface="Meiryo UI" panose="020B0604030504040204" pitchFamily="50" charset="-128"/>
                <a:ea typeface="Meiryo UI" panose="020B0604030504040204" pitchFamily="50" charset="-128"/>
              </a:rPr>
              <a:t>FullControl</a:t>
            </a:r>
            <a:r>
              <a:rPr kumimoji="1" lang="ja-JP" altLang="en-US" dirty="0">
                <a:latin typeface="Meiryo UI" panose="020B0604030504040204" pitchFamily="50" charset="-128"/>
                <a:ea typeface="Meiryo UI" panose="020B0604030504040204" pitchFamily="50" charset="-128"/>
              </a:rPr>
              <a:t>ではなく、</a:t>
            </a:r>
            <a:r>
              <a:rPr kumimoji="1" lang="en-US" altLang="ja-JP" dirty="0">
                <a:latin typeface="Meiryo UI" panose="020B0604030504040204" pitchFamily="50" charset="-128"/>
                <a:ea typeface="Meiryo UI" panose="020B0604030504040204" pitchFamily="50" charset="-128"/>
              </a:rPr>
              <a:t>Read</a:t>
            </a:r>
            <a:r>
              <a:rPr kumimoji="1" lang="ja-JP" altLang="en-US" dirty="0">
                <a:latin typeface="Meiryo UI" panose="020B0604030504040204" pitchFamily="50" charset="-128"/>
                <a:ea typeface="Meiryo UI" panose="020B0604030504040204" pitchFamily="50" charset="-128"/>
              </a:rPr>
              <a:t>や</a:t>
            </a:r>
            <a:r>
              <a:rPr kumimoji="1" lang="en-US" altLang="ja-JP" dirty="0">
                <a:latin typeface="Meiryo UI" panose="020B0604030504040204" pitchFamily="50" charset="-128"/>
                <a:ea typeface="Meiryo UI" panose="020B0604030504040204" pitchFamily="50" charset="-128"/>
              </a:rPr>
              <a:t>Write</a:t>
            </a:r>
            <a:r>
              <a:rPr kumimoji="1" lang="ja-JP" altLang="en-US" dirty="0">
                <a:latin typeface="Meiryo UI" panose="020B0604030504040204" pitchFamily="50" charset="-128"/>
                <a:ea typeface="Meiryo UI" panose="020B0604030504040204" pitchFamily="50" charset="-128"/>
              </a:rPr>
              <a:t>等、最低限にすることを推奨します。</a:t>
            </a:r>
            <a:endParaRPr kumimoji="1" lang="en-US" altLang="ja-JP" dirty="0">
              <a:latin typeface="Meiryo UI" panose="020B0604030504040204" pitchFamily="50" charset="-128"/>
              <a:ea typeface="Meiryo UI" panose="020B0604030504040204" pitchFamily="50" charset="-128"/>
            </a:endParaRPr>
          </a:p>
        </p:txBody>
      </p:sp>
      <p:graphicFrame>
        <p:nvGraphicFramePr>
          <p:cNvPr id="6" name="オブジェクト 5">
            <a:extLst>
              <a:ext uri="{FF2B5EF4-FFF2-40B4-BE49-F238E27FC236}">
                <a16:creationId xmlns:a16="http://schemas.microsoft.com/office/drawing/2014/main" id="{1F2CE956-F6B9-4B87-B5F3-878DBFB02B58}"/>
              </a:ext>
            </a:extLst>
          </p:cNvPr>
          <p:cNvGraphicFramePr>
            <a:graphicFrameLocks noChangeAspect="1"/>
          </p:cNvGraphicFramePr>
          <p:nvPr>
            <p:extLst>
              <p:ext uri="{D42A27DB-BD31-4B8C-83A1-F6EECF244321}">
                <p14:modId xmlns:p14="http://schemas.microsoft.com/office/powerpoint/2010/main" val="588828003"/>
              </p:ext>
            </p:extLst>
          </p:nvPr>
        </p:nvGraphicFramePr>
        <p:xfrm>
          <a:off x="0" y="0"/>
          <a:ext cx="742950" cy="495300"/>
        </p:xfrm>
        <a:graphic>
          <a:graphicData uri="http://schemas.openxmlformats.org/presentationml/2006/ole">
            <mc:AlternateContent xmlns:mc="http://schemas.openxmlformats.org/markup-compatibility/2006">
              <mc:Choice xmlns:v="urn:schemas-microsoft-com:vml" Requires="v">
                <p:oleObj r:id="rId4" imgW="1228571" imgH="819048" progId="MSPhotoEd.3">
                  <p:embed/>
                </p:oleObj>
              </mc:Choice>
              <mc:Fallback>
                <p:oleObj r:id="rId4" imgW="1228571" imgH="819048" progId="MSPhotoEd.3">
                  <p:embed/>
                  <p:pic>
                    <p:nvPicPr>
                      <p:cNvPr id="6" name="オブジェクト 5">
                        <a:extLst>
                          <a:ext uri="{FF2B5EF4-FFF2-40B4-BE49-F238E27FC236}">
                            <a16:creationId xmlns:a16="http://schemas.microsoft.com/office/drawing/2014/main" id="{1F2CE956-F6B9-4B87-B5F3-878DBFB02B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42950" cy="495300"/>
                      </a:xfrm>
                      <a:prstGeom prst="rect">
                        <a:avLst/>
                      </a:prstGeom>
                      <a:noFill/>
                    </p:spPr>
                  </p:pic>
                </p:oleObj>
              </mc:Fallback>
            </mc:AlternateContent>
          </a:graphicData>
        </a:graphic>
      </p:graphicFrame>
      <p:pic>
        <p:nvPicPr>
          <p:cNvPr id="7" name="グラフィックス 6" descr="戻る 単色塗りつぶし">
            <a:hlinkClick r:id="rId6" action="ppaction://hlinksldjump"/>
            <a:extLst>
              <a:ext uri="{FF2B5EF4-FFF2-40B4-BE49-F238E27FC236}">
                <a16:creationId xmlns:a16="http://schemas.microsoft.com/office/drawing/2014/main" id="{892BD1A3-3421-46F9-947B-8F2D97302DD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368118" y="3362"/>
            <a:ext cx="457200" cy="457200"/>
          </a:xfrm>
          <a:prstGeom prst="rect">
            <a:avLst/>
          </a:prstGeom>
        </p:spPr>
      </p:pic>
    </p:spTree>
    <p:extLst>
      <p:ext uri="{BB962C8B-B14F-4D97-AF65-F5344CB8AC3E}">
        <p14:creationId xmlns:p14="http://schemas.microsoft.com/office/powerpoint/2010/main" val="490375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Meiryo UI" panose="020B0604030504040204" pitchFamily="50" charset="-128"/>
                <a:ea typeface="Meiryo UI" panose="020B0604030504040204" pitchFamily="50" charset="-128"/>
              </a:rPr>
              <a:t>目次</a:t>
            </a:r>
            <a:endParaRPr lang="en-US" altLang="ja-JP" u="sng" dirty="0">
              <a:uFill>
                <a:solidFill>
                  <a:schemeClr val="accent6">
                    <a:lumMod val="40000"/>
                    <a:lumOff val="60000"/>
                  </a:schemeClr>
                </a:solidFill>
              </a:uFill>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a:xfrm>
            <a:off x="681038" y="1825625"/>
            <a:ext cx="8543925" cy="4591504"/>
          </a:xfrm>
        </p:spPr>
        <p:txBody>
          <a:bodyPr>
            <a:normAutofit/>
          </a:bodyPr>
          <a:lstStyle/>
          <a:p>
            <a:pPr marL="0" indent="0">
              <a:buNone/>
            </a:pPr>
            <a:r>
              <a:rPr lang="en-US" altLang="ja-JP" u="sng" dirty="0">
                <a:uFill>
                  <a:solidFill>
                    <a:schemeClr val="accent6">
                      <a:lumMod val="40000"/>
                      <a:lumOff val="60000"/>
                    </a:schemeClr>
                  </a:solidFill>
                </a:uFill>
                <a:latin typeface="Meiryo UI" panose="020B0604030504040204" pitchFamily="50" charset="-128"/>
                <a:ea typeface="Meiryo UI" panose="020B0604030504040204" pitchFamily="50" charset="-128"/>
                <a:hlinkClick r:id="rId2" action="ppaction://hlinksldjump">
                  <a:extLst>
                    <a:ext uri="{A12FA001-AC4F-418D-AE19-62706E023703}">
                      <ahyp:hlinkClr xmlns:ahyp="http://schemas.microsoft.com/office/drawing/2018/hyperlinkcolor" val="tx"/>
                    </a:ext>
                  </a:extLst>
                </a:hlinkClick>
              </a:rPr>
              <a:t>7.REST API</a:t>
            </a:r>
            <a:r>
              <a:rPr lang="ja-JP" altLang="en-US" u="sng" dirty="0">
                <a:uFill>
                  <a:solidFill>
                    <a:schemeClr val="accent6">
                      <a:lumMod val="40000"/>
                      <a:lumOff val="60000"/>
                    </a:schemeClr>
                  </a:solidFill>
                </a:uFill>
                <a:latin typeface="Meiryo UI" panose="020B0604030504040204" pitchFamily="50" charset="-128"/>
                <a:ea typeface="Meiryo UI" panose="020B0604030504040204" pitchFamily="50" charset="-128"/>
                <a:hlinkClick r:id="rId2" action="ppaction://hlinksldjump">
                  <a:extLst>
                    <a:ext uri="{A12FA001-AC4F-418D-AE19-62706E023703}">
                      <ahyp:hlinkClr xmlns:ahyp="http://schemas.microsoft.com/office/drawing/2018/hyperlinkcolor" val="tx"/>
                    </a:ext>
                  </a:extLst>
                </a:hlinkClick>
              </a:rPr>
              <a:t>用</a:t>
            </a:r>
            <a:r>
              <a:rPr lang="en-US" altLang="ja-JP" u="sng" dirty="0">
                <a:uFill>
                  <a:solidFill>
                    <a:schemeClr val="accent6">
                      <a:lumMod val="40000"/>
                      <a:lumOff val="60000"/>
                    </a:schemeClr>
                  </a:solidFill>
                </a:uFill>
                <a:latin typeface="Meiryo UI" panose="020B0604030504040204" pitchFamily="50" charset="-128"/>
                <a:ea typeface="Meiryo UI" panose="020B0604030504040204" pitchFamily="50" charset="-128"/>
                <a:hlinkClick r:id="rId2" action="ppaction://hlinksldjump">
                  <a:extLst>
                    <a:ext uri="{A12FA001-AC4F-418D-AE19-62706E023703}">
                      <ahyp:hlinkClr xmlns:ahyp="http://schemas.microsoft.com/office/drawing/2018/hyperlinkcolor" val="tx"/>
                    </a:ext>
                  </a:extLst>
                </a:hlinkClick>
              </a:rPr>
              <a:t>ID</a:t>
            </a:r>
            <a:r>
              <a:rPr lang="ja-JP" altLang="en-US" u="sng" dirty="0">
                <a:uFill>
                  <a:solidFill>
                    <a:schemeClr val="accent6">
                      <a:lumMod val="40000"/>
                      <a:lumOff val="60000"/>
                    </a:schemeClr>
                  </a:solidFill>
                </a:uFill>
                <a:latin typeface="Meiryo UI" panose="020B0604030504040204" pitchFamily="50" charset="-128"/>
                <a:ea typeface="Meiryo UI" panose="020B0604030504040204" pitchFamily="50" charset="-128"/>
                <a:hlinkClick r:id="rId2" action="ppaction://hlinksldjump">
                  <a:extLst>
                    <a:ext uri="{A12FA001-AC4F-418D-AE19-62706E023703}">
                      <ahyp:hlinkClr xmlns:ahyp="http://schemas.microsoft.com/office/drawing/2018/hyperlinkcolor" val="tx"/>
                    </a:ext>
                  </a:extLst>
                </a:hlinkClick>
              </a:rPr>
              <a:t>のパスワード管理</a:t>
            </a:r>
            <a:endParaRPr lang="en-US" altLang="ja-JP" u="sng" dirty="0">
              <a:uFill>
                <a:solidFill>
                  <a:schemeClr val="accent6">
                    <a:lumMod val="40000"/>
                    <a:lumOff val="60000"/>
                  </a:schemeClr>
                </a:solidFill>
              </a:uFill>
              <a:latin typeface="Meiryo UI" panose="020B0604030504040204" pitchFamily="50" charset="-128"/>
              <a:ea typeface="Meiryo UI" panose="020B0604030504040204" pitchFamily="50" charset="-128"/>
            </a:endParaRPr>
          </a:p>
          <a:p>
            <a:pPr marL="0" indent="0">
              <a:buNone/>
            </a:pPr>
            <a:r>
              <a:rPr lang="ja-JP" altLang="en-US" dirty="0">
                <a:uFill>
                  <a:solidFill>
                    <a:schemeClr val="accent1">
                      <a:lumMod val="40000"/>
                      <a:lumOff val="60000"/>
                    </a:schemeClr>
                  </a:solidFill>
                </a:uFill>
                <a:latin typeface="Meiryo UI" panose="020B0604030504040204" pitchFamily="50" charset="-128"/>
                <a:ea typeface="Meiryo UI" panose="020B0604030504040204" pitchFamily="50" charset="-128"/>
              </a:rPr>
              <a:t>　</a:t>
            </a:r>
            <a:r>
              <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3" action="ppaction://hlinksldjump">
                  <a:extLst>
                    <a:ext uri="{A12FA001-AC4F-418D-AE19-62706E023703}">
                      <ahyp:hlinkClr xmlns:ahyp="http://schemas.microsoft.com/office/drawing/2018/hyperlinkcolor" val="tx"/>
                    </a:ext>
                  </a:extLst>
                </a:hlinkClick>
              </a:rPr>
              <a:t>7</a:t>
            </a:r>
            <a:r>
              <a:rPr kumimoji="1"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3" action="ppaction://hlinksldjump">
                  <a:extLst>
                    <a:ext uri="{A12FA001-AC4F-418D-AE19-62706E023703}">
                      <ahyp:hlinkClr xmlns:ahyp="http://schemas.microsoft.com/office/drawing/2018/hyperlinkcolor" val="tx"/>
                    </a:ext>
                  </a:extLst>
                </a:hlinkClick>
              </a:rPr>
              <a:t>-1.</a:t>
            </a:r>
            <a:r>
              <a:rPr lang="ja-JP" altLang="en-US"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3" action="ppaction://hlinksldjump">
                  <a:extLst>
                    <a:ext uri="{A12FA001-AC4F-418D-AE19-62706E023703}">
                      <ahyp:hlinkClr xmlns:ahyp="http://schemas.microsoft.com/office/drawing/2018/hyperlinkcolor" val="tx"/>
                    </a:ext>
                  </a:extLst>
                </a:hlinkClick>
              </a:rPr>
              <a:t>パスワードの有効期限</a:t>
            </a:r>
            <a:endParaRPr kumimoji="1"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a:p>
            <a:pPr marL="0" indent="0">
              <a:buNone/>
            </a:pPr>
            <a:r>
              <a:rPr lang="ja-JP" altLang="en-US" dirty="0">
                <a:uFill>
                  <a:solidFill>
                    <a:schemeClr val="accent1">
                      <a:lumMod val="40000"/>
                      <a:lumOff val="60000"/>
                    </a:schemeClr>
                  </a:solidFill>
                </a:uFill>
                <a:latin typeface="Meiryo UI" panose="020B0604030504040204" pitchFamily="50" charset="-128"/>
                <a:ea typeface="Meiryo UI" panose="020B0604030504040204" pitchFamily="50" charset="-128"/>
              </a:rPr>
              <a:t>　</a:t>
            </a:r>
            <a:r>
              <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4" action="ppaction://hlinksldjump">
                  <a:extLst>
                    <a:ext uri="{A12FA001-AC4F-418D-AE19-62706E023703}">
                      <ahyp:hlinkClr xmlns:ahyp="http://schemas.microsoft.com/office/drawing/2018/hyperlinkcolor" val="tx"/>
                    </a:ext>
                  </a:extLst>
                </a:hlinkClick>
              </a:rPr>
              <a:t>7</a:t>
            </a:r>
            <a:r>
              <a:rPr kumimoji="1"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4" action="ppaction://hlinksldjump">
                  <a:extLst>
                    <a:ext uri="{A12FA001-AC4F-418D-AE19-62706E023703}">
                      <ahyp:hlinkClr xmlns:ahyp="http://schemas.microsoft.com/office/drawing/2018/hyperlinkcolor" val="tx"/>
                    </a:ext>
                  </a:extLst>
                </a:hlinkClick>
              </a:rPr>
              <a:t>-2.</a:t>
            </a:r>
            <a:r>
              <a:rPr kumimoji="1" lang="ja-JP" altLang="en-US"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4" action="ppaction://hlinksldjump">
                  <a:extLst>
                    <a:ext uri="{A12FA001-AC4F-418D-AE19-62706E023703}">
                      <ahyp:hlinkClr xmlns:ahyp="http://schemas.microsoft.com/office/drawing/2018/hyperlinkcolor" val="tx"/>
                    </a:ext>
                  </a:extLst>
                </a:hlinkClick>
              </a:rPr>
              <a:t>パスワード有効期限の確認</a:t>
            </a:r>
            <a:endPar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a:p>
            <a:pPr marL="0" indent="0">
              <a:buNone/>
            </a:pPr>
            <a:r>
              <a:rPr lang="ja-JP" altLang="en-US" dirty="0">
                <a:uFill>
                  <a:solidFill>
                    <a:schemeClr val="accent1">
                      <a:lumMod val="40000"/>
                      <a:lumOff val="60000"/>
                    </a:schemeClr>
                  </a:solidFill>
                </a:uFill>
                <a:latin typeface="Meiryo UI" panose="020B0604030504040204" pitchFamily="50" charset="-128"/>
                <a:ea typeface="Meiryo UI" panose="020B0604030504040204" pitchFamily="50" charset="-128"/>
              </a:rPr>
              <a:t>　</a:t>
            </a:r>
            <a:r>
              <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5" action="ppaction://hlinksldjump">
                  <a:extLst>
                    <a:ext uri="{A12FA001-AC4F-418D-AE19-62706E023703}">
                      <ahyp:hlinkClr xmlns:ahyp="http://schemas.microsoft.com/office/drawing/2018/hyperlinkcolor" val="tx"/>
                    </a:ext>
                  </a:extLst>
                </a:hlinkClick>
              </a:rPr>
              <a:t>7-3.</a:t>
            </a:r>
            <a:r>
              <a:rPr lang="ja-JP" altLang="en-US"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5" action="ppaction://hlinksldjump">
                  <a:extLst>
                    <a:ext uri="{A12FA001-AC4F-418D-AE19-62706E023703}">
                      <ahyp:hlinkClr xmlns:ahyp="http://schemas.microsoft.com/office/drawing/2018/hyperlinkcolor" val="tx"/>
                    </a:ext>
                  </a:extLst>
                </a:hlinkClick>
              </a:rPr>
              <a:t>パスワード有効期限切れ対応</a:t>
            </a:r>
            <a:endPar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a:p>
            <a:pPr marL="0" indent="0">
              <a:buNone/>
            </a:pPr>
            <a:endParaRPr lang="ja-JP" altLang="en-US"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p:txBody>
      </p:sp>
      <p:graphicFrame>
        <p:nvGraphicFramePr>
          <p:cNvPr id="5" name="オブジェクト 4">
            <a:extLst>
              <a:ext uri="{FF2B5EF4-FFF2-40B4-BE49-F238E27FC236}">
                <a16:creationId xmlns:a16="http://schemas.microsoft.com/office/drawing/2014/main" id="{6FE67671-C3E3-47F7-872C-AB9DF25614C0}"/>
              </a:ext>
            </a:extLst>
          </p:cNvPr>
          <p:cNvGraphicFramePr>
            <a:graphicFrameLocks noChangeAspect="1"/>
          </p:cNvGraphicFramePr>
          <p:nvPr>
            <p:extLst>
              <p:ext uri="{D42A27DB-BD31-4B8C-83A1-F6EECF244321}">
                <p14:modId xmlns:p14="http://schemas.microsoft.com/office/powerpoint/2010/main" val="588828003"/>
              </p:ext>
            </p:extLst>
          </p:nvPr>
        </p:nvGraphicFramePr>
        <p:xfrm>
          <a:off x="0" y="0"/>
          <a:ext cx="742950" cy="495300"/>
        </p:xfrm>
        <a:graphic>
          <a:graphicData uri="http://schemas.openxmlformats.org/presentationml/2006/ole">
            <mc:AlternateContent xmlns:mc="http://schemas.openxmlformats.org/markup-compatibility/2006">
              <mc:Choice xmlns:v="urn:schemas-microsoft-com:vml" Requires="v">
                <p:oleObj r:id="rId6" imgW="1228571" imgH="819048" progId="MSPhotoEd.3">
                  <p:embed/>
                </p:oleObj>
              </mc:Choice>
              <mc:Fallback>
                <p:oleObj r:id="rId6" imgW="1228571" imgH="819048" progId="MSPhotoEd.3">
                  <p:embed/>
                  <p:pic>
                    <p:nvPicPr>
                      <p:cNvPr id="5" name="オブジェクト 4">
                        <a:extLst>
                          <a:ext uri="{FF2B5EF4-FFF2-40B4-BE49-F238E27FC236}">
                            <a16:creationId xmlns:a16="http://schemas.microsoft.com/office/drawing/2014/main" id="{6FE67671-C3E3-47F7-872C-AB9DF25614C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742950" cy="495300"/>
                      </a:xfrm>
                      <a:prstGeom prst="rect">
                        <a:avLst/>
                      </a:prstGeom>
                      <a:noFill/>
                    </p:spPr>
                  </p:pic>
                </p:oleObj>
              </mc:Fallback>
            </mc:AlternateContent>
          </a:graphicData>
        </a:graphic>
      </p:graphicFrame>
    </p:spTree>
    <p:extLst>
      <p:ext uri="{BB962C8B-B14F-4D97-AF65-F5344CB8AC3E}">
        <p14:creationId xmlns:p14="http://schemas.microsoft.com/office/powerpoint/2010/main" val="175552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Meiryo UI" panose="020B0604030504040204" pitchFamily="50" charset="-128"/>
                <a:ea typeface="Meiryo UI" panose="020B0604030504040204" pitchFamily="50" charset="-128"/>
              </a:rPr>
              <a:t>目次</a:t>
            </a:r>
            <a:endParaRPr lang="en-US" altLang="ja-JP" u="sng" dirty="0">
              <a:uFill>
                <a:solidFill>
                  <a:schemeClr val="accent6">
                    <a:lumMod val="40000"/>
                    <a:lumOff val="60000"/>
                  </a:schemeClr>
                </a:solidFill>
              </a:uFill>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p:txBody>
          <a:bodyPr>
            <a:normAutofit/>
          </a:bodyPr>
          <a:lstStyle/>
          <a:p>
            <a:pPr marL="0" indent="0">
              <a:buNone/>
            </a:pPr>
            <a:r>
              <a:rPr lang="en-US" altLang="ja-JP" u="sng" dirty="0">
                <a:uFill>
                  <a:solidFill>
                    <a:schemeClr val="accent6">
                      <a:lumMod val="40000"/>
                      <a:lumOff val="60000"/>
                    </a:schemeClr>
                  </a:solidFill>
                </a:uFill>
                <a:latin typeface="Meiryo UI" panose="020B0604030504040204" pitchFamily="50" charset="-128"/>
                <a:ea typeface="Meiryo UI" panose="020B0604030504040204" pitchFamily="50" charset="-128"/>
                <a:hlinkClick r:id="rId2" action="ppaction://hlinksldjump">
                  <a:extLst>
                    <a:ext uri="{A12FA001-AC4F-418D-AE19-62706E023703}">
                      <ahyp:hlinkClr xmlns:ahyp="http://schemas.microsoft.com/office/drawing/2018/hyperlinkcolor" val="tx"/>
                    </a:ext>
                  </a:extLst>
                </a:hlinkClick>
              </a:rPr>
              <a:t>8.</a:t>
            </a:r>
            <a:r>
              <a:rPr lang="ja-JP" altLang="en-US" u="sng" dirty="0">
                <a:uFill>
                  <a:solidFill>
                    <a:schemeClr val="accent6">
                      <a:lumMod val="40000"/>
                      <a:lumOff val="60000"/>
                    </a:schemeClr>
                  </a:solidFill>
                </a:uFill>
                <a:latin typeface="Meiryo UI" panose="020B0604030504040204" pitchFamily="50" charset="-128"/>
                <a:ea typeface="Meiryo UI" panose="020B0604030504040204" pitchFamily="50" charset="-128"/>
                <a:hlinkClick r:id="rId2" action="ppaction://hlinksldjump">
                  <a:extLst>
                    <a:ext uri="{A12FA001-AC4F-418D-AE19-62706E023703}">
                      <ahyp:hlinkClr xmlns:ahyp="http://schemas.microsoft.com/office/drawing/2018/hyperlinkcolor" val="tx"/>
                    </a:ext>
                  </a:extLst>
                </a:hlinkClick>
              </a:rPr>
              <a:t>おまけ情報</a:t>
            </a:r>
            <a:endParaRPr lang="en-US" altLang="ja-JP" u="sng" dirty="0">
              <a:uFill>
                <a:solidFill>
                  <a:schemeClr val="accent6">
                    <a:lumMod val="40000"/>
                    <a:lumOff val="60000"/>
                  </a:schemeClr>
                </a:solidFill>
              </a:uFill>
              <a:latin typeface="Meiryo UI" panose="020B0604030504040204" pitchFamily="50" charset="-128"/>
              <a:ea typeface="Meiryo UI" panose="020B0604030504040204" pitchFamily="50" charset="-128"/>
            </a:endParaRPr>
          </a:p>
          <a:p>
            <a:pPr marL="0" indent="0">
              <a:buNone/>
            </a:pPr>
            <a:r>
              <a:rPr lang="ja-JP" altLang="en-US" dirty="0">
                <a:uFill>
                  <a:solidFill>
                    <a:schemeClr val="accent1">
                      <a:lumMod val="40000"/>
                      <a:lumOff val="60000"/>
                    </a:schemeClr>
                  </a:solidFill>
                </a:uFill>
                <a:latin typeface="Meiryo UI" panose="020B0604030504040204" pitchFamily="50" charset="-128"/>
                <a:ea typeface="Meiryo UI" panose="020B0604030504040204" pitchFamily="50" charset="-128"/>
              </a:rPr>
              <a:t>　</a:t>
            </a:r>
            <a:r>
              <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3" action="ppaction://hlinksldjump">
                  <a:extLst>
                    <a:ext uri="{A12FA001-AC4F-418D-AE19-62706E023703}">
                      <ahyp:hlinkClr xmlns:ahyp="http://schemas.microsoft.com/office/drawing/2018/hyperlinkcolor" val="tx"/>
                    </a:ext>
                  </a:extLst>
                </a:hlinkClick>
              </a:rPr>
              <a:t>8-1.</a:t>
            </a:r>
            <a:r>
              <a:rPr kumimoji="1" lang="ja-JP" altLang="en-US"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3" action="ppaction://hlinksldjump">
                  <a:extLst>
                    <a:ext uri="{A12FA001-AC4F-418D-AE19-62706E023703}">
                      <ahyp:hlinkClr xmlns:ahyp="http://schemas.microsoft.com/office/drawing/2018/hyperlinkcolor" val="tx"/>
                    </a:ext>
                  </a:extLst>
                </a:hlinkClick>
              </a:rPr>
              <a:t>権限付与</a:t>
            </a:r>
            <a:r>
              <a:rPr kumimoji="1"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3" action="ppaction://hlinksldjump">
                  <a:extLst>
                    <a:ext uri="{A12FA001-AC4F-418D-AE19-62706E023703}">
                      <ahyp:hlinkClr xmlns:ahyp="http://schemas.microsoft.com/office/drawing/2018/hyperlinkcolor" val="tx"/>
                    </a:ext>
                  </a:extLst>
                </a:hlinkClick>
              </a:rPr>
              <a:t>XML</a:t>
            </a:r>
            <a:r>
              <a:rPr kumimoji="1" lang="ja-JP" altLang="en-US"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3" action="ppaction://hlinksldjump">
                  <a:extLst>
                    <a:ext uri="{A12FA001-AC4F-418D-AE19-62706E023703}">
                      <ahyp:hlinkClr xmlns:ahyp="http://schemas.microsoft.com/office/drawing/2018/hyperlinkcolor" val="tx"/>
                    </a:ext>
                  </a:extLst>
                </a:hlinkClick>
              </a:rPr>
              <a:t>のポイント</a:t>
            </a:r>
            <a:endParaRPr kumimoji="1"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a:p>
            <a:pPr marL="0" indent="0">
              <a:buNone/>
            </a:pPr>
            <a:r>
              <a:rPr lang="ja-JP" altLang="en-US" dirty="0">
                <a:uFill>
                  <a:solidFill>
                    <a:schemeClr val="accent1">
                      <a:lumMod val="40000"/>
                      <a:lumOff val="60000"/>
                    </a:schemeClr>
                  </a:solidFill>
                </a:uFill>
                <a:latin typeface="Meiryo UI" panose="020B0604030504040204" pitchFamily="50" charset="-128"/>
                <a:ea typeface="Meiryo UI" panose="020B0604030504040204" pitchFamily="50" charset="-128"/>
              </a:rPr>
              <a:t>　</a:t>
            </a:r>
            <a:r>
              <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4" action="ppaction://hlinksldjump">
                  <a:extLst>
                    <a:ext uri="{A12FA001-AC4F-418D-AE19-62706E023703}">
                      <ahyp:hlinkClr xmlns:ahyp="http://schemas.microsoft.com/office/drawing/2018/hyperlinkcolor" val="tx"/>
                    </a:ext>
                  </a:extLst>
                </a:hlinkClick>
              </a:rPr>
              <a:t>8-2.</a:t>
            </a:r>
            <a:r>
              <a:rPr kumimoji="1" lang="ja-JP" altLang="en-US"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4" action="ppaction://hlinksldjump">
                  <a:extLst>
                    <a:ext uri="{A12FA001-AC4F-418D-AE19-62706E023703}">
                      <ahyp:hlinkClr xmlns:ahyp="http://schemas.microsoft.com/office/drawing/2018/hyperlinkcolor" val="tx"/>
                    </a:ext>
                  </a:extLst>
                </a:hlinkClick>
              </a:rPr>
              <a:t>プロキシサーバエラーへの対処</a:t>
            </a:r>
            <a:endPar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a:p>
            <a:pPr marL="0" indent="0">
              <a:buNone/>
            </a:pPr>
            <a:r>
              <a:rPr lang="ja-JP" altLang="en-US" dirty="0">
                <a:uFill>
                  <a:solidFill>
                    <a:schemeClr val="accent1">
                      <a:lumMod val="40000"/>
                      <a:lumOff val="60000"/>
                    </a:schemeClr>
                  </a:solidFill>
                </a:uFill>
                <a:latin typeface="Meiryo UI" panose="020B0604030504040204" pitchFamily="50" charset="-128"/>
                <a:ea typeface="Meiryo UI" panose="020B0604030504040204" pitchFamily="50" charset="-128"/>
              </a:rPr>
              <a:t>　</a:t>
            </a:r>
            <a:r>
              <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5" action="ppaction://hlinksldjump">
                  <a:extLst>
                    <a:ext uri="{A12FA001-AC4F-418D-AE19-62706E023703}">
                      <ahyp:hlinkClr xmlns:ahyp="http://schemas.microsoft.com/office/drawing/2018/hyperlinkcolor" val="tx"/>
                    </a:ext>
                  </a:extLst>
                </a:hlinkClick>
              </a:rPr>
              <a:t>8-3.</a:t>
            </a:r>
            <a:r>
              <a:rPr lang="ja-JP" altLang="en-US"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5" action="ppaction://hlinksldjump">
                  <a:extLst>
                    <a:ext uri="{A12FA001-AC4F-418D-AE19-62706E023703}">
                      <ahyp:hlinkClr xmlns:ahyp="http://schemas.microsoft.com/office/drawing/2018/hyperlinkcolor" val="tx"/>
                    </a:ext>
                  </a:extLst>
                </a:hlinkClick>
              </a:rPr>
              <a:t>リストアイテムデータの送信フォーマット</a:t>
            </a:r>
            <a:endPar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a:p>
            <a:pPr marL="0" indent="0">
              <a:buNone/>
            </a:pPr>
            <a:r>
              <a:rPr lang="ja-JP" altLang="en-US" dirty="0">
                <a:uFill>
                  <a:solidFill>
                    <a:schemeClr val="accent1">
                      <a:lumMod val="40000"/>
                      <a:lumOff val="60000"/>
                    </a:schemeClr>
                  </a:solidFill>
                </a:uFill>
                <a:latin typeface="Meiryo UI" panose="020B0604030504040204" pitchFamily="50" charset="-128"/>
                <a:ea typeface="Meiryo UI" panose="020B0604030504040204" pitchFamily="50" charset="-128"/>
              </a:rPr>
              <a:t>　</a:t>
            </a:r>
            <a:r>
              <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6" action="ppaction://hlinksldjump">
                  <a:extLst>
                    <a:ext uri="{A12FA001-AC4F-418D-AE19-62706E023703}">
                      <ahyp:hlinkClr xmlns:ahyp="http://schemas.microsoft.com/office/drawing/2018/hyperlinkcolor" val="tx"/>
                    </a:ext>
                  </a:extLst>
                </a:hlinkClick>
              </a:rPr>
              <a:t>8-4.</a:t>
            </a:r>
            <a:r>
              <a:rPr lang="ja-JP" altLang="en-US"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6" action="ppaction://hlinksldjump">
                  <a:extLst>
                    <a:ext uri="{A12FA001-AC4F-418D-AE19-62706E023703}">
                      <ahyp:hlinkClr xmlns:ahyp="http://schemas.microsoft.com/office/drawing/2018/hyperlinkcolor" val="tx"/>
                    </a:ext>
                  </a:extLst>
                </a:hlinkClick>
              </a:rPr>
              <a:t>リストの列名に日本語を使用した際の留意点</a:t>
            </a:r>
            <a:endPar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a:p>
            <a:pPr marL="0" indent="0">
              <a:buNone/>
            </a:pPr>
            <a:r>
              <a:rPr lang="ja-JP" altLang="en-US" dirty="0">
                <a:uFill>
                  <a:solidFill>
                    <a:schemeClr val="accent1">
                      <a:lumMod val="40000"/>
                      <a:lumOff val="60000"/>
                    </a:schemeClr>
                  </a:solidFill>
                </a:uFill>
                <a:latin typeface="Meiryo UI" panose="020B0604030504040204" pitchFamily="50" charset="-128"/>
                <a:ea typeface="Meiryo UI" panose="020B0604030504040204" pitchFamily="50" charset="-128"/>
              </a:rPr>
              <a:t>　</a:t>
            </a:r>
            <a:r>
              <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7" action="ppaction://hlinksldjump">
                  <a:extLst>
                    <a:ext uri="{A12FA001-AC4F-418D-AE19-62706E023703}">
                      <ahyp:hlinkClr xmlns:ahyp="http://schemas.microsoft.com/office/drawing/2018/hyperlinkcolor" val="tx"/>
                    </a:ext>
                  </a:extLst>
                </a:hlinkClick>
              </a:rPr>
              <a:t>8-5.</a:t>
            </a:r>
            <a:r>
              <a:rPr lang="ja-JP" altLang="en-US"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7" action="ppaction://hlinksldjump">
                  <a:extLst>
                    <a:ext uri="{A12FA001-AC4F-418D-AE19-62706E023703}">
                      <ahyp:hlinkClr xmlns:ahyp="http://schemas.microsoft.com/office/drawing/2018/hyperlinkcolor" val="tx"/>
                    </a:ext>
                  </a:extLst>
                </a:hlinkClick>
              </a:rPr>
              <a:t>リストアイテムの</a:t>
            </a:r>
            <a:r>
              <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7" action="ppaction://hlinksldjump">
                  <a:extLst>
                    <a:ext uri="{A12FA001-AC4F-418D-AE19-62706E023703}">
                      <ahyp:hlinkClr xmlns:ahyp="http://schemas.microsoft.com/office/drawing/2018/hyperlinkcolor" val="tx"/>
                    </a:ext>
                  </a:extLst>
                </a:hlinkClick>
              </a:rPr>
              <a:t>5000/20000</a:t>
            </a:r>
            <a:r>
              <a:rPr lang="ja-JP" altLang="en-US"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7" action="ppaction://hlinksldjump">
                  <a:extLst>
                    <a:ext uri="{A12FA001-AC4F-418D-AE19-62706E023703}">
                      <ahyp:hlinkClr xmlns:ahyp="http://schemas.microsoft.com/office/drawing/2018/hyperlinkcolor" val="tx"/>
                    </a:ext>
                  </a:extLst>
                </a:hlinkClick>
              </a:rPr>
              <a:t>件問題</a:t>
            </a:r>
            <a:endPar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a:p>
            <a:pPr marL="0" indent="0">
              <a:buNone/>
            </a:pPr>
            <a:r>
              <a:rPr lang="ja-JP" altLang="en-US" dirty="0">
                <a:uFill>
                  <a:solidFill>
                    <a:schemeClr val="accent1">
                      <a:lumMod val="40000"/>
                      <a:lumOff val="60000"/>
                    </a:schemeClr>
                  </a:solidFill>
                </a:uFill>
                <a:latin typeface="Meiryo UI" panose="020B0604030504040204" pitchFamily="50" charset="-128"/>
                <a:ea typeface="Meiryo UI" panose="020B0604030504040204" pitchFamily="50" charset="-128"/>
              </a:rPr>
              <a:t>　</a:t>
            </a:r>
            <a:r>
              <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8" action="ppaction://hlinksldjump">
                  <a:extLst>
                    <a:ext uri="{A12FA001-AC4F-418D-AE19-62706E023703}">
                      <ahyp:hlinkClr xmlns:ahyp="http://schemas.microsoft.com/office/drawing/2018/hyperlinkcolor" val="tx"/>
                    </a:ext>
                  </a:extLst>
                </a:hlinkClick>
              </a:rPr>
              <a:t>8-6.</a:t>
            </a:r>
            <a:r>
              <a:rPr lang="ja-JP" altLang="en-US"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8" action="ppaction://hlinksldjump">
                  <a:extLst>
                    <a:ext uri="{A12FA001-AC4F-418D-AE19-62706E023703}">
                      <ahyp:hlinkClr xmlns:ahyp="http://schemas.microsoft.com/office/drawing/2018/hyperlinkcolor" val="tx"/>
                    </a:ext>
                  </a:extLst>
                </a:hlinkClick>
              </a:rPr>
              <a:t>リストアイテムデータ更新手法の一例</a:t>
            </a:r>
            <a:endPar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a:p>
            <a:pPr marL="0" indent="0">
              <a:buNone/>
            </a:pPr>
            <a:r>
              <a:rPr lang="ja-JP" altLang="en-US" dirty="0">
                <a:uFill>
                  <a:solidFill>
                    <a:schemeClr val="accent1">
                      <a:lumMod val="40000"/>
                      <a:lumOff val="60000"/>
                    </a:schemeClr>
                  </a:solidFill>
                </a:uFill>
                <a:latin typeface="Meiryo UI" panose="020B0604030504040204" pitchFamily="50" charset="-128"/>
                <a:ea typeface="Meiryo UI" panose="020B0604030504040204" pitchFamily="50" charset="-128"/>
              </a:rPr>
              <a:t>　</a:t>
            </a:r>
            <a:r>
              <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9" action="ppaction://hlinksldjump">
                  <a:extLst>
                    <a:ext uri="{A12FA001-AC4F-418D-AE19-62706E023703}">
                      <ahyp:hlinkClr xmlns:ahyp="http://schemas.microsoft.com/office/drawing/2018/hyperlinkcolor" val="tx"/>
                    </a:ext>
                  </a:extLst>
                </a:hlinkClick>
              </a:rPr>
              <a:t>8-7.</a:t>
            </a:r>
            <a:r>
              <a:rPr lang="ja-JP" altLang="en-US" u="sng" dirty="0">
                <a:uFill>
                  <a:solidFill>
                    <a:schemeClr val="accent1">
                      <a:lumMod val="40000"/>
                      <a:lumOff val="60000"/>
                    </a:schemeClr>
                  </a:solidFill>
                </a:uFill>
                <a:latin typeface="Meiryo UI" panose="020B0604030504040204" pitchFamily="50" charset="-128"/>
                <a:ea typeface="Meiryo UI" panose="020B0604030504040204" pitchFamily="50" charset="-128"/>
                <a:hlinkClick r:id="rId9" action="ppaction://hlinksldjump">
                  <a:extLst>
                    <a:ext uri="{A12FA001-AC4F-418D-AE19-62706E023703}">
                      <ahyp:hlinkClr xmlns:ahyp="http://schemas.microsoft.com/office/drawing/2018/hyperlinkcolor" val="tx"/>
                    </a:ext>
                  </a:extLst>
                </a:hlinkClick>
              </a:rPr>
              <a:t>フォルダ・ファイル操作のプログラム例</a:t>
            </a:r>
            <a:endPar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a:p>
            <a:pPr marL="0" indent="0">
              <a:buNone/>
            </a:pPr>
            <a:endPar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a:p>
            <a:pPr marL="0" indent="0">
              <a:buNone/>
            </a:pPr>
            <a:endParaRPr lang="en-US" altLang="ja-JP"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a:p>
            <a:pPr marL="0" indent="0">
              <a:buNone/>
            </a:pPr>
            <a:endParaRPr lang="ja-JP" altLang="en-US" u="sng" dirty="0">
              <a:uFill>
                <a:solidFill>
                  <a:schemeClr val="accent1">
                    <a:lumMod val="40000"/>
                    <a:lumOff val="60000"/>
                  </a:schemeClr>
                </a:solidFill>
              </a:uFill>
              <a:latin typeface="Meiryo UI" panose="020B0604030504040204" pitchFamily="50" charset="-128"/>
              <a:ea typeface="Meiryo UI" panose="020B0604030504040204" pitchFamily="50" charset="-128"/>
            </a:endParaRPr>
          </a:p>
        </p:txBody>
      </p:sp>
      <p:graphicFrame>
        <p:nvGraphicFramePr>
          <p:cNvPr id="5" name="オブジェクト 4">
            <a:extLst>
              <a:ext uri="{FF2B5EF4-FFF2-40B4-BE49-F238E27FC236}">
                <a16:creationId xmlns:a16="http://schemas.microsoft.com/office/drawing/2014/main" id="{0DDA512B-A178-4ACD-A1F8-AB890C3B10B0}"/>
              </a:ext>
            </a:extLst>
          </p:cNvPr>
          <p:cNvGraphicFramePr>
            <a:graphicFrameLocks noChangeAspect="1"/>
          </p:cNvGraphicFramePr>
          <p:nvPr>
            <p:extLst>
              <p:ext uri="{D42A27DB-BD31-4B8C-83A1-F6EECF244321}">
                <p14:modId xmlns:p14="http://schemas.microsoft.com/office/powerpoint/2010/main" val="588828003"/>
              </p:ext>
            </p:extLst>
          </p:nvPr>
        </p:nvGraphicFramePr>
        <p:xfrm>
          <a:off x="0" y="0"/>
          <a:ext cx="742950" cy="495300"/>
        </p:xfrm>
        <a:graphic>
          <a:graphicData uri="http://schemas.openxmlformats.org/presentationml/2006/ole">
            <mc:AlternateContent xmlns:mc="http://schemas.openxmlformats.org/markup-compatibility/2006">
              <mc:Choice xmlns:v="urn:schemas-microsoft-com:vml" Requires="v">
                <p:oleObj r:id="rId10" imgW="1228571" imgH="819048" progId="MSPhotoEd.3">
                  <p:embed/>
                </p:oleObj>
              </mc:Choice>
              <mc:Fallback>
                <p:oleObj r:id="rId10" imgW="1228571" imgH="819048" progId="MSPhotoEd.3">
                  <p:embed/>
                  <p:pic>
                    <p:nvPicPr>
                      <p:cNvPr id="5" name="オブジェクト 4">
                        <a:extLst>
                          <a:ext uri="{FF2B5EF4-FFF2-40B4-BE49-F238E27FC236}">
                            <a16:creationId xmlns:a16="http://schemas.microsoft.com/office/drawing/2014/main" id="{0DDA512B-A178-4ACD-A1F8-AB890C3B10B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742950" cy="495300"/>
                      </a:xfrm>
                      <a:prstGeom prst="rect">
                        <a:avLst/>
                      </a:prstGeom>
                      <a:noFill/>
                    </p:spPr>
                  </p:pic>
                </p:oleObj>
              </mc:Fallback>
            </mc:AlternateContent>
          </a:graphicData>
        </a:graphic>
      </p:graphicFrame>
    </p:spTree>
    <p:extLst>
      <p:ext uri="{BB962C8B-B14F-4D97-AF65-F5344CB8AC3E}">
        <p14:creationId xmlns:p14="http://schemas.microsoft.com/office/powerpoint/2010/main" val="3839691457"/>
      </p:ext>
    </p:extLst>
  </p:cSld>
  <p:clrMapOvr>
    <a:masterClrMapping/>
  </p:clrMapOvr>
</p:sld>
</file>

<file path=ppt/theme/theme1.xml><?xml version="1.0" encoding="utf-8"?>
<a:theme xmlns:a="http://schemas.openxmlformats.org/drawingml/2006/main" name="Office テーマ">
  <a:themeElements>
    <a:clrScheme name="ユーザー定義 2">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4472C4"/>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9D344839C70CB54EBCA21DB0FCE0BD4A" ma:contentTypeVersion="" ma:contentTypeDescription="新しいドキュメントを作成します。" ma:contentTypeScope="" ma:versionID="f794ab3a9ffb7385be538f9720cd891a">
  <xsd:schema xmlns:xsd="http://www.w3.org/2001/XMLSchema" xmlns:xs="http://www.w3.org/2001/XMLSchema" xmlns:p="http://schemas.microsoft.com/office/2006/metadata/properties" xmlns:ns2="c35f9ebf-abdf-4c6d-94d6-59b4e9380a0c" xmlns:ns3="1a8d24df-aba4-43ca-84b0-b212ccaa0381" targetNamespace="http://schemas.microsoft.com/office/2006/metadata/properties" ma:root="true" ma:fieldsID="fb4460a28521a27bcc6bebe16bb6a7ab" ns2:_="" ns3:_="">
    <xsd:import namespace="c35f9ebf-abdf-4c6d-94d6-59b4e9380a0c"/>
    <xsd:import namespace="1a8d24df-aba4-43ca-84b0-b212ccaa038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_x30bd__x30fc__x30c8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5f9ebf-abdf-4c6d-94d6-59b4e9380a0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x30bd__x30fc__x30c8_" ma:index="12" nillable="true" ma:displayName="ソート" ma:decimals="0" ma:format="Dropdown" ma:internalName="_x30bd__x30fc__x30c8_" ma:percentage="FALSE">
      <xsd:simpleType>
        <xsd:restriction base="dms:Number">
          <xsd:minInclusive value="0"/>
        </xsd:restriction>
      </xsd:simpleType>
    </xsd:element>
  </xsd:schema>
  <xsd:schema xmlns:xsd="http://www.w3.org/2001/XMLSchema" xmlns:xs="http://www.w3.org/2001/XMLSchema" xmlns:dms="http://schemas.microsoft.com/office/2006/documentManagement/types" xmlns:pc="http://schemas.microsoft.com/office/infopath/2007/PartnerControls" targetNamespace="1a8d24df-aba4-43ca-84b0-b212ccaa0381" elementFormDefault="qualified">
    <xsd:import namespace="http://schemas.microsoft.com/office/2006/documentManagement/types"/>
    <xsd:import namespace="http://schemas.microsoft.com/office/infopath/2007/PartnerControls"/>
    <xsd:element name="SharedWithUsers" ma:index="10"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x30bd__x30fc__x30c8_ xmlns="c35f9ebf-abdf-4c6d-94d6-59b4e9380a0c" xsi:nil="true"/>
  </documentManagement>
</p:properties>
</file>

<file path=customXml/itemProps1.xml><?xml version="1.0" encoding="utf-8"?>
<ds:datastoreItem xmlns:ds="http://schemas.openxmlformats.org/officeDocument/2006/customXml" ds:itemID="{E621575B-3870-4586-8968-11D60E3768DC}">
  <ds:schemaRefs>
    <ds:schemaRef ds:uri="http://schemas.microsoft.com/sharepoint/v3/contenttype/forms"/>
  </ds:schemaRefs>
</ds:datastoreItem>
</file>

<file path=customXml/itemProps2.xml><?xml version="1.0" encoding="utf-8"?>
<ds:datastoreItem xmlns:ds="http://schemas.openxmlformats.org/officeDocument/2006/customXml" ds:itemID="{54925CB5-A945-4539-997B-C867FE72E2D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35f9ebf-abdf-4c6d-94d6-59b4e9380a0c"/>
    <ds:schemaRef ds:uri="1a8d24df-aba4-43ca-84b0-b212ccaa038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BD897E6-6976-4DA6-93CA-7BB61290466F}">
  <ds:schemaRefs>
    <ds:schemaRef ds:uri="http://purl.org/dc/terms/"/>
    <ds:schemaRef ds:uri="http://schemas.microsoft.com/office/2006/documentManagement/types"/>
    <ds:schemaRef ds:uri="1a8d24df-aba4-43ca-84b0-b212ccaa0381"/>
    <ds:schemaRef ds:uri="http://purl.org/dc/dcmitype/"/>
    <ds:schemaRef ds:uri="http://www.w3.org/XML/1998/namespace"/>
    <ds:schemaRef ds:uri="http://schemas.microsoft.com/office/infopath/2007/PartnerControls"/>
    <ds:schemaRef ds:uri="http://schemas.openxmlformats.org/package/2006/metadata/core-properties"/>
    <ds:schemaRef ds:uri="c35f9ebf-abdf-4c6d-94d6-59b4e9380a0c"/>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Office Theme</Template>
  <TotalTime>7572</TotalTime>
  <Words>7763</Words>
  <Application>Microsoft Office PowerPoint</Application>
  <PresentationFormat>A4 210 x 297 mm</PresentationFormat>
  <Paragraphs>643</Paragraphs>
  <Slides>75</Slides>
  <Notes>0</Notes>
  <HiddenSlides>0</HiddenSlides>
  <MMClips>0</MMClips>
  <ScaleCrop>false</ScaleCrop>
  <HeadingPairs>
    <vt:vector size="8" baseType="variant">
      <vt:variant>
        <vt:lpstr>使用されているフォント</vt:lpstr>
      </vt:variant>
      <vt:variant>
        <vt:i4>5</vt:i4>
      </vt:variant>
      <vt:variant>
        <vt:lpstr>テーマ</vt:lpstr>
      </vt:variant>
      <vt:variant>
        <vt:i4>1</vt:i4>
      </vt:variant>
      <vt:variant>
        <vt:lpstr>埋め込まれた OLE サーバー</vt:lpstr>
      </vt:variant>
      <vt:variant>
        <vt:i4>1</vt:i4>
      </vt:variant>
      <vt:variant>
        <vt:lpstr>スライド タイトル</vt:lpstr>
      </vt:variant>
      <vt:variant>
        <vt:i4>75</vt:i4>
      </vt:variant>
    </vt:vector>
  </HeadingPairs>
  <TitlesOfParts>
    <vt:vector size="82" baseType="lpstr">
      <vt:lpstr>-apple-system</vt:lpstr>
      <vt:lpstr>Meiryo UI</vt:lpstr>
      <vt:lpstr>Arial</vt:lpstr>
      <vt:lpstr>Calibri</vt:lpstr>
      <vt:lpstr>Calibri Light</vt:lpstr>
      <vt:lpstr>Office テーマ</vt:lpstr>
      <vt:lpstr>MSPhotoEd.3</vt:lpstr>
      <vt:lpstr>SharePoint Online REST API</vt:lpstr>
      <vt:lpstr>まえがき</vt:lpstr>
      <vt:lpstr>まえがき</vt:lpstr>
      <vt:lpstr>改訂履歴</vt:lpstr>
      <vt:lpstr>目次</vt:lpstr>
      <vt:lpstr>目次</vt:lpstr>
      <vt:lpstr>目次</vt:lpstr>
      <vt:lpstr>目次</vt:lpstr>
      <vt:lpstr>目次</vt:lpstr>
      <vt:lpstr>1.前準備</vt:lpstr>
      <vt:lpstr>1-1.使用ファイルの確認</vt:lpstr>
      <vt:lpstr>1-2.対象SPOサイトの設定</vt:lpstr>
      <vt:lpstr>1-2.対象SPOサイトの設定</vt:lpstr>
      <vt:lpstr>1-2.対象SPOサイトの設定</vt:lpstr>
      <vt:lpstr>1-3.動作確認用リストの設定</vt:lpstr>
      <vt:lpstr>1-3.動作確認用リストの設定</vt:lpstr>
      <vt:lpstr>1-3.動作確認用リストの設定</vt:lpstr>
      <vt:lpstr>1-3.動作確認用リストの設定</vt:lpstr>
      <vt:lpstr>2.REST API用IDの設定</vt:lpstr>
      <vt:lpstr>2-1.アドインの登録</vt:lpstr>
      <vt:lpstr>2-1.アドインの登録</vt:lpstr>
      <vt:lpstr>2-1.アドインの登録</vt:lpstr>
      <vt:lpstr>2-2.アドインへの権限付与</vt:lpstr>
      <vt:lpstr>2-2.アドインへの権限付与</vt:lpstr>
      <vt:lpstr>2-2.アドインへの権限付与</vt:lpstr>
      <vt:lpstr>2-2.アドインへの権限付与</vt:lpstr>
      <vt:lpstr>2-3.権限付与状況の確認</vt:lpstr>
      <vt:lpstr>2-3.権限付与状況の確認</vt:lpstr>
      <vt:lpstr>3.リストアイテムの取得</vt:lpstr>
      <vt:lpstr>3-1.リストアイテムの取得</vt:lpstr>
      <vt:lpstr>3-1.リストアイテムの取得</vt:lpstr>
      <vt:lpstr>3-1.リストアイテムの取得</vt:lpstr>
      <vt:lpstr>3-2.内容解説</vt:lpstr>
      <vt:lpstr>3-2.内容解説</vt:lpstr>
      <vt:lpstr>3-3.クエリを用いたリストアイテムの取得</vt:lpstr>
      <vt:lpstr>4.リストアイテムの作成</vt:lpstr>
      <vt:lpstr>4-1.内部リスト名の確認・設定</vt:lpstr>
      <vt:lpstr>4-1.内部リスト名の確認・設定</vt:lpstr>
      <vt:lpstr>4-2.リストアイテムの作成</vt:lpstr>
      <vt:lpstr>4-3.内容解説</vt:lpstr>
      <vt:lpstr>5.リストアイテムの更新</vt:lpstr>
      <vt:lpstr>5-1.アイテムIDの確認・設定</vt:lpstr>
      <vt:lpstr>5-1.アイテムIDの確認・設定</vt:lpstr>
      <vt:lpstr>5-2.リストアイテムの更新</vt:lpstr>
      <vt:lpstr>5-3.内容解説</vt:lpstr>
      <vt:lpstr>6.リストアイテムの削除</vt:lpstr>
      <vt:lpstr>6-1.アイテムIDの設定</vt:lpstr>
      <vt:lpstr>6-2.リストアイテムの削除</vt:lpstr>
      <vt:lpstr>6-3.内容解説</vt:lpstr>
      <vt:lpstr>7.REST API用IDのパスワード管理</vt:lpstr>
      <vt:lpstr>7-1.パスワードの有効期限</vt:lpstr>
      <vt:lpstr>7-2.パスワード有効期限の確認</vt:lpstr>
      <vt:lpstr>7-2.パスワード有効期限の確認</vt:lpstr>
      <vt:lpstr>7-2.パスワード有効期限の確認</vt:lpstr>
      <vt:lpstr>7-2.パスワード有効期限の確認</vt:lpstr>
      <vt:lpstr>7-2.パスワード有効期限の確認</vt:lpstr>
      <vt:lpstr>7-2.パスワード有効期限の確認</vt:lpstr>
      <vt:lpstr>7-2.パスワード有効期限の確認</vt:lpstr>
      <vt:lpstr>7-2.パスワード有効期限の確認</vt:lpstr>
      <vt:lpstr>7-2.パスワード有効期限の確認</vt:lpstr>
      <vt:lpstr>7-3.パスワード有効期限切れ対応</vt:lpstr>
      <vt:lpstr>8.おまけ情報</vt:lpstr>
      <vt:lpstr>8-1.権限付与XMLのポイント</vt:lpstr>
      <vt:lpstr>8-2.プロキシサーバエラーへの対処</vt:lpstr>
      <vt:lpstr>8-2.プロキシサーバエラーへの対処</vt:lpstr>
      <vt:lpstr>8-2.プロキシサーバエラーへの対処</vt:lpstr>
      <vt:lpstr>8-2.プロキシサーバエラーへの対処</vt:lpstr>
      <vt:lpstr>8-3.リストアイテムデータの送信フォーマット</vt:lpstr>
      <vt:lpstr>8-3.リストアイテムデータの送信フォーマット</vt:lpstr>
      <vt:lpstr>8-4.リストの列名に日本語を使用した際の留意点</vt:lpstr>
      <vt:lpstr>8-4.リストの列名に日本語を使用した際の留意点</vt:lpstr>
      <vt:lpstr>8-4.リストの列名に日本語を使用した際の留意点</vt:lpstr>
      <vt:lpstr>8-5.リストアイテムの5000/20000件問題</vt:lpstr>
      <vt:lpstr>8-6.リストアイテムデータ更新手法の一例</vt:lpstr>
      <vt:lpstr>8-7.フォルダ・ファイル操作のプログラム例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Oji, Shiyogo/大路 将吾</dc:creator>
  <cp:lastModifiedBy>Oji, Shiyogo/大路 将吾</cp:lastModifiedBy>
  <cp:revision>193</cp:revision>
  <dcterms:created xsi:type="dcterms:W3CDTF">2020-09-01T09:13:40Z</dcterms:created>
  <dcterms:modified xsi:type="dcterms:W3CDTF">2022-10-21T04:55:43Z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0x0101009D344839C70CB54EBCA21DB0FCE0BD4A</vt:lpwstr>
  </property>
</Properties>
</file>