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hu-HU" dirty="1"/>
              <a:t>A feldolgozott élelmiszerek osztályozása</a:t>
            </a:r>
            <a:r>
              <a:rPr lang="hu-HU" dirty="1"/>
              <a:t> </a:t>
            </a: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hu-HU" dirty="1"/>
              <a:t>Csoportfeladat</a:t>
            </a:r>
            <a:r>
              <a:rPr lang="hu-HU" dirty="1"/>
              <a:t> </a:t>
            </a: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4948" y="2231250"/>
            <a:ext cx="2185000" cy="282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hu-HU" dirty="1" sz="2400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rPr>
              <a:t>Minimálisan feldolgozott</a:t>
            </a: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hu-HU" dirty="1" sz="2400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rPr>
              <a:t>Konzerválásra feldolgozva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109250" y="225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hu-HU" dirty="1" sz="2400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rPr>
              <a:t>Kombinált összetevők keverékei (pl. </a:t>
            </a:r>
            <a:r>
              <a:rPr lang="hu-HU" dirty="1" i="1" sz="2000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rPr>
              <a:t>Csomagolt keverékek, konzerv szószok és keverékek, házi készítésűek</a:t>
            </a: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92375" y="310050"/>
            <a:ext cx="87555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29629"/>
              <a:buNone/>
            </a:pPr>
            <a:r>
              <a:rPr lang="hu-HU" dirty="1" sz="2400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rPr>
              <a:t>„Azonnal fogyasztható” élelmiszerek (pl. </a:t>
            </a:r>
            <a:r>
              <a:rPr lang="hu-HU" dirty="1" i="1" sz="2000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rPr>
              <a:t>Csomagolt, azonnal fogyasztható élelmiszerek és keverékek, bolti készételek)</a:t>
            </a: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034EA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hu-HU" dirty="1" sz="2400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rPr>
              <a:t>Elkészített élelmiszerek/ételek</a:t>
            </a: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