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 id="260" r:id="rId5"/>
    <p:sldId id="262" r:id="rId6"/>
    <p:sldId id="261" r:id="rId7"/>
    <p:sldId id="263"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B6AD7B-103B-49ED-A2DD-A3E05212F25A}">
          <p14:sldIdLst>
            <p14:sldId id="259"/>
            <p14:sldId id="258"/>
            <p14:sldId id="256"/>
            <p14:sldId id="260"/>
            <p14:sldId id="262"/>
          </p14:sldIdLst>
        </p14:section>
        <p14:section name="Untitled Section" id="{07030D82-DA42-43BA-9A71-EBD3AC6AAB86}">
          <p14:sldIdLst>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6" d="100"/>
          <a:sy n="56" d="100"/>
        </p:scale>
        <p:origin x="129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34.091"/>
    </inkml:context>
    <inkml:brush xml:id="br0">
      <inkml:brushProperty name="width" value="0.035" units="cm"/>
      <inkml:brushProperty name="height" value="0.035" units="cm"/>
    </inkml:brush>
  </inkml:definitions>
  <inkml:trace contextRef="#ctx0" brushRef="#br0">87 1 24575,'2'152'0,"-5"175"0,-19-152 0,-1 20 0,18-139-682,-22 110-1,18-128-6143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03.965"/>
    </inkml:context>
    <inkml:brush xml:id="br0">
      <inkml:brushProperty name="width" value="0.035" units="cm"/>
      <inkml:brushProperty name="height" value="0.035" units="cm"/>
    </inkml:brush>
  </inkml:definitions>
  <inkml:trace contextRef="#ctx0" brushRef="#br0">194 146 24575,'-1'1'0,"-1"-1"0,1 0 0,-1 1 0,1-1 0,-1 1 0,1-1 0,0 1 0,-1 0 0,1-1 0,0 1 0,0 0 0,-1 0 0,1 0 0,0 0 0,0 0 0,0 0 0,0 0 0,0 1 0,1-1 0,-1 0 0,0 0 0,0 1 0,1-1 0,-1 1 0,1-1 0,-1 3 0,-11 46 0,9-33 0,-12 47 0,3-15 0,-10 85 0,-2 51 0,-2 37 0,25-158 0,-4 59 0,3-109 0,0 0 0,-1-1 0,0 1 0,-1-1 0,0 0 0,-10 20 0,14-33 0,0-1 0,0 1 0,0 0 0,0 0 0,0 0 0,0 0 0,0 0 0,0 0 0,0 0 0,0 0 0,0-1 0,0 1 0,-1 0 0,1 0 0,0 0 0,0 0 0,0 0 0,0 0 0,0 0 0,0 0 0,0 0 0,0 0 0,0-1 0,0 1 0,0 0 0,0 0 0,0 0 0,-1 0 0,1 0 0,0 0 0,0 0 0,0 0 0,0 0 0,0 0 0,0 0 0,0 0 0,0 0 0,-1 0 0,1 0 0,0 0 0,0 0 0,0 0 0,0 0 0,0 0 0,0 0 0,0 0 0,0 0 0,-1 0 0,1 0 0,0 0 0,0 0 0,0 0 0,0 0 0,0 0 0,0 1 0,0-1 0,0 0 0,0 0 0,0 0 0,0 0 0,-1 0 0,1 0 0,0 0 0,0 0 0,0 0 0,0 0 0,0 1 0,0-1 0,0 0 0,-3-15 0,-1-19 0,4-320 0,1 180 0,0 144 0,2 1 0,1 0 0,1 0 0,1 0 0,2 1 0,17-44 0,-8 31 0,2 2 0,2 0 0,44-61 0,-36 56 0,-21 31 0,0 1 0,1 0 0,0 0 0,14-12 0,-19 20 0,1 0 0,0 1 0,0-1 0,0 1 0,1 0 0,-1 1 0,0 0 0,1-1 0,0 2 0,0-1 0,-1 1 0,1 0 0,0 0 0,9 0 0,23 3 0,1 1 0,0 2 0,-1 2 0,0 2 0,42 14 0,-62-17 0,-1 1 0,0 1 0,0 0 0,-1 1 0,0 1 0,-1 0 0,0 1 0,-1 1 0,0 0 0,-1 1 0,0 0 0,-1 1 0,0 1 0,-1 0 0,-1 0 0,-1 1 0,0 0 0,-1 1 0,0 0 0,-2 0 0,0 1 0,-1 0 0,0 0 0,-2 0 0,3 34 0,-5-28 0,1 17 0,-1 1 0,-3-1 0,-1 0 0,-9 50 0,3-63 0,-1-1 0,-22 42 0,17-37 0,6-18 0,-1 1 0,0-2 0,-1 1 0,0-1 0,-1-1 0,0 0 0,-1-1 0,-28 19 0,-26 25 0,51-40 0,-1-1 0,0 0 0,-1-1 0,-1-1 0,0-1 0,0-1 0,-1 0 0,0-1 0,-1-2 0,0 0 0,0-1 0,-1-1 0,1-1 0,-1-1 0,-38 1 0,13-4-1365,5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07.299"/>
    </inkml:context>
    <inkml:brush xml:id="br0">
      <inkml:brushProperty name="width" value="0.035" units="cm"/>
      <inkml:brushProperty name="height" value="0.035" units="cm"/>
    </inkml:brush>
  </inkml:definitions>
  <inkml:trace contextRef="#ctx0" brushRef="#br0">53 152 24575,'2'153'0,"-6"175"0,-19-183 0,2-6 0,19-121 0,1-20 0,1-30 0,0 31 0,-1-99 0,-1 27 0,3-1 0,21-146 0,-11 169 0,2 1 0,3 0 0,39-87 0,-50 128 0,1 0 0,1 1 0,-1 0 0,1 0 0,1 1 0,-1 0 0,1 0 0,1 1 0,-1 0 0,1 0 0,0 1 0,0 0 0,1 0 0,-1 1 0,1 1 0,0-1 0,18-2 0,18-3 0,0 2 0,73-2 0,-107 8 0,17 0 0,9-2 0,1 2 0,71 7 0,-98-4 0,0 1 0,0 0 0,0 0 0,0 1 0,-1 1 0,1 0 0,-1 0 0,0 1 0,-1 0 0,0 1 0,0 1 0,0-1 0,8 10 0,-9-8 0,-1 1 0,0 0 0,-1 0 0,0 0 0,-1 1 0,0 0 0,-1 0 0,0 1 0,0-1 0,-1 1 0,-1 0 0,0 0 0,-1 0 0,0 1 0,-1-1 0,-1 24 0,1-30 0,1 34 0,-2-1 0,-8 64 0,6-90 0,-1-1 0,0 0 0,-1 0 0,0 0 0,-1 0 0,0 0 0,-1-1 0,-1 0 0,1 0 0,-2-1 0,1 1 0,-13 11 0,4-8 0,0 0 0,-1-1 0,-35 19 0,-15 12 0,40-24 0,-1-2 0,-1-1 0,0-1 0,-2-2 0,1-1 0,-2-1 0,1-1 0,-2-2 0,1-2 0,-39 5 0,-25 1-1365,54-3-5461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57.348"/>
    </inkml:context>
    <inkml:brush xml:id="br0">
      <inkml:brushProperty name="width" value="0.035" units="cm"/>
      <inkml:brushProperty name="height" value="0.035" units="cm"/>
    </inkml:brush>
  </inkml:definitions>
  <inkml:trace contextRef="#ctx0" brushRef="#br0">1 0 24575,'0'964'0,"1"-938"0,2-1 0,1 0 0,10 38 0,-6-31 0,6 47 0,-8 223 0,-5-1001 0,-3 302 0,5 348 0,2 1 0,20-84 0,-14 82 0,-10 45 0,1-1 0,-1 1 0,2-1 0,-1 1 0,1 0 0,-1-1 0,1 1 0,1 1 0,-1-1 0,1 0 0,0 1 0,0 0 0,0 0 0,0 0 0,1 0 0,0 1 0,0-1 0,0 1 0,0 0 0,0 1 0,0 0 0,1-1 0,-1 2 0,1-1 0,0 0 0,-1 1 0,1 0 0,0 1 0,0-1 0,8 2 0,-3-2 0,0 2 0,0-1 0,0 2 0,0-1 0,0 2 0,0-1 0,-1 1 0,1 1 0,-1 0 0,0 0 0,0 1 0,-1 1 0,1-1 0,-1 2 0,14 11 0,-15-8 0,0-1 0,-1 2 0,0-1 0,-1 1 0,0 0 0,-1 1 0,0-1 0,-1 1 0,0 0 0,-1 0 0,3 20 0,-2-4 0,-1 0 0,-1 1 0,-2-1 0,-3 29 0,2-47 0,0 0 0,-1 1 0,-1-1 0,0 0 0,0-1 0,-1 1 0,0-1 0,-1 1 0,-6 10 0,-4 0 0,0 0 0,-25 24 0,1-2 0,36-39 0,1 0 0,-1 0 0,1 0 0,0 1 0,0-1 0,1 0 0,-1 1 0,1-1 0,0 1 0,-1 0 0,2-1 0,-1 1 0,0 0 0,1 0 0,0-1 0,-1 1 0,2 6 0,0-4 0,0 1 0,1-1 0,0 1 0,0-1 0,1 0 0,0 0 0,0 0 0,0 0 0,6 7 0,7 7 0,1 0 0,2-1 0,39 33 0,112 73 0,-106-82 0,80 71 0,-120-93-1365,-1-3-5461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58.340"/>
    </inkml:context>
    <inkml:brush xml:id="br0">
      <inkml:brushProperty name="width" value="0.035" units="cm"/>
      <inkml:brushProperty name="height" value="0.035" units="cm"/>
    </inkml:brush>
  </inkml:definitions>
  <inkml:trace contextRef="#ctx0" brushRef="#br0">175 1 24575,'11'-1'0,"0"2"0,0-1 0,0 2 0,-1-1 0,1 1 0,0 1 0,-1 0 0,16 7 0,-19-6 0,0 0 0,-1 0 0,1 1 0,-1 0 0,0 0 0,0 1 0,0-1 0,-1 1 0,0 1 0,0-1 0,-1 1 0,6 9 0,-5-6 0,0 0 0,-1 0 0,0 0 0,0 0 0,-1 1 0,0 0 0,-1-1 0,2 22 0,-4-27 0,0 1 0,0-1 0,-1 0 0,0 1 0,0-1 0,0 0 0,-1 1 0,1-1 0,-1 0 0,0 0 0,-1 0 0,1-1 0,-1 1 0,0 0 0,0-1 0,-1 0 0,1 0 0,-1 0 0,-7 6 0,1-2 0,0-1 0,0 0 0,0-1 0,-1 0 0,0-1 0,-1 0 0,1-1 0,-1 0 0,0-1 0,0 0 0,0 0 0,0-2 0,-13 1 0,17-2 0,-1 0 0,0-1 0,0 0 0,1 0 0,-1-1 0,0 0 0,1 0 0,0-1 0,-1-1 0,1 1 0,1-1 0,-1 0 0,0-1 0,1 0 0,0 0 0,0-1 0,1 1 0,-12-14 0,15 16 3,1-1 0,0 1-1,0-1 1,0 0-1,0 0 1,0 1 0,1-1-1,0 0 1,-1 0 0,2-1-1,-1 1 1,0 0-1,1 0 1,0 0 0,0-1-1,0 1 1,0 0 0,1 0-1,-1 0 1,1 0 0,0 0-1,4-8 1,2-7-99,2 1 0,1 1 0,19-29 0,-5 9-946,-6 5-5784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59.221"/>
    </inkml:context>
    <inkml:brush xml:id="br0">
      <inkml:brushProperty name="width" value="0.035" units="cm"/>
      <inkml:brushProperty name="height" value="0.035" units="cm"/>
    </inkml:brush>
  </inkml:definitions>
  <inkml:trace contextRef="#ctx0" brushRef="#br0">0 48 24575,'16'-1'0,"-1"2"0,0 0 0,1 1 0,-1 1 0,0 0 0,0 1 0,0 0 0,0 1 0,27 14 0,-34-14 0,0 1 0,-1-1 0,1 1 0,-1 1 0,0-1 0,0 1 0,-1 0 0,0 1 0,0-1 0,-1 1 0,0 1 0,-1-1 0,1 0 0,-2 1 0,1 0 0,-1 0 0,2 12 0,-2-10 0,-1 0 0,0 0 0,0 0 0,-2 1 0,1-1 0,-1 0 0,-1 1 0,0-1 0,-3 13 0,3-20 0,-1 0 0,1 0 0,-1 0 0,1-1 0,-1 1 0,0 0 0,-1-1 0,1 1 0,-1-1 0,1 0 0,-1 0 0,0 0 0,0 0 0,0 0 0,-1-1 0,1 0 0,0 1 0,-1-1 0,0 0 0,1-1 0,-1 1 0,0-1 0,0 1 0,0-1 0,0 0 0,0-1 0,-7 1 0,7 0 0,1-1 0,0 0 0,-1 0 0,1 0 0,-1 0 0,1 0 0,0-1 0,-1 0 0,1 0 0,0 0 0,-1 0 0,1 0 0,0-1 0,0 1 0,0-1 0,0 0 0,0 0 0,-4-3 0,4 1 0,-1-1 0,1 1 0,-1-1 0,1 0 0,1 1 0,-1-1 0,1-1 0,-1 1 0,2 0 0,-3-9 0,-1-11 0,1-1 0,2 0 0,1 0 0,1-26 0,1 34 0,-1-12-455,2 1 0,7-39 0,4 19-6371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0.028"/>
    </inkml:context>
    <inkml:brush xml:id="br0">
      <inkml:brushProperty name="width" value="0.035" units="cm"/>
      <inkml:brushProperty name="height" value="0.035" units="cm"/>
    </inkml:brush>
  </inkml:definitions>
  <inkml:trace contextRef="#ctx0" brushRef="#br0">0 0 24575,'2'31'0,"1"0"0,12 49 0,-5-28 0,0 5 0,13 70 0,5 129 0,-23 319 0,-6-435 0,1-125 0,-1 1 0,1 0 0,1 1 0,1-1 0,3 17 0,-4-29 0,0 0 0,0 0 0,1 0 0,-1-1 0,1 1 0,0 0 0,0-1 0,0 1 0,1-1 0,-1 1 0,1-1 0,0 0 0,0 0 0,0 0 0,0-1 0,0 1 0,1-1 0,-1 0 0,1 0 0,7 4 0,4-2 0,1 1 0,0-2 0,0 0 0,0-1 0,0-1 0,20 0 0,5-3 0,51-7 0,-48-1-1365,-11-3-5461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0.681"/>
    </inkml:context>
    <inkml:brush xml:id="br0">
      <inkml:brushProperty name="width" value="0.035" units="cm"/>
      <inkml:brushProperty name="height" value="0.035" units="cm"/>
    </inkml:brush>
  </inkml:definitions>
  <inkml:trace contextRef="#ctx0" brushRef="#br0">0 1 24575,'8'0'0,"19"0"0,13 0 0,16 0 0,7 0 0,8 0 0,1 0 0,5 0 0,4 8 0,-2 2 0,-15 9 0,-18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2.923"/>
    </inkml:context>
    <inkml:brush xml:id="br0">
      <inkml:brushProperty name="width" value="0.035" units="cm"/>
      <inkml:brushProperty name="height" value="0.035" units="cm"/>
    </inkml:brush>
  </inkml:definitions>
  <inkml:trace contextRef="#ctx0" brushRef="#br0">621 3 24575,'-62'-1'0,"24"-1"0,0 2 0,0 2 0,0 1 0,-38 9 0,65-10 0,0 2 0,0-1 0,1 1 0,0 0 0,0 1 0,0 1 0,0-1 0,1 2 0,0-1 0,0 1 0,0 0 0,1 1 0,1 0 0,-1 0 0,1 1 0,0 0 0,1 0 0,-7 14 0,1 2 0,2 0 0,0 1 0,2 0 0,1 0 0,1 1 0,-5 53 0,9-60 0,1 1 0,1 0 0,1-1 0,1 1 0,1-1 0,1 1 0,1-1 0,0 0 0,15 34 0,-16-46 0,0-1 0,0-1 0,1 1 0,0-1 0,0 1 0,1-1 0,-1-1 0,1 1 0,0-1 0,1 0 0,-1 0 0,1-1 0,0 0 0,1 0 0,-1-1 0,0 0 0,1 0 0,0-1 0,-1 0 0,1 0 0,0-1 0,0 0 0,14 1 0,-12-2 0,1-1 0,-1 1 0,0-2 0,0 1 0,0-2 0,0 1 0,-1-1 0,1 0 0,-1-1 0,1 0 0,-1-1 0,0 0 0,-1 0 0,1-1 0,-1 0 0,0-1 0,-1 0 0,11-11 0,3-13 0,-1 0 0,-1-1 0,-2-1 0,14-38 0,14-24 0,-36 77 0,15-26 0,-1-1 0,-3-2 0,-1 0 0,22-90 0,-72 273 0,13 69 0,11 291 0,8-372 0,0-113 0,-1 0 0,-1-1 0,0 1 0,0 0 0,-1 0 0,0-1 0,-1 1 0,0-1 0,-1 0 0,0 0 0,-1 0 0,0 0 0,0-1 0,-1 0 0,0 0 0,-1 0 0,0-1 0,0 0 0,-1-1 0,0 1 0,0-1 0,-1-1 0,0 0 0,0 0 0,-13 6 0,0 0 0,1-2 0,-2 0 0,0-1 0,0-1 0,0-2 0,-35 6 0,-144 5 0,117-13 0,34 2-1365,7 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4.410"/>
    </inkml:context>
    <inkml:brush xml:id="br0">
      <inkml:brushProperty name="width" value="0.035" units="cm"/>
      <inkml:brushProperty name="height" value="0.035" units="cm"/>
    </inkml:brush>
  </inkml:definitions>
  <inkml:trace contextRef="#ctx0" brushRef="#br0">2 1 24575,'-2'138'0,"6"156"0,-4-287 0,1 0 0,0 0 0,0-1 0,1 1 0,0 0 0,0 0 0,0-1 0,1 1 0,0-1 0,0 0 0,1 0 0,-1 0 0,2 0 0,-1 0 0,0-1 0,1 0 0,7 6 0,-5-6 0,0-1 0,0 0 0,0-1 0,1 0 0,0 0 0,-1 0 0,1-1 0,0 0 0,0 0 0,0-1 0,0 0 0,0-1 0,1 0 0,12-1 0,-14 0 0,0 0 0,0 0 0,-1 0 0,1-1 0,0 0 0,-1 0 0,1-1 0,-1 1 0,0-1 0,0-1 0,0 1 0,0-1 0,-1 0 0,10-10 0,-7 5 0,0 0 0,-1 0 0,-1-1 0,0 0 0,0 0 0,-1 0 0,0-1 0,4-13 0,1-10 0,-2 0 0,-1-1 0,-2 0 0,1-69 0,-8-70 0,2 174 0,0 0 0,0 0 0,0 0 0,0 0 0,0 0 0,1 0 0,-1 0 0,0 1 0,0-1 0,0 0 0,0 0 0,0 0 0,0 0 0,0 0 0,0 0 0,0 0 0,0 0 0,0 0 0,1 0 0,-1 0 0,0 0 0,0 0 0,0 0 0,0 0 0,0 0 0,0 0 0,0 0 0,0 0 0,0 0 0,0 0 0,1 0 0,-1 0 0,0 0 0,0 0 0,0 0 0,0 0 0,0 0 0,0 0 0,0 0 0,0 0 0,0-1 0,9 20 0,7 27 0,28 95-682,90 194-1,-118-302-6143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5.589"/>
    </inkml:context>
    <inkml:brush xml:id="br0">
      <inkml:brushProperty name="width" value="0.035" units="cm"/>
      <inkml:brushProperty name="height" value="0.035" units="cm"/>
    </inkml:brush>
  </inkml:definitions>
  <inkml:trace contextRef="#ctx0" brushRef="#br0">302 2 24575,'-25'-1'0,"4"1"0,0 0 0,-1 1 0,1 1 0,-24 6 0,39-7 0,-1 2 0,0-1 0,1 1 0,-1 0 0,1 0 0,0 1 0,0 0 0,0 0 0,1 0 0,-1 1 0,1 0 0,0 0 0,0 0 0,1 1 0,-1-1 0,-4 9 0,2 1 0,0-1 0,1 1 0,0 0 0,1 0 0,1 1 0,1 0 0,0 0 0,1 0 0,0 0 0,1 0 0,3 26 0,-2-30 0,1-1 0,1 1 0,0 0 0,1-1 0,0 1 0,0-1 0,2 0 0,-1 0 0,1 0 0,1 0 0,0-1 0,0 0 0,1 0 0,0-1 0,1 0 0,11 11 0,-15-17 0,1 0 0,0 0 0,0 0 0,1-1 0,-1 0 0,0 0 0,1 0 0,-1-1 0,1 1 0,-1-1 0,1 0 0,0-1 0,-1 0 0,1 0 0,0 0 0,0 0 0,-1-1 0,1 0 0,0 0 0,-1-1 0,1 1 0,-1-1 0,0 0 0,1-1 0,-1 1 0,0-1 0,-1 0 0,1-1 0,0 1 0,-1-1 0,0 0 0,1 0 0,-2 0 0,1 0 0,0-1 0,-1 1 0,0-1 0,0 0 0,0 0 0,3-9 0,0-10 0,-1 0 0,-2 0 0,0 0 0,-1-1 0,-3-48 0,1-11 0,0 81 0,0 0 0,0 0 0,0 0 0,1 0 0,-1 0 0,1 0 0,0 0 0,0 0 0,0 1 0,0-1 0,0 0 0,3-5 0,-3 8 0,-1 0 0,0 0 0,0 0 0,1-1 0,-1 1 0,0 0 0,1 0 0,-1 0 0,0 0 0,0 0 0,1 0 0,-1 0 0,0 0 0,1 0 0,-1 0 0,0 0 0,0 0 0,1 0 0,-1 0 0,0 0 0,1 0 0,-1 1 0,0-1 0,0 0 0,1 0 0,-1 0 0,0 0 0,0 1 0,1-1 0,-1 0 0,0 0 0,0 0 0,0 1 0,1-1 0,-1 0 0,0 0 0,0 1 0,12 24 0,1 19 0,3-1 0,2 0 0,1-2 0,2 0 0,2-1 0,2-1 0,1-1 0,56 61 0,-69-88 11,-1-1 0,1-1 0,1 0 0,0-1 0,0-1 0,1 0-1,-1 0 1,1-2 0,1 0 0,28 6 0,-16-6-259,0-2 1,0 0-1,1-2 1,-1 0-1,31-5 1,-7-4-6579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36.333"/>
    </inkml:context>
    <inkml:brush xml:id="br0">
      <inkml:brushProperty name="width" value="0.035" units="cm"/>
      <inkml:brushProperty name="height" value="0.035" units="cm"/>
    </inkml:brush>
  </inkml:definitions>
  <inkml:trace contextRef="#ctx0" brushRef="#br0">117 3 24575,'63'-1'0,"-15"-1"0,-1 3 0,1 1 0,48 10 0,-83-10 0,-1 1 0,1 1 0,-1 0 0,1 0 0,-1 1 0,-1 1 0,1 0 0,-1 0 0,0 1 0,0 1 0,-1 0 0,0 0 0,0 1 0,-1 0 0,15 21 0,-18-21 0,-1 0 0,0 1 0,-1 0 0,0 0 0,-1 0 0,0 1 0,0-1 0,-1 1 0,1 18 0,-1 13 0,-4 50 0,0-39 0,2-25 0,-1-1 0,-2 1 0,-1-1 0,-1 0 0,-9 31 0,11-49 0,0-1 0,-1 0 0,1 1 0,-2-1 0,1 0 0,-1-1 0,0 1 0,-1-1 0,0 0 0,0-1 0,0 1 0,-1-1 0,0 0 0,0-1 0,-1 1 0,1-2 0,-1 1 0,0-1 0,-11 4 0,-6 1 0,0 0 0,-1-2 0,0-1 0,0 0 0,-51 2 0,64-8 0,1-1 0,0 0 0,0-1 0,0 0 0,0-1 0,0 0 0,1-1 0,-1-1 0,1 1 0,0-2 0,0 1 0,1-2 0,-1 1 0,1-2 0,-10-8 0,16 12 0,-54-52 0,54 53 0,0-1 0,1-1 0,-1 1 0,1 0 0,0-1 0,1 0 0,-1 1 0,1-1 0,0 0 0,0 0 0,-2-9 0,4 14 0,0-1 0,0 0 0,0 0 0,0 1 0,0-1 0,1 0 0,-1 0 0,0 1 0,0-1 0,1 0 0,-1 1 0,0-1 0,1 0 0,-1 1 0,0-1 0,1 1 0,-1-1 0,1 0 0,-1 1 0,1-1 0,0 1 0,-1 0 0,1-1 0,-1 1 0,1-1 0,0 1 0,-1 0 0,1-1 0,0 1 0,-1 0 0,1 0 0,0 0 0,0 0 0,-1-1 0,1 1 0,0 0 0,0 0 0,-1 0 0,1 1 0,0-1 0,0 0 0,-1 0 0,1 0 0,1 1 0,35 8 0,-35-8 0,40 16 0,-2 1 0,0 3 0,42 28 0,-60-33 0,-1 1 0,35 34 0,-39-33 0,1-1 0,1-1 0,38 25 0,18 7 0,26 15 0,91 47-1365,-156-92-5461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6.338"/>
    </inkml:context>
    <inkml:brush xml:id="br0">
      <inkml:brushProperty name="width" value="0.035" units="cm"/>
      <inkml:brushProperty name="height" value="0.035" units="cm"/>
    </inkml:brush>
  </inkml:definitions>
  <inkml:trace contextRef="#ctx0" brushRef="#br0">1 1 24575,'0'75'0,"18"136"0,7 63 0,-18-150 0,-6-116 0,-1 0 0,2 0 0,-1-1 0,1 1 0,0 0 0,1 0 0,0-1 0,4 8 0,-6-13 0,0-1 0,0 1 0,0 0 0,0-1 0,0 1 0,1-1 0,-1 0 0,1 1 0,-1-1 0,1 0 0,0 0 0,-1 0 0,1 0 0,0 0 0,0 0 0,0 0 0,-1-1 0,1 1 0,0-1 0,0 1 0,0-1 0,0 0 0,0 0 0,0 0 0,0 0 0,0 0 0,0 0 0,0-1 0,0 1 0,0-1 0,0 1 0,0-1 0,-1 0 0,1 1 0,0-1 0,0 0 0,-1 0 0,4-2 0,19-14 0,0-1 0,-1-1 0,-1-1 0,-1-1 0,0-1 0,17-25 0,-9 6-1365,-7 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08.060"/>
    </inkml:context>
    <inkml:brush xml:id="br0">
      <inkml:brushProperty name="width" value="0.035" units="cm"/>
      <inkml:brushProperty name="height" value="0.035" units="cm"/>
    </inkml:brush>
  </inkml:definitions>
  <inkml:trace contextRef="#ctx0" brushRef="#br0">484 0 24575,'-2'25'0,"0"-1"0,-2-1 0,-8 31 0,-5 30 0,5 74 0,11 209 0,4-167 0,-3-97 0,-19 167 0,-12 19 0,32-483 0,-3 163 0,0 1 0,-2-1 0,-2 1 0,0 0 0,-13-32 0,17 57 0,0-1 0,-1 0 0,0 1 0,0-1 0,0 1 0,-1 0 0,0 0 0,0 0 0,0 1 0,-1-1 0,1 1 0,-1 0 0,0 0 0,0 1 0,0 0 0,-1-1 0,1 2 0,-1-1 0,0 1 0,0 0 0,0 0 0,0 0 0,-10-1 0,9 3 0,0 0 0,0 0 0,1 1 0,-1 0 0,1 0 0,-1 0 0,0 1 0,1 0 0,0 0 0,0 1 0,-1 0 0,1 0 0,1 0 0,-1 1 0,0-1 0,1 2 0,0-1 0,0 0 0,0 1 0,1 0 0,-7 9 0,-1 2 0,1 1 0,1 1 0,0 0 0,1 1 0,1-1 0,1 1 0,1 1 0,0 0 0,2 0 0,0 0 0,1 0 0,1 0 0,1 1 0,3 38 0,-1-53 4,0 1 0,0-1 0,0 1 0,1-1 0,0 0 0,1 1 0,-1-1 0,1 0 0,0-1 0,1 1 0,-1 0 0,1-1 0,0 0 0,1 0 0,-1 0 0,1 0 0,0-1 0,0 0 0,1 0 0,-1 0 0,1-1 0,0 1 0,-1-2 0,2 1 0,-1 0 0,0-1 0,0 0 0,9 1 0,15 3-273,1-2 1,-1-1-1,1-1 1,50-4 0,-75 2 129,37-2-6687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4.066"/>
    </inkml:context>
    <inkml:brush xml:id="br0">
      <inkml:brushProperty name="width" value="0.035" units="cm"/>
      <inkml:brushProperty name="height" value="0.035" units="cm"/>
    </inkml:brush>
  </inkml:definitions>
  <inkml:trace contextRef="#ctx0" brushRef="#br0">0 0 23551,'0'1248'0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46.692"/>
    </inkml:context>
    <inkml:brush xml:id="br0">
      <inkml:brushProperty name="width" value="0.035" units="cm"/>
      <inkml:brushProperty name="height" value="0.035" units="cm"/>
    </inkml:brush>
  </inkml:definitions>
  <inkml:trace contextRef="#ctx0" brushRef="#br0">861 5 24575,'-71'-2'0,"32"0"0,1 1 0,-66 8 0,94-5 0,1-1 0,-1 1 0,1 1 0,0 0 0,0 0 0,0 1 0,0 0 0,1 0 0,-1 1 0,1 0 0,0 0 0,1 1 0,-1 0 0,1 1 0,-12 14 0,14-12 0,-1 0 0,1 1 0,1 0 0,0 0 0,0 0 0,1 0 0,0 1 0,1-1 0,0 1 0,1 0 0,0 15 0,1-11 0,0-1 0,1 0 0,0 1 0,2-1 0,-1 0 0,2 0 0,0 0 0,6 14 0,-7-23 0,-1 0 0,1-1 0,0 1 0,0-1 0,1 0 0,-1 0 0,1 0 0,0 0 0,0-1 0,0 0 0,8 5 0,57 24 0,-6-2 0,-53-24 0,0 0 0,1-1 0,0 0 0,-1-1 0,1 0 0,1 0 0,-1-1 0,0-1 0,1 0 0,0-1 0,14 1 0,-20-2 0,-1-1 0,1 0 0,-1 0 0,1 0 0,-1-1 0,0 1 0,0-1 0,0 0 0,0-1 0,0 0 0,0 1 0,0-1 0,-1-1 0,1 1 0,-1-1 0,0 1 0,0-1 0,-1-1 0,1 1 0,-1 0 0,0-1 0,0 0 0,0 1 0,-1-1 0,4-9 0,0-4 0,0 1 0,-2-2 0,0 1 0,-1 0 0,-1-1 0,0-20 0,-7-113 0,4 131 0,4 11 0,5 21 0,7 23 0,-7 0 0,-3 0 0,0 0 0,-2 43 0,6 42 0,-6-99 0,13 85 0,-4 2 0,-5 0 0,-8 120 0,-1-211 0,-1 0 0,0-1 0,-1 0 0,-1 0 0,0 0 0,-1 0 0,-1-1 0,0 0 0,-1 0 0,-17 22 0,-7 4 0,-75 69 0,95-98 0,3-3 0,-1 1 0,0-1 0,0-1 0,-1 0 0,0 0 0,-1-1 0,1-1 0,-1 1 0,0-2 0,-24 6 0,6-5 0,-1-2 0,1 0 0,-47-4 0,-41 0 0,-112-6 0,222 7-136,-1-1-1,1 0 1,0-1-1,1 1 1,-1-2-1,0 1 1,0-1-1,1 0 0,-14-8 1,-4-9-6690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3.208"/>
    </inkml:context>
    <inkml:brush xml:id="br0">
      <inkml:brushProperty name="width" value="0.035" units="cm"/>
      <inkml:brushProperty name="height" value="0.035" units="cm"/>
    </inkml:brush>
  </inkml:definitions>
  <inkml:trace contextRef="#ctx0" brushRef="#br0">0 324 24575,'14'-24'0,"0"2"0,1 0 0,29-32 0,-11 14 0,-11 12 0,40-37 0,-54 57 0,1 0 0,0 0 0,1 1 0,0 0 0,0 1 0,1 0 0,-1 1 0,16-6 0,-19 10 0,-1 0 0,0 1 0,0 0 0,1 0 0,-1 0 0,0 1 0,0 0 0,0 0 0,0 1 0,0-1 0,0 1 0,0 1 0,0-1 0,0 1 0,-1 0 0,0 0 0,1 1 0,-1-1 0,7 8 0,8 6 0,-1 1 0,-1 1 0,20 26 0,-26-29 0,0 0 0,-2 0 0,1 1 0,-2 0 0,-1 1 0,0 0 0,-1 1 0,-1-1 0,0 1 0,-2 1 0,0-1 0,-1 1 0,0 26 0,-3-41 0,-1 0 0,1-1 0,-1 1 0,0 0 0,-1 0 0,1-1 0,-1 1 0,0-1 0,0 1 0,0-1 0,0 0 0,-1 1 0,0-1 0,0-1 0,-6 7 0,3-4 0,-1 0 0,-1 0 0,1-1 0,-1 0 0,0-1 0,0 1 0,0-2 0,-10 4 0,4-2 0,0-1 0,0 0 0,0-2 0,0 1 0,-1-2 0,1 0 0,-1-1 0,1 0 0,-1-1 0,-24-5 0,29 4 0,1-2 0,-1 1 0,1-1 0,0-1 0,0 1 0,1-1 0,-1-1 0,1 0 0,0 0 0,0-1 0,1 0 0,0 0 0,0 0 0,1-1 0,0 0 0,0 0 0,-7-17 0,-1-6 0,1 0 0,2-2 0,-13-63 0,15 54 0,3 21 0,2 6 0,0-1 0,1-1 0,-1-17 0,2 373 0,5-164 0,-3 500 0,-1-636-455,-2-1 0,-12 60 0,4-49-6371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4.680"/>
    </inkml:context>
    <inkml:brush xml:id="br0">
      <inkml:brushProperty name="width" value="0.035" units="cm"/>
      <inkml:brushProperty name="height" value="0.035" units="cm"/>
    </inkml:brush>
  </inkml:definitions>
  <inkml:trace contextRef="#ctx0" brushRef="#br0">1 280 24575,'0'-3'0,"1"0"0,-1 0 0,1 0 0,0 0 0,0 0 0,0 0 0,1 0 0,-1 0 0,1 1 0,0-1 0,0 0 0,-1 1 0,2-1 0,-1 1 0,0 0 0,0 0 0,1 0 0,-1 0 0,6-3 0,0 0 0,0 0 0,0 1 0,1 0 0,0 0 0,13-3 0,-15 4 0,0 1 0,1 0 0,-1 1 0,1 0 0,-1 0 0,1 0 0,0 1 0,-1 0 0,1 1 0,-1 0 0,1 0 0,-1 0 0,1 1 0,-1 0 0,0 0 0,1 1 0,-1 0 0,-1 1 0,1-1 0,0 1 0,-1 0 0,0 1 0,0 0 0,0 0 0,-1 0 0,1 0 0,7 12 0,-2-3 0,-1 0 0,-1 2 0,-1-1 0,0 1 0,0 0 0,-2 0 0,0 1 0,6 29 0,-8-21 0,0 0 0,-2 0 0,0 1 0,-2-1 0,-4 38 0,1-49 0,-1 0 0,-1 0 0,0-1 0,-1 1 0,-1-1 0,1 0 0,-2-1 0,0 0 0,-1 0 0,0 0 0,0-1 0,-1-1 0,-1 0 0,0 0 0,-12 8 0,21-17 0,1 0 0,-1 0 0,0 0 0,1 0 0,-1 0 0,0-1 0,0 1 0,0-1 0,0 1 0,0-1 0,1 0 0,-1 1 0,0-1 0,0 0 0,0 0 0,0 0 0,0-1 0,0 1 0,0 0 0,0-1 0,0 1 0,0-1 0,-2-1 0,-1-1 0,1 0 0,0 0 0,0 0 0,0 0 0,1 0 0,-1-1 0,1 0 0,0 0 0,-3-5 0,-4-6 0,1-1 0,1-1 0,0 0 0,-5-19 0,-7-19 0,9 26 0,1 0 0,-8-42 0,16 62 0,1 0 0,0 0 0,1 0 0,0-1 0,0 1 0,1 0 0,0 0 0,1 0 0,0 0 0,0 0 0,1 0 0,5-12 0,17-24 0,42-59 0,6-8 0,-39 54-1365,-6 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5.566"/>
    </inkml:context>
    <inkml:brush xml:id="br0">
      <inkml:brushProperty name="width" value="0.035" units="cm"/>
      <inkml:brushProperty name="height" value="0.035" units="cm"/>
    </inkml:brush>
  </inkml:definitions>
  <inkml:trace contextRef="#ctx0" brushRef="#br0">20 1 24575,'1'156'0,"-4"181"0,-6-265 0,6-55 0,0-1 0,2 1 0,0 0 0,1 24 0,0-41 0,0 1 0,0 0 0,-1 0 0,1 0 0,0 0 0,0 0 0,0 0 0,1-1 0,-1 1 0,0 0 0,0 0 0,0 0 0,1 0 0,-1-1 0,0 1 0,1 0 0,-1 0 0,0 0 0,1-1 0,-1 1 0,1 0 0,0-1 0,-1 1 0,1 0 0,0-1 0,-1 1 0,1-1 0,0 1 0,-1-1 0,1 1 0,0-1 0,0 1 0,0-1 0,-1 0 0,1 0 0,0 1 0,0-1 0,0 0 0,0 0 0,0 0 0,0 0 0,-1 0 0,1 0 0,0 0 0,0 0 0,0 0 0,0-1 0,0 1 0,-1 0 0,3-1 0,2-2 0,1 0 0,-1-1 0,0 0 0,0 0 0,0 0 0,5-6 0,198-231 0,-157 179 0,67-89-1365,-71 93-5461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6.292"/>
    </inkml:context>
    <inkml:brush xml:id="br0">
      <inkml:brushProperty name="width" value="0.035" units="cm"/>
      <inkml:brushProperty name="height" value="0.035" units="cm"/>
    </inkml:brush>
  </inkml:definitions>
  <inkml:trace contextRef="#ctx0" brushRef="#br0">1 0 24575,'2'54'0,"16"86"0,0-3 0,-8 352 0,-7-106 0,-3-372 0,1 1 0,0 0 0,1-1 0,0 1 0,1-1 0,7 18 0,-9-25 0,1 0 0,0-1 0,0 1 0,1-1 0,-1 1 0,1-1 0,0 0 0,0 0 0,0 0 0,0-1 0,0 1 0,0-1 0,1 1 0,-1-1 0,1 0 0,0-1 0,0 1 0,-1-1 0,1 1 0,0-1 0,6 1 0,19 1 0,1-2 0,0 0 0,-1-2 0,33-5 0,4 1 0,85-2-1365,-90 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6.958"/>
    </inkml:context>
    <inkml:brush xml:id="br0">
      <inkml:brushProperty name="width" value="0.035" units="cm"/>
      <inkml:brushProperty name="height" value="0.035" units="cm"/>
    </inkml:brush>
  </inkml:definitions>
  <inkml:trace contextRef="#ctx0" brushRef="#br0">1 0 24575,'8'0'0,"19"0"0,21 0 0,11 0 0,3 0 0,-1 0 0,6 0 0,8 0 0,7 0 0,6 0 0,4 0 0,-5 0 0,-9 0 0,-18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7.983"/>
    </inkml:context>
    <inkml:brush xml:id="br0">
      <inkml:brushProperty name="width" value="0.035" units="cm"/>
      <inkml:brushProperty name="height" value="0.035" units="cm"/>
    </inkml:brush>
  </inkml:definitions>
  <inkml:trace contextRef="#ctx0" brushRef="#br0">1 1505 24575,'0'-934'0,"4"819"0,30-185 0,-33 290 0,1 0 0,0 0 0,1 0 0,0 1 0,1-1 0,0 1 0,10-18 0,-11 22 0,0 1 0,0 0 0,1 1 0,0-1 0,0 0 0,0 1 0,0 0 0,0 0 0,1 0 0,-1 1 0,1-1 0,0 1 0,-1 0 0,1 1 0,0-1 0,0 1 0,7-1 0,41-4 0,0 3 0,1 2 0,53 7 0,-21-2 0,19-2-56,-34-2-599,125 16 1,-144-5-6172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44.820"/>
    </inkml:context>
    <inkml:brush xml:id="br0">
      <inkml:brushProperty name="width" value="0.035" units="cm"/>
      <inkml:brushProperty name="height" value="0.035" units="cm"/>
    </inkml:brush>
  </inkml:definitions>
  <inkml:trace contextRef="#ctx0" brushRef="#br0">194 1 24575,'-5'8'0,"-1"1"0,1 0 0,0 0 0,1 0 0,0 0 0,0 1 0,1 0 0,1 0 0,0 0 0,0 0 0,-1 17 0,-6 27 0,-18 48 0,5 1 0,4 1 0,-6 160 0,21-221 0,-1 0 0,-13 48 0,8-47 0,-6 82 0,14-33-1365,2-52-5461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8.447"/>
    </inkml:context>
    <inkml:brush xml:id="br0">
      <inkml:brushProperty name="width" value="0.035" units="cm"/>
      <inkml:brushProperty name="height" value="0.035" units="cm"/>
    </inkml:brush>
  </inkml:definitions>
  <inkml:trace contextRef="#ctx0" brushRef="#br0">0 0 24575,'8'9'0,"11"2"0,11 7 0,16 2 0,8-4 0,4-4 0,8 4 0,1-1 0,5-2 0,-1 4 0,-5-1 0,-6-3 0,-4-4 0,-12-3-8191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29.580"/>
    </inkml:context>
    <inkml:brush xml:id="br0">
      <inkml:brushProperty name="width" value="0.035" units="cm"/>
      <inkml:brushProperty name="height" value="0.035" units="cm"/>
    </inkml:brush>
  </inkml:definitions>
  <inkml:trace contextRef="#ctx0" brushRef="#br0">236 1 24575,'-11'-1'0,"1"2"0,-1-1 0,0 1 0,1 1 0,-1 0 0,1 1 0,-1 0 0,-15 7 0,19-6 0,0 0 0,0 0 0,1 1 0,-1 0 0,1 0 0,1 1 0,-1 0 0,1 0 0,0 0 0,0 1 0,1-1 0,-5 10 0,1-2 0,2 0 0,-1 0 0,2 0 0,0 1 0,1-1 0,-4 21 0,8-31 0,-1 0 0,0-1 0,1 1 0,0 0 0,0 0 0,0 0 0,0 0 0,1 0 0,-1 0 0,1 0 0,0 0 0,0 0 0,1 0 0,-1-1 0,1 1 0,0 0 0,0-1 0,0 1 0,0-1 0,1 0 0,-1 0 0,1 0 0,0 0 0,0 0 0,0-1 0,0 1 0,0-1 0,7 4 0,-3-2 0,1-1 0,0 0 0,0 0 0,0 0 0,0-1 0,0-1 0,0 1 0,1-1 0,-1-1 0,0 1 0,1-1 0,-1-1 0,1 0 0,-1 0 0,0 0 0,0-1 0,0-1 0,0 1 0,0-1 0,0 0 0,-1-1 0,1 0 0,-1 0 0,0-1 0,0 0 0,-1 0 0,1 0 0,-1-1 0,0 0 0,-1 0 0,1-1 0,-1 1 0,0-1 0,-1 0 0,0-1 0,0 1 0,-1-1 0,1 0 0,-2 1 0,3-10 0,2-20 0,-5 24 0,0 0 0,1 1 0,0-1 0,1 1 0,1 0 0,0-1 0,12-20 0,-17 32 0,1 0 0,0 0 0,-1 0 0,1 1 0,0-1 0,0 0 0,0 0 0,0 0 0,0 0 0,0 1 0,0-1 0,0 1 0,0-1 0,0 0 0,0 1 0,0 0 0,0-1 0,0 1 0,0 0 0,1-1 0,-1 1 0,0 0 0,0 0 0,0 0 0,0 0 0,1 0 0,-1 0 0,0 0 0,0 1 0,0-1 0,0 0 0,1 1 0,-1-1 0,0 1 0,0-1 0,0 1 0,0-1 0,2 2 0,3 4 0,-1-1 0,1 0 0,-1 1 0,0 0 0,5 7 0,0 1 0,26 28 40,2-1 0,44 36 0,-59-58-288,1 0 1,1-2-1,0 0 1,2-2-1,38 17 1,-22-17-6579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0.464"/>
    </inkml:context>
    <inkml:brush xml:id="br0">
      <inkml:brushProperty name="width" value="0.035" units="cm"/>
      <inkml:brushProperty name="height" value="0.035" units="cm"/>
    </inkml:brush>
  </inkml:definitions>
  <inkml:trace contextRef="#ctx0" brushRef="#br0">454 5 24575,'-60'-2'0,"41"1"0,1-1 0,-1 2 0,1 1 0,-1 0 0,0 1 0,-34 9 0,48-8 0,1-1 0,-1 1 0,1 0 0,0 0 0,0 0 0,0 1 0,0 0 0,0-1 0,1 1 0,-1 1 0,1-1 0,0 0 0,1 1 0,-1-1 0,1 1 0,0 0 0,0 0 0,0 0 0,1 0 0,-1 0 0,1 6 0,-1-3 0,1 0 0,0-1 0,0 1 0,1 0 0,0-1 0,1 1 0,0 0 0,0-1 0,0 1 0,1-1 0,0 1 0,1-1 0,0 0 0,3 8 0,38 41 0,7 12 0,-48-63 0,0-1 0,0 1 0,-1 0 0,0 1 0,0-1 0,0 0 0,-1 1 0,0-1 0,0 1 0,0-1 0,-1 1 0,0 5 0,0-8 0,0-1 0,-1 1 0,1-1 0,-1 0 0,0 0 0,0 1 0,0-1 0,0 0 0,0 0 0,-1 0 0,1 0 0,-1 0 0,1 0 0,-1 0 0,1-1 0,-1 1 0,0 0 0,0-1 0,0 0 0,0 1 0,0-1 0,0 0 0,-3 1 0,-7 3 0,0-1 0,1-1 0,-19 4 0,5-2 0,-19 6-25,21-6-645,-45 16 0,36-6-6156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1.285"/>
    </inkml:context>
    <inkml:brush xml:id="br0">
      <inkml:brushProperty name="width" value="0.035" units="cm"/>
      <inkml:brushProperty name="height" value="0.035" units="cm"/>
    </inkml:brush>
  </inkml:definitions>
  <inkml:trace contextRef="#ctx0" brushRef="#br0">0 0 24575,'8'11'0,"-1"1"0,0-1 0,-1 1 0,0 0 0,-1 0 0,-1 1 0,6 20 0,-7-22 0,8 31 0,-2 0 0,-1 1 0,1 48 0,-3 137 0,-6-169 0,-2 501 0,2-545 0,0-3 0,-1 1 0,2 0 0,0-1 0,5 25 0,-5-34 0,0 1 0,1-1 0,-1 0 0,0 0 0,1 0 0,0 0 0,0-1 0,0 1 0,0 0 0,0-1 0,0 1 0,1-1 0,-1 0 0,1 0 0,-1 0 0,1 0 0,0 0 0,0-1 0,0 1 0,0-1 0,0 0 0,0 1 0,6 0 0,26 3 0,0-2 0,0-1 0,0-1 0,65-8 0,-33 2 0,-49 4-341,1 0 0,-1-2-1,25-5 1,-10-4-6485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1.782"/>
    </inkml:context>
    <inkml:brush xml:id="br0">
      <inkml:brushProperty name="width" value="0.035" units="cm"/>
      <inkml:brushProperty name="height" value="0.035" units="cm"/>
    </inkml:brush>
  </inkml:definitions>
  <inkml:trace contextRef="#ctx0" brushRef="#br0">0 0 24575,'17'0'0,"12"0"0,19 0 0,8 0 0,21 0 0,12 0 0,8 0 0,-5 0 0,-10 0 0,-10 0 0,-18 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7.042"/>
    </inkml:context>
    <inkml:brush xml:id="br0">
      <inkml:brushProperty name="width" value="0.035" units="cm"/>
      <inkml:brushProperty name="height" value="0.035" units="cm"/>
    </inkml:brush>
  </inkml:definitions>
  <inkml:trace contextRef="#ctx0" brushRef="#br0">0 154 24575,'1'-4'0,"-1"1"0,1-1 0,0 1 0,0-1 0,0 1 0,0-1 0,0 1 0,1 0 0,0 0 0,-1 0 0,1 0 0,0 0 0,1 0 0,-1 0 0,0 1 0,1-1 0,0 1 0,0-1 0,-1 1 0,1 0 0,0 0 0,4-1 0,11-7 0,0 2 0,36-12 0,-28 10 0,10 0 0,1 1 0,0 2 0,1 2 0,-1 1 0,1 2 0,0 1 0,66 8 0,-94-5 0,-1 0 0,1 0 0,-1 1 0,0 0 0,0 1 0,0 0 0,0 0 0,-1 1 0,1 0 0,-1 0 0,0 1 0,-1 0 0,0 1 0,0-1 0,0 1 0,-1 1 0,1-1 0,-2 1 0,1 0 0,-1 1 0,-1-1 0,1 1 0,-2 0 0,1 0 0,-1 0 0,0 0 0,-1 1 0,0-1 0,-1 1 0,0 0 0,0-1 0,-1 1 0,0 0 0,-1 0 0,0-1 0,0 1 0,-1-1 0,-1 1 0,1-1 0,-2 0 0,-4 11 0,0-6 0,-1 0 0,-1-1 0,0 0 0,0-1 0,-1 0 0,-22 17 0,-83 54 0,77-57 0,19-13-114,0 0 1,-1-2-1,0 0 0,-1-2 0,0 0 1,-1-2-1,1 0 0,-1-1 0,-1-2 1,1 0-1,-48 1 0,30-6-6712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39.058"/>
    </inkml:context>
    <inkml:brush xml:id="br0">
      <inkml:brushProperty name="width" value="0.035" units="cm"/>
      <inkml:brushProperty name="height" value="0.035" units="cm"/>
    </inkml:brush>
  </inkml:definitions>
  <inkml:trace contextRef="#ctx0" brushRef="#br0">50 82 24575,'6'-5'0,"0"0"0,0 1 0,1 0 0,-1 0 0,1 1 0,13-5 0,10-6 0,-19 8 0,1 1 0,1 0 0,-1 1 0,1 0 0,0 1 0,-1 0 0,1 1 0,1 1 0,-1 0 0,0 0 0,0 1 0,0 1 0,17 3 0,-22-2 0,0-1 0,-1 1 0,0 1 0,1 0 0,-1 0 0,0 0 0,0 1 0,0 0 0,-1 0 0,0 0 0,1 1 0,-2 0 0,1 1 0,0-1 0,-1 1 0,0 0 0,-1 0 0,1 1 0,-1-1 0,0 1 0,-1 0 0,1 0 0,3 13 0,-4-10 0,-1 0 0,0 0 0,0 1 0,-1-1 0,0 0 0,-1 0 0,0 1 0,0-1 0,-1 0 0,-1 0 0,-2 12 0,2-16 0,0 0 0,0-1 0,-1 1 0,0-1 0,0 0 0,0 1 0,0-1 0,-1 0 0,0-1 0,0 1 0,0-1 0,-1 0 0,1 0 0,-1 0 0,0-1 0,0 1 0,0-1 0,-1 0 0,1-1 0,-7 3 0,-3 0 0,0-1 0,0 0 0,0-1 0,0-1 0,0 0 0,-1-1 0,1-1 0,0 0 0,-23-4 0,30 3 0,0 0 0,0-1 0,1 0 0,-1 0 0,0-1 0,1 0 0,0-1 0,0 1 0,0-2 0,0 1 0,1 0 0,-1-1 0,1-1 0,0 1 0,1-1 0,-1 0 0,1 0 0,1 0 0,-8-13 0,0-8 0,1 0 0,2 0 0,-9-45 0,2 10 0,12 52 0,1 12 0,-1 26 0,3 43 0,5 776 0,-5-607 0,2-240 0,-1-1 0,0 1 0,0 0 0,1-1 0,-1 1 0,0 0 0,1 0 0,-1 0 0,0-1 0,1 1 0,-1 0 0,0 0 0,1 0 0,-1 0 0,0 0 0,1 0 0,-1 0 0,0-1 0,1 1 0,-1 0 0,1 0 0,-1 0 0,0 0 0,1 1 0,-1-1 0,0 0 0,1 0 0,-1 0 0,0 0 0,1 0 0,-1 0 0,0 1 0,1-1 0,-1 0 0,0 0 0,1 0 0,-1 1 0,0-1 0,0 0 0,1 0 0,-1 1 0,0-1 0,0 0 0,1 1 0,-1-1 0,0 0 0,0 1 0,0-1 0,0 0 0,0 1 0,1-1 0,-1 0 0,0 1 0,0-1 0,0 1 0,0-1 0,0 0 0,0 1 0,0-1 0,0 0 0,0 1 0,-1-1 0,1 1 0,0-1 0,0 0 0,0 1 0,0-1 0,-1 1 0,28-31 0,-19 19 0,102-123-1365,-48 53-5461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40.191"/>
    </inkml:context>
    <inkml:brush xml:id="br0">
      <inkml:brushProperty name="width" value="0.035" units="cm"/>
      <inkml:brushProperty name="height" value="0.035" units="cm"/>
    </inkml:brush>
  </inkml:definitions>
  <inkml:trace contextRef="#ctx0" brushRef="#br0">1 1 24575,'0'6'0,"1"1"0,0 0 0,1-1 0,0 1 0,0-1 0,4 10 0,8 25 0,-2 17 0,8 30 0,-5 0 0,8 162 0,-25 640-1365,2-870-5461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41.419"/>
    </inkml:context>
    <inkml:brush xml:id="br0">
      <inkml:brushProperty name="width" value="0.035" units="cm"/>
      <inkml:brushProperty name="height" value="0.035" units="cm"/>
    </inkml:brush>
  </inkml:definitions>
  <inkml:trace contextRef="#ctx0" brushRef="#br0">628 130 24575,'0'-4'0,"0"1"0,-1-1 0,1 1 0,0-1 0,-1 1 0,0 0 0,0-1 0,0 1 0,0 0 0,-1-1 0,1 1 0,-1 0 0,0 0 0,0 0 0,0 0 0,0 1 0,0-1 0,-1 1 0,1-1 0,-1 1 0,0 0 0,1 0 0,-1 0 0,0 0 0,0 0 0,0 1 0,-5-3 0,-8-1 0,-1 1 0,1 0 0,-1 1 0,-29-2 0,-15-3 0,46 5 0,-7-2 0,0 0 0,0 2 0,-1 0 0,-28 1 0,43 3 0,0 0 0,0 0 0,0 1 0,0 0 0,1 0 0,-1 1 0,0 0 0,1 0 0,0 0 0,0 1 0,0 1 0,1-1 0,-1 1 0,1 0 0,0 0 0,-5 7 0,-3 3 0,2 1 0,0 0 0,1 1 0,1 0 0,1 1 0,0 0 0,1 0 0,1 1 0,1 0 0,0 1 0,2-1 0,0 1 0,1 0 0,1 0 0,1 0 0,2 24 0,-2-39 0,2 0 0,-1 0 0,0 0 0,1 0 0,0 0 0,0 0 0,1 0 0,-1 0 0,1 0 0,0-1 0,0 1 0,1-1 0,-1 1 0,1-1 0,0 0 0,0 0 0,0 0 0,1-1 0,-1 1 0,1-1 0,0 1 0,0-1 0,0-1 0,1 1 0,-1 0 0,1-1 0,-1 0 0,1 0 0,0-1 0,0 1 0,0-1 0,9 1 0,136 19-455,0-6 0,163-6 0,-266-10-6371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43.201"/>
    </inkml:context>
    <inkml:brush xml:id="br0">
      <inkml:brushProperty name="width" value="0.035" units="cm"/>
      <inkml:brushProperty name="height" value="0.035" units="cm"/>
    </inkml:brush>
  </inkml:definitions>
  <inkml:trace contextRef="#ctx0" brushRef="#br0">7 1 24575,'-2'92'0,"-1"-55"0,2 1 0,2-1 0,1 1 0,2-1 0,15 67 0,-17-98 0,1-1 0,-1 1 0,1-1 0,0 1 0,0-1 0,0 0 0,1 0 0,0 0 0,0 0 0,0-1 0,0 0 0,1 0 0,0 0 0,-1 0 0,2-1 0,-1 0 0,0 0 0,1 0 0,-1-1 0,1 1 0,0-1 0,-1-1 0,1 1 0,0-1 0,0 0 0,1 0 0,-1-1 0,0 0 0,11-1 0,-6 0 0,0 0 0,1-1 0,-1 0 0,0-1 0,-1 0 0,1-1 0,-1 0 0,1-1 0,-1 0 0,0-1 0,-1 0 0,0 0 0,0-1 0,0 0 0,13-15 0,-11 5 0,0 0 0,-2-1 0,0 0 0,-1 0 0,-1-1 0,-1 0 0,0-1 0,-2 1 0,4-28 0,0-69 0,-5 130 0,2-1 0,-1 0 0,13 22 0,18 49 0,-1 48 45,-22-82-515,2 0 0,20 50 0,-20-70-6356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46.415"/>
    </inkml:context>
    <inkml:brush xml:id="br0">
      <inkml:brushProperty name="width" value="0.035" units="cm"/>
      <inkml:brushProperty name="height" value="0.035" units="cm"/>
    </inkml:brush>
  </inkml:definitions>
  <inkml:trace contextRef="#ctx0" brushRef="#br0">190 2 24575,'121'-2'0,"139"5"0,-247-2 0,1 1 0,0 0 0,-1 1 0,0 0 0,1 1 0,-1 1 0,-1 0 0,1 1 0,-1 0 0,0 1 0,0 0 0,-1 1 0,0 0 0,0 1 0,-1 0 0,0 1 0,-1 0 0,0 0 0,0 1 0,-1 0 0,-1 1 0,0 0 0,0 0 0,6 19 0,2 6 0,-2 1 0,-2 1 0,-2 0 0,-1 0 0,-2 1 0,-2-1 0,-1 1 0,-2 1 0,-9 75 0,6-100 0,-1 0 0,-1 0 0,0 0 0,-1-1 0,-1 1 0,-1-1 0,0-1 0,0 1 0,-2-1 0,-10 14 0,-13 13 0,-69 67 0,75-82 0,10-12 0,-1 0 0,0 0 0,-1-2 0,0 0 0,-34 16 0,-107 36 0,83-35 0,44-19 0,-50 12 0,3-2 0,3-3-1365,40-11-5461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49.965"/>
    </inkml:context>
    <inkml:brush xml:id="br0">
      <inkml:brushProperty name="width" value="0.035" units="cm"/>
      <inkml:brushProperty name="height" value="0.035" units="cm"/>
    </inkml:brush>
  </inkml:definitions>
  <inkml:trace contextRef="#ctx0" brushRef="#br0">2 83 24575,'-1'73'0,"3"87"0,-1-155 0,-1 0 0,1 0 0,0-1 0,0 1 0,0 0 0,1-1 0,-1 1 0,1-1 0,0 1 0,1-1 0,-1 0 0,1 0 0,0 0 0,0 0 0,0 0 0,0-1 0,0 0 0,7 6 0,-4-6 0,-1 0 0,1 0 0,0 0 0,0-1 0,0 0 0,1 0 0,-1-1 0,0 1 0,1-1 0,-1-1 0,1 1 0,9-2 0,-3 1 0,0-2 0,-1 0 0,1 0 0,-1-1 0,1-1 0,-1 0 0,0 0 0,-1-1 0,1-1 0,-1 0 0,0-1 0,0 0 0,17-15 0,-21 14 0,-1 1 0,0-1 0,-1 0 0,1 0 0,-1 0 0,-1-1 0,0 0 0,0 1 0,-1-2 0,0 1 0,3-15 0,-2-6 0,-1-1 0,0-39 0,-1 5 0,-2 63 0,0 0 0,0 0 0,0-1 0,0 1 0,1 0 0,-1 0 0,1 0 0,-1-1 0,1 1 0,0 0 0,0 0 0,0 0 0,0 0 0,0 0 0,2-2 0,-3 4 0,1 0 0,0-1 0,-1 1 0,1 0 0,0 0 0,-1 0 0,1 0 0,0 0 0,-1 0 0,1 0 0,0 0 0,-1 0 0,1 0 0,0 0 0,-1 0 0,1 0 0,0 1 0,-1-1 0,1 0 0,-1 0 0,1 1 0,-1-1 0,1 1 0,0-1 0,-1 0 0,1 1 0,-1-1 0,1 1 0,-1-1 0,0 1 0,1 0 0,4 5 0,0 0 0,-1 0 0,0 0 0,0 1 0,0 0 0,-1 0 0,3 9 0,13 43 0,-4 1 0,-1 0 0,-4 1 0,-2 0 0,0 87 0,-8-101-1365,-1-6-5461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51.313"/>
    </inkml:context>
    <inkml:brush xml:id="br0">
      <inkml:brushProperty name="width" value="0.035" units="cm"/>
      <inkml:brushProperty name="height" value="0.035" units="cm"/>
    </inkml:brush>
  </inkml:definitions>
  <inkml:trace contextRef="#ctx0" brushRef="#br0">291 2 24575,'-7'-1'0,"0"1"0,1 0 0,-1 0 0,0 0 0,0 1 0,0 0 0,0 1 0,1-1 0,-1 1 0,1 0 0,-1 1 0,1 0 0,0 0 0,0 0 0,0 1 0,0 0 0,1 0 0,0 0 0,-1 1 0,1-1 0,1 1 0,-8 10 0,-17 23 0,-42 73 0,64-98 0,1 0 0,0 0 0,1 1 0,1 0 0,0 0 0,0 0 0,2 0 0,0 0 0,0 1 0,1 18 0,1-29 0,0-1 0,0 1 0,1 0 0,-1-1 0,1 1 0,0 0 0,0-1 0,0 1 0,0-1 0,0 1 0,1-1 0,0 0 0,0 1 0,0-1 0,0 0 0,0 0 0,0-1 0,1 1 0,0 0 0,-1-1 0,1 1 0,0-1 0,0 0 0,0 0 0,1 0 0,-1-1 0,0 1 0,1-1 0,-1 1 0,1-1 0,-1 0 0,1-1 0,7 2 0,-2-2 0,0 0 0,1 0 0,-1-1 0,0 0 0,0-1 0,0 0 0,0 0 0,0-1 0,0-1 0,0 1 0,-1-1 0,12-7 0,-10 4 0,1 0 0,-1 0 0,-1-1 0,1 0 0,-1-1 0,-1 0 0,0-1 0,0 1 0,-1-1 0,0-1 0,0 0 0,-1 1 0,-1-2 0,0 1 0,-1-1 0,0 0 0,0 0 0,1-14 0,-4 22 0,11-42 0,0 30 0,-12 16 0,1 0 0,-1 0 0,0 0 0,1 0 0,-1 0 0,1 0 0,-1 0 0,1 0 0,-1 0 0,1 0 0,-1 0 0,1 0 0,-1 0 0,1 0 0,-1 1 0,1-1 0,-1 0 0,1 0 0,-1 0 0,1 1 0,-1-1 0,0 0 0,1 1 0,-1-1 0,1 0 0,-1 1 0,0-1 0,1 0 0,-1 1 0,0-1 0,0 1 0,1-1 0,-1 1 0,9 15 0,0 1 0,-1 0 0,-1 0 0,10 34 0,2 4 0,-9-27-107,3 6 187,1 0 0,20 33 0,-29-57-204,0-2-1,1 1 0,1-1 0,-1 0 0,1 0 0,1-1 0,0 0 0,0 0 1,0-1-1,0 0 0,19 10 0,11-2-6701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52.135"/>
    </inkml:context>
    <inkml:brush xml:id="br0">
      <inkml:brushProperty name="width" value="0.035" units="cm"/>
      <inkml:brushProperty name="height" value="0.035" units="cm"/>
    </inkml:brush>
  </inkml:definitions>
  <inkml:trace contextRef="#ctx0" brushRef="#br0">0 1 24575,'1'91'0,"17"129"0,-9-136 0,-6-49 0,1 0 0,16 60 0,-20-93 0,1-1 0,-1 1 0,0-1 0,1 1 0,-1-1 0,1 1 0,-1-1 0,1 1 0,0-1 0,0 0 0,0 1 0,0-1 0,0 0 0,0 0 0,0 1 0,0-1 0,0 0 0,0 0 0,1 0 0,-1-1 0,0 1 0,1 0 0,1 1 0,-2-3 0,1 1 0,-1 0 0,1-1 0,-1 1 0,0 0 0,0-1 0,1 0 0,-1 1 0,0-1 0,0 0 0,1 0 0,-1 1 0,0-1 0,0 0 0,0 0 0,0 0 0,0 0 0,0-1 0,-1 1 0,2-1 0,6-12 0,0 1 0,-1-1 0,8-19 0,-14 29 0,11-26 0,2-7 0,2 0 0,2 0 0,39-59 0,-30 57-1365,-3 5-5461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7:54.011"/>
    </inkml:context>
    <inkml:brush xml:id="br0">
      <inkml:brushProperty name="width" value="0.035" units="cm"/>
      <inkml:brushProperty name="height" value="0.035" units="cm"/>
    </inkml:brush>
  </inkml:definitions>
  <inkml:trace contextRef="#ctx0" brushRef="#br0">533 1 24575,'2'169'0,"-5"197"0,-19-162 0,-3 39 0,23 357 0,3-377 0,-5-384 0,-35-228 0,37 381 0,0 1 0,0-1 0,0 1 0,-1-1 0,0 1 0,-1 0 0,1 0 0,-2 0 0,1 0 0,-1 1 0,1 0 0,-2-1 0,1 2 0,-1-1 0,0 1 0,0 0 0,0 0 0,-1 1 0,1-1 0,-1 2 0,0-1 0,-1 1 0,-7-3 0,4 2 0,0 1 0,0 0 0,0 1 0,0 0 0,-1 1 0,1 0 0,-1 1 0,1 0 0,-1 1 0,1 0 0,-1 1 0,1 0 0,0 0 0,0 2 0,-15 5 0,19-5 0,-1 0 0,1 1 0,1 0 0,-1 0 0,0 1 0,1 0 0,0 0 0,1 1 0,-1-1 0,1 1 0,1 0 0,-1 0 0,1 1 0,0-1 0,1 1 0,0 0 0,0 0 0,-2 13 0,-2 10 0,2-1 0,1 2 0,0 49 0,3-61 0,1 0 0,2-1 0,0 1 0,1-1 0,0 1 0,2-1 0,7 19 0,-9-30 0,0 0 0,1-1 0,0 1 0,0-1 0,1 0 0,0 0 0,0 0 0,1-1 0,0 0 0,0 0 0,0 0 0,1-1 0,0 0 0,0 0 0,0-1 0,0 0 0,1 0 0,14 5 0,-2-4 4,-1 0 0,1-1 0,0-2 0,40 2 0,86-11-68,-46 1-1257,-59 5-5505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07.614"/>
    </inkml:context>
    <inkml:brush xml:id="br0">
      <inkml:brushProperty name="width" value="0.035" units="cm"/>
      <inkml:brushProperty name="height" value="0.035" units="cm"/>
    </inkml:brush>
  </inkml:definitions>
  <inkml:trace contextRef="#ctx0" brushRef="#br0">1 98 24575,'0'-2'0,"0"1"0,1-1 0,-1 1 0,0-1 0,1 1 0,0-1 0,-1 1 0,1 0 0,0-1 0,0 1 0,-1 0 0,1-1 0,0 1 0,0 0 0,1 0 0,-1 0 0,0 0 0,0 0 0,0 0 0,1 0 0,-1 1 0,0-1 0,1 0 0,-1 1 0,1-1 0,1 0 0,46-11 0,-32 9 0,32-9 0,-7 1 0,0 1 0,62-5 0,-24 12 0,1 3 0,-1 3 0,123 22 0,-103-10-1365,-60-11-5461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09.086"/>
    </inkml:context>
    <inkml:brush xml:id="br0">
      <inkml:brushProperty name="width" value="0.035" units="cm"/>
      <inkml:brushProperty name="height" value="0.035" units="cm"/>
    </inkml:brush>
  </inkml:definitions>
  <inkml:trace contextRef="#ctx0" brushRef="#br0">1 1 24575,'2'31'0,"1"0"0,1 0 0,10 32 0,-6-28 0,7 70 0,-12 345 62,-5-235-1489,2-174-5399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12.314"/>
    </inkml:context>
    <inkml:brush xml:id="br0">
      <inkml:brushProperty name="width" value="0.035" units="cm"/>
      <inkml:brushProperty name="height" value="0.035" units="cm"/>
    </inkml:brush>
  </inkml:definitions>
  <inkml:trace contextRef="#ctx0" brushRef="#br0">1001 2 24575,'-46'-1'0,"6"0"0,-76 9 0,102-6 0,1 1 0,-1 1 0,0 0 0,1 0 0,0 2 0,0 0 0,1 0 0,0 1 0,-15 10 0,-502 371 0,511-376-455,0-1 0,-32 16 0,11-11-6371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13.279"/>
    </inkml:context>
    <inkml:brush xml:id="br0">
      <inkml:brushProperty name="width" value="0.035" units="cm"/>
      <inkml:brushProperty name="height" value="0.035" units="cm"/>
    </inkml:brush>
  </inkml:definitions>
  <inkml:trace contextRef="#ctx0" brushRef="#br0">631 1 24575,'-15'1'0,"0"1"0,0 0 0,1 2 0,-1-1 0,1 2 0,0 0 0,0 1 0,0 0 0,1 1 0,-23 15 0,10-4 0,0 2 0,1 0 0,2 2 0,-23 25 0,-4 9 0,-2-1 0,-100 80 0,148-133 0,-33 31 0,36-32 0,0-1 0,0 1 0,0 0 0,1-1 0,-1 1 0,0 0 0,1 0 0,-1-1 0,1 1 0,-1 0 0,1 0 0,-1 0 0,1 0 0,0 0 0,-1 0 0,1 0 0,0-1 0,0 1 0,0 0 0,-1 0 0,1 0 0,0 0 0,0 0 0,0 0 0,1 0 0,-1 0 0,0 0 0,0 0 0,1 0 0,-1 0 0,0 0 0,1 0 0,-1 0 0,1 0 0,-1 0 0,1-1 0,-1 1 0,1 0 0,0 0 0,-1-1 0,2 2 0,9 3 0,0-1 0,-1-1 0,1 1 0,0-2 0,1 0 0,-1 0 0,0-1 0,1 0 0,21-2 0,-9 2 0,408-3 120,-159-1-1605,-213 3-5341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39.438"/>
    </inkml:context>
    <inkml:brush xml:id="br0">
      <inkml:brushProperty name="width" value="0.035" units="cm"/>
      <inkml:brushProperty name="height" value="0.035" units="cm"/>
    </inkml:brush>
  </inkml:definitions>
  <inkml:trace contextRef="#ctx0" brushRef="#br0">230 1 24575,'-2'0'0,"-1"0"0,1 1 0,-1 0 0,1 0 0,-1-1 0,1 2 0,-1-1 0,1 0 0,0 0 0,-1 1 0,1-1 0,0 1 0,0 0 0,0-1 0,0 1 0,1 0 0,-1 0 0,0 0 0,1 1 0,-2 1 0,-23 50 0,19-25 0,1-1 0,1 1 0,1 0 0,0 35 0,-6 44 0,4-67 0,-72 644 0,73-629-682,-20 94-1,17-111-6143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41.545"/>
    </inkml:context>
    <inkml:brush xml:id="br0">
      <inkml:brushProperty name="width" value="0.035" units="cm"/>
      <inkml:brushProperty name="height" value="0.035" units="cm"/>
    </inkml:brush>
  </inkml:definitions>
  <inkml:trace contextRef="#ctx0" brushRef="#br0">198 50 24575,'1'-1'0,"-1"-1"0,1 0 0,-1 1 0,1-1 0,-1 0 0,1 1 0,0-1 0,0 1 0,0-1 0,0 1 0,0 0 0,0-1 0,0 1 0,1 0 0,-1 0 0,0 0 0,1 0 0,-1 0 0,1 0 0,-1 0 0,1 0 0,-1 0 0,1 1 0,0-1 0,-1 1 0,4-1 0,51-10 0,-51 10 0,20-2 0,0 1 0,0 1 0,0 2 0,0 0 0,0 1 0,0 2 0,0 0 0,33 12 0,-20-4 0,-7-3 0,-1 2 0,51 25 0,-75-33 0,1 1 0,-1 0 0,1 1 0,-1-1 0,0 1 0,-1 0 0,1 1 0,-1-1 0,0 1 0,-1 0 0,1 0 0,-1 1 0,0-1 0,-1 1 0,0 0 0,5 14 0,-5-10 0,0 1 0,-1-1 0,-1 0 0,0 1 0,0-1 0,-1 1 0,-1-1 0,0 1 0,0-1 0,-1 0 0,-1 1 0,0-1 0,0 0 0,-1-1 0,-1 1 0,1-1 0,-2 1 0,0-1 0,0-1 0,0 1 0,-1-1 0,-1 0 0,1-1 0,-2 0 0,1 0 0,-15 10 0,-36 27 0,-2-2 0,-98 51 0,19-38 0,139-55 0,0-1 0,-1 1 0,1-1 0,0 1 0,0 0 0,-1 0 0,1 0 0,0 0 0,0 0 0,0 0 0,0 0 0,0 0 0,0 0 0,0 0 0,1 0 0,-2 3 0,2-4 0,0 1 0,0 0 0,0-1 0,0 1 0,0-1 0,0 1 0,1-1 0,-1 1 0,0-1 0,0 1 0,1-1 0,-1 1 0,0-1 0,1 1 0,-1-1 0,1 1 0,-1-1 0,0 1 0,1-1 0,-1 0 0,1 1 0,-1-1 0,1 0 0,-1 0 0,1 1 0,-1-1 0,2 0 0,53 15 0,-42-13 0,300 75 0,-285-68 0,-1 1 0,0 2 0,0 0 0,-1 2 0,-1 1 0,-1 1 0,25 19 0,-35-23 0,0 1 0,0 0 0,-1 1 0,-1 1 0,0 0 0,-1 0 0,0 1 0,-2 0 0,0 1 0,9 22 0,-15-32 0,0 1 0,0 0 0,-1 0 0,0 0 0,0 0 0,-1 0 0,0 1 0,-1-1 0,1 0 0,-2 1 0,1-1 0,-1 0 0,0 0 0,-1 1 0,0-1 0,0 0 0,-1-1 0,0 1 0,0 0 0,-1-1 0,0 1 0,0-1 0,-1 0 0,0-1 0,-8 9 0,-4 2 0,-1-1 0,-1-1 0,0-1 0,-1 0 0,0-2 0,-1 0 0,-1-2 0,0 0 0,0-1 0,-1-2 0,-29 7 0,20-8 0,-1-2 0,0-1 0,1-1 0,-1-2 0,0-1 0,0-2 0,-56-12 0,44 4-195,0-2 0,0-1 0,2-3 0,0-2 0,1-1 0,-75-50 0,84 47-6631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50.774"/>
    </inkml:context>
    <inkml:brush xml:id="br0">
      <inkml:brushProperty name="width" value="0.035" units="cm"/>
      <inkml:brushProperty name="height" value="0.035" units="cm"/>
    </inkml:brush>
  </inkml:definitions>
  <inkml:trace contextRef="#ctx0" brushRef="#br0">1 1948 24575,'3'-27'0,"1"0"0,1 0 0,1 1 0,1 0 0,2 0 0,1 1 0,14-28 0,4-12 0,27-91 0,54-244 0,-39 108 0,-48 212 0,10-51 0,-23 91 0,3 0 0,0 0 0,23-45 0,-14 36 0,17-63 0,-31 82 0,-3 10 0,1-1 0,1 1 0,1 0 0,1 0 0,0 1 0,15-24 0,-22 41 0,0 0 0,0 0 0,1 1 0,-1-1 0,1 0 0,-1 1 0,1-1 0,0 0 0,0 1 0,-1 0 0,1 0 0,0-1 0,0 1 0,0 0 0,1 0 0,-1 1 0,0-1 0,0 0 0,0 1 0,0-1 0,1 1 0,-1 0 0,0 0 0,1 0 0,-1 0 0,0 0 0,0 0 0,1 1 0,-1-1 0,0 1 0,0-1 0,0 1 0,1 0 0,-1 0 0,0 0 0,0 0 0,0 0 0,-1 1 0,1-1 0,0 0 0,0 1 0,-1 0 0,1-1 0,1 3 0,8 8 0,-1 0 0,-1 0 0,0 1 0,-1 0 0,9 20 0,134 252 0,-140-251 0,-8-22 0,1-1 0,0 0 0,0 0 0,8 13 0,-11-23 0,0 1 0,0-1 0,0 0 0,-1 1 0,1-1 0,0 0 0,1 0 0,-1 0 0,0 0 0,0 0 0,0 0 0,1 0 0,-1 0 0,0 0 0,1-1 0,-1 1 0,1 0 0,-1-1 0,1 1 0,-1-1 0,1 0 0,-1 1 0,1-1 0,0 0 0,-1 0 0,1 0 0,-1 0 0,1 0 0,0-1 0,-1 1 0,1 0 0,-1-1 0,1 1 0,-1-1 0,1 1 0,1-2 0,2-2 0,0 1 0,0-1 0,0 0 0,-1 0 0,1 0 0,-1 0 0,0-1 0,-1 0 0,6-7 0,26-55 0,-22 42 0,3-8 0,-8 16 0,0 0 0,1 0 0,1 0 0,1 1 0,1 1 0,13-15 0,-23 28 0,0 0 0,0 0 0,0 0 0,0 1 0,0-1 0,1 1 0,-1 0 0,1-1 0,-1 1 0,1 0 0,-1 0 0,1 1 0,-1-1 0,1 0 0,0 1 0,-1 0 0,1 0 0,0-1 0,0 1 0,-1 1 0,4-1 0,-2 2 0,1-1 0,-1 1 0,0 0 0,0 0 0,0 0 0,0 0 0,0 1 0,-1 0 0,1 0 0,-1 0 0,5 5 0,7 10 0,-2 0 0,0 0 0,-1 1 0,9 22 0,-17-34 0,112 219 0,-114-221 0,1-1 0,-1 1 0,1-1 0,-1 0 0,1 0 0,1 0 0,5 5 0,-8-8 0,0 0 0,0-1 0,0 1 0,0-1 0,0 1 0,0-1 0,0 0 0,0 1 0,0-1 0,1 0 0,-1 0 0,0 0 0,0 1 0,0-1 0,1-1 0,-1 1 0,0 0 0,0 0 0,0 0 0,0-1 0,0 1 0,1 0 0,-1-1 0,0 1 0,0-1 0,0 1 0,0-1 0,0 0 0,0 0 0,0 1 0,-1-1 0,1 0 0,0 0 0,0 0 0,0 0 0,0-1 0,7-7 0,-2-1 0,1 1 0,-1-1 0,5-11 0,23-34 0,-15 27 0,-1 0 0,-1-1 0,17-40 0,-20 39 0,1 0 0,1 1 0,30-40 0,-43 66 0,0 0 0,0-1 0,-1 1 0,2 0 0,-1 1 0,0-1 0,1 0 0,-1 1 0,1 0 0,0 0 0,-1 0 0,1 0 0,0 0 0,0 1 0,1 0 0,3-1 0,-5 2 0,0 0 0,0 0 0,0 1 0,0-1 0,0 1 0,0 0 0,0-1 0,0 2 0,0-1 0,-1 0 0,1 0 0,0 1 0,-1-1 0,1 1 0,-1 0 0,0 0 0,1 0 0,-1 0 0,0 0 0,0 1 0,0-1 0,-1 0 0,3 5 0,95 153 0,-87-136 0,-1-1 0,-1 2 0,-1-1 0,5 29 0,2 0 0,-8-21 0,8 62 0,5 18 0,26 99 0,44 126 0,-54-194 0,-27-95 0,2-1 0,3 0 0,31 71 0,-8-42 0,-4 1 0,40 131 0,-61-169-1365,1-8-5461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2.846"/>
    </inkml:context>
    <inkml:brush xml:id="br0">
      <inkml:brushProperty name="width" value="0.035" units="cm"/>
      <inkml:brushProperty name="height" value="0.035" units="cm"/>
    </inkml:brush>
  </inkml:definitions>
  <inkml:trace contextRef="#ctx0" brushRef="#br0">1 1 24575,'0'1296'-1365,"0"-1255"-5461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3.748"/>
    </inkml:context>
    <inkml:brush xml:id="br0">
      <inkml:brushProperty name="width" value="0.035" units="cm"/>
      <inkml:brushProperty name="height" value="0.035" units="cm"/>
    </inkml:brush>
  </inkml:definitions>
  <inkml:trace contextRef="#ctx0" brushRef="#br0">9 110 24575,'74'-1'0,"-14"-1"0,91 10 0,-134-6 0,-1 0 0,0 2 0,0 0 0,0 0 0,0 2 0,-1 0 0,0 1 0,0 0 0,-1 1 0,18 13 0,-26-16 0,-1 0 0,0 0 0,0 0 0,-1 0 0,0 1 0,1 0 0,-2 0 0,1 0 0,-1 0 0,0 1 0,0-1 0,-1 1 0,0 0 0,0-1 0,1 10 0,-2-12 0,-1 0 0,0 0 0,0 0 0,0-1 0,0 1 0,-1 0 0,1 0 0,-1-1 0,0 1 0,0 0 0,0-1 0,-1 1 0,1-1 0,-1 1 0,0-1 0,0 0 0,0 0 0,0 1 0,0-1 0,-1-1 0,0 1 0,1 0 0,-1-1 0,0 1 0,0-1 0,-1 0 0,1 0 0,0 0 0,-5 1 0,-14 5 0,0-2 0,0 0 0,-44 4 0,13-2 0,40-6 0,0 0 0,0-1 0,0 0 0,0-1 0,0-1 0,0 0 0,0-1 0,0 0 0,1-1 0,-1 0 0,1-1 0,0-1 0,0 0 0,-18-10 0,23 11 0,0-1 0,1 0 0,-1 0 0,1-1 0,0 0 0,0 0 0,1 0 0,0-1 0,0 0 0,0 0 0,1 0 0,0-1 0,0 1 0,1-1 0,0 0 0,1 0 0,-1 0 0,2 0 0,-1-1 0,1 1 0,0 0 0,1-1 0,0-9 0,1 11 8,0-1 0,0 1 0,1 0 0,0 0 0,0 0 0,1 0 0,-1 0 0,1 0 0,1 1 0,0-1 0,0 1 0,0 0 0,0 0 0,8-7 0,4-3-379,1 1-1,0 1 1,25-16 0,-1 3-6455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4.617"/>
    </inkml:context>
    <inkml:brush xml:id="br0">
      <inkml:brushProperty name="width" value="0.035" units="cm"/>
      <inkml:brushProperty name="height" value="0.035" units="cm"/>
    </inkml:brush>
  </inkml:definitions>
  <inkml:trace contextRef="#ctx0" brushRef="#br0">1 1 24575,'26'-1'0,"0"2"0,0 1 0,0 1 0,0 1 0,0 1 0,-1 2 0,0 0 0,0 2 0,-1 0 0,0 2 0,0 1 0,35 24 0,-53-32 0,0 0 0,-1 1 0,0 0 0,0-1 0,-1 2 0,1-1 0,-1 1 0,0-1 0,0 1 0,-1 0 0,0 0 0,0 1 0,0-1 0,-1 1 0,0-1 0,0 1 0,-1 0 0,0 0 0,0 0 0,0-1 0,-1 11 0,-1-11 0,1 0 0,-1 0 0,-1-1 0,1 1 0,-1 0 0,0 0 0,-1-1 0,1 1 0,-1-1 0,0 0 0,0 0 0,-1 0 0,1 0 0,-1-1 0,0 1 0,0-1 0,-1 0 0,1 0 0,-1 0 0,0-1 0,0 0 0,0 0 0,-1 0 0,1-1 0,-6 3 0,1-2 0,-1 0 0,1-1 0,-1 0 0,1 0 0,-1-1 0,1-1 0,-1 0 0,0 0 0,1-1 0,-1 0 0,1-1 0,-1 0 0,1-1 0,0 0 0,0 0 0,0-1 0,0-1 0,-13-8 0,16 10 0,1-1 0,0-1 0,1 1 0,-1-1 0,1 0 0,0 0 0,0-1 0,0 1 0,1-1 0,0 0 0,0 0 0,0-1 0,1 1 0,0-1 0,0 0 0,1 0 0,0 0 0,0 0 0,0 0 0,1 0 0,0 0 0,1-1 0,-1 1 0,2 0 0,-1 0 0,1-1 0,2-12 0,29-96-1365,-23 80-5461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5.779"/>
    </inkml:context>
    <inkml:brush xml:id="br0">
      <inkml:brushProperty name="width" value="0.035" units="cm"/>
      <inkml:brushProperty name="height" value="0.035" units="cm"/>
    </inkml:brush>
  </inkml:definitions>
  <inkml:trace contextRef="#ctx0" brushRef="#br0">1 146 24575,'15'-17'0,"2"2"0,0 0 0,0 1 0,1 1 0,1 0 0,32-15 0,-38 22 0,0 1 0,1 0 0,-1 1 0,1 1 0,0 0 0,0 1 0,0 1 0,0 0 0,0 1 0,0 0 0,23 4 0,-24-2 0,10 1 0,-1 0 0,0 2 0,-1 1 0,29 11 0,-44-15 0,0 1 0,-1 0 0,0 0 0,1 1 0,-1-1 0,-1 1 0,1 0 0,0 1 0,-1-1 0,0 1 0,0 0 0,0 0 0,-1 0 0,0 0 0,0 0 0,0 1 0,-1 0 0,1 0 0,-1-1 0,2 11 0,-3-9 0,0 0 0,0 0 0,-1 0 0,0 1 0,0-1 0,-1 0 0,1 0 0,-2 0 0,1 0 0,-1 0 0,0-1 0,0 1 0,-1 0 0,0-1 0,0 1 0,0-1 0,-8 9 0,4-6 0,0-1 0,-1 0 0,0 0 0,0 0 0,-1-1 0,0-1 0,0 1 0,-1-1 0,0-1 0,-18 8 0,17-9 0,-1 0 0,0 0 0,0-1 0,0-1 0,0 0 0,0-1 0,0 0 0,0-1 0,-25-2 0,30 1 0,-1-1 0,1 0 0,-1 0 0,1 0 0,-1-1 0,1 0 0,0-1 0,0 1 0,1-1 0,-1 0 0,1-1 0,0 0 0,0 0 0,0 0 0,1-1 0,-6-6 0,6 4 0,0-1 0,1 0 0,0-1 0,1 1 0,-1-1 0,-1-10 0,4 13 0,0 0 0,-1 1 0,0-1 0,0 1 0,-1-1 0,0 1 0,0 0 0,0 0 0,-1 0 0,0 1 0,0-1 0,-9-8 0,13 14 0,-1-1 0,1 1 0,-1-1 0,1 1 0,-1 0 0,1 0 0,-1-1 0,1 1 0,-1 0 0,0 0 0,1 0 0,-1-1 0,0 1 0,1 0 0,-1 0 0,1 0 0,-1 0 0,0 0 0,1 0 0,-1 0 0,0 1 0,1-1 0,-1 0 0,1 0 0,-1 0 0,0 1 0,1-1 0,-1 0 0,0 1 0,-11 19 0,0 29 0,12-47 0,-11 115 0,8 211 0,6-194 0,-1 454-1365,-2-519-5461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7.504"/>
    </inkml:context>
    <inkml:brush xml:id="br0">
      <inkml:brushProperty name="width" value="0.035" units="cm"/>
      <inkml:brushProperty name="height" value="0.035" units="cm"/>
    </inkml:brush>
  </inkml:definitions>
  <inkml:trace contextRef="#ctx0" brushRef="#br0">855 116 24575,'-1'-2'0,"1"0"0,-1 1 0,1-1 0,-1 0 0,0 1 0,1-1 0,-1 1 0,0-1 0,0 1 0,0-1 0,0 1 0,0 0 0,-1-1 0,1 1 0,0 0 0,-1 0 0,1 0 0,-1 0 0,1 0 0,-1 0 0,1 0 0,-1 1 0,1-1 0,-1 1 0,0-1 0,-3 0 0,-51-10 0,51 11 0,-1-1 0,-1 0 0,1 1 0,-1 0 0,0 0 0,1 0 0,-1 1 0,1 0 0,-1 0 0,1 1 0,0 0 0,-1 0 0,-6 3 0,9-2 0,0 0 0,0-1 0,1 1 0,-1 1 0,1-1 0,-1 0 0,1 1 0,0 0 0,1-1 0,-1 1 0,1 0 0,-1 1 0,1-1 0,1 0 0,-1 1 0,0-1 0,1 1 0,-1 5 0,1-6 0,-1 1 0,1 0 0,0 0 0,1-1 0,-1 1 0,1 0 0,0 0 0,0 0 0,1 0 0,-1 0 0,1-1 0,0 1 0,0 0 0,1-1 0,-1 1 0,1-1 0,0 1 0,0-1 0,1 0 0,-1 0 0,1 0 0,0 0 0,0 0 0,0 0 0,1-1 0,-1 0 0,1 1 0,0-2 0,0 1 0,0 0 0,0-1 0,1 1 0,-1-1 0,0 0 0,1-1 0,0 1 0,-1-1 0,8 1 0,2 1 0,0 0 0,0-1 0,1 0 0,-1-2 0,1 1 0,-1-2 0,1 0 0,-1-1 0,15-3 0,-20 2 0,-1 0 0,0 0 0,0 0 0,0-1 0,0 0 0,-1-1 0,1 0 0,-1 0 0,0 0 0,-1-1 0,0 0 0,1-1 0,-2 1 0,1-1 0,9-15 0,-4 1 0,-1-1 0,-1 0 0,-1-1 0,0 0 0,-2 0 0,-1-1 0,3-33 0,-13 323 0,5-145 0,1-48 0,-4 0 0,-23 141 0,-1-96 0,-64 178 0,89-289 0,0-1 0,0 0 0,-1 0 0,0 0 0,0 0 0,-1 0 0,0-1 0,0 1 0,0-1 0,0 0 0,-1 0 0,0-1 0,0 1 0,0-1 0,-1 0 0,1-1 0,-1 1 0,0-1 0,0 0 0,0 0 0,0-1 0,-1 0 0,1 0 0,-1-1 0,1 1 0,-1-1 0,-8 0 0,-28 1 17,-1-1 0,1-3 1,0-1-1,-1-2 0,2-2 0,-64-19 0,35 2-512,2-2 0,-125-68 0,136 62-6331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39.017"/>
    </inkml:context>
    <inkml:brush xml:id="br0">
      <inkml:brushProperty name="width" value="0.035" units="cm"/>
      <inkml:brushProperty name="height" value="0.035" units="cm"/>
    </inkml:brush>
  </inkml:definitions>
  <inkml:trace contextRef="#ctx0" brushRef="#br0">2 0 24575,'0'16'0,"-1"14"0,1 0 0,2 0 0,1 1 0,1-1 0,11 38 0,-14-62 0,1-1 0,0 1 0,1-1 0,-1 1 0,1-1 0,0 0 0,0 0 0,1 0 0,0 0 0,-1-1 0,1 1 0,1-1 0,-1 0 0,1 0 0,0-1 0,0 1 0,0-1 0,0 0 0,0 0 0,1-1 0,-1 0 0,1 0 0,0 0 0,0 0 0,-1-1 0,1 0 0,0 0 0,0-1 0,0 0 0,0 0 0,0 0 0,0-1 0,9-1 0,-4 0 0,-1 0 0,1 0 0,0-1 0,-1 0 0,0-1 0,0 0 0,0-1 0,0 0 0,-1 0 0,1-1 0,13-12 0,-16 12 0,-1-1 0,0 1 0,-1-1 0,1 0 0,-1 0 0,-1-1 0,0 0 0,0 1 0,0-1 0,-1-1 0,0 1 0,0 0 0,-1-1 0,0 0 0,0-8 0,3-57 0,-5 74 0,0 1 0,0-1 0,0 0 0,0 0 0,1 1 0,-1-1 0,0 0 0,0 0 0,0 1 0,1-1 0,-1 0 0,0 0 0,0 1 0,1-1 0,-1 0 0,0 0 0,0 0 0,1 0 0,-1 1 0,0-1 0,1 0 0,-1 0 0,0 0 0,1 0 0,-1 0 0,0 0 0,1 0 0,-1 0 0,0 0 0,1 0 0,-1 0 0,0 0 0,1 0 0,-1 0 0,0 0 0,1 0 0,-1-1 0,0 1 0,0 0 0,1 0 0,-1 0 0,0 0 0,1-1 0,-1 1 0,0 0 0,0 0 0,1 0 0,-1-1 0,0 1 0,0 0 0,0 0 0,0-1 0,1 1 0,-1 0 0,0-1 0,0 1 0,0 0 0,0-1 0,0 1 0,0 0 0,0-1 0,0 1 0,0 0 0,0-1 0,0 1 0,0-1 0,16 27 0,-15-25 0,10 24 23,-1 1-1,-1-1 0,-1 2 1,6 36-1,11 38-1499,-14-68-5349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40.685"/>
    </inkml:context>
    <inkml:brush xml:id="br0">
      <inkml:brushProperty name="width" value="0.035" units="cm"/>
      <inkml:brushProperty name="height" value="0.035" units="cm"/>
    </inkml:brush>
  </inkml:definitions>
  <inkml:trace contextRef="#ctx0" brushRef="#br0">265 15 24575,'-21'0'0,"6"-1"0,0 1 0,0 1 0,0 1 0,-16 3 0,26-4 0,0 1 0,0 0 0,0 0 0,0 0 0,0 1 0,0-1 0,1 1 0,-1 0 0,1 1 0,0-1 0,0 1 0,0 0 0,1 0 0,-1 0 0,-3 6 0,-6 14 0,1 1 0,1 0 0,1 1 0,1 1 0,2-1 0,-6 32 0,12-54 0,0 1 0,1-1 0,-1 1 0,1-1 0,0 1 0,0 0 0,0-1 0,1 1 0,-1-1 0,1 1 0,0-1 0,0 1 0,1-1 0,0 0 0,-1 1 0,4 3 0,-3-5 0,0-1 0,0 1 0,0-1 0,1 0 0,-1 0 0,1 0 0,-1-1 0,1 1 0,0-1 0,-1 1 0,1-1 0,0 0 0,0 0 0,0 0 0,0 0 0,0 0 0,0-1 0,0 0 0,1 1 0,-1-1 0,0 0 0,0-1 0,6 0 0,-2 0 0,1-1 0,-1-1 0,1 1 0,-1-1 0,0-1 0,0 1 0,0-1 0,0 0 0,-1-1 0,0 1 0,0-1 0,0-1 0,0 1 0,-1-1 0,0 0 0,0 0 0,0 0 0,-1-1 0,0 0 0,0 0 0,5-14 0,0-1 0,-1 0 0,-1-1 0,-1 1 0,-1-1 0,-1 0 0,2-29 0,-8-24 0,1 64 0,4 51 0,6 29-333,3-1 0,36 112 1,-44-163-35,6 18-6459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41.705"/>
    </inkml:context>
    <inkml:brush xml:id="br0">
      <inkml:brushProperty name="width" value="0.035" units="cm"/>
      <inkml:brushProperty name="height" value="0.035" units="cm"/>
    </inkml:brush>
  </inkml:definitions>
  <inkml:trace contextRef="#ctx0" brushRef="#br0">3 1 24575,'-2'139'0,"5"153"0,-3-288 0,1 0 0,-1 0 0,1 0 0,-1 0 0,1-1 0,0 1 0,1 0 0,-1 0 0,1-1 0,0 1 0,0-1 0,2 5 0,-3-7 0,0-1 0,-1 1 0,1-1 0,0 1 0,-1-1 0,1 1 0,0-1 0,0 0 0,-1 1 0,1-1 0,0 0 0,0 1 0,0-1 0,0 0 0,-1 0 0,1 0 0,0 0 0,0 0 0,0 0 0,0 0 0,1 0 0,1-1 0,-1 0 0,0 0 0,1 0 0,-1 0 0,0-1 0,0 1 0,0 0 0,0-1 0,0 0 0,3-2 0,12-14-21,-2-1 1,22-32-1,-14 17-1282,10-10-5523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43.752"/>
    </inkml:context>
    <inkml:brush xml:id="br0">
      <inkml:brushProperty name="width" value="0.035" units="cm"/>
      <inkml:brushProperty name="height" value="0.035" units="cm"/>
    </inkml:brush>
  </inkml:definitions>
  <inkml:trace contextRef="#ctx0" brushRef="#br0">423 1 24575,'-4'5'0,"-1"1"0,2 0 0,-1 0 0,0 0 0,1 1 0,0-1 0,1 1 0,-1-1 0,1 1 0,1 0 0,-2 9 0,-5 81 0,7-74 0,-3 648 0,7-342 0,-3-294 0,0 36 0,0-66 0,0-8 0,0-40 0,2-32 0,1 45 0,-2 1 0,-2 0 0,0 0 0,-2-1 0,-8-35 0,10 60 0,-1 1 0,0-1 0,0 1 0,0-1 0,0 1 0,-1 0 0,0 0 0,0 0 0,0 0 0,0 0 0,0 1 0,-1 0 0,0-1 0,0 1 0,1 0 0,-10-4 0,6 4 0,0 0 0,0 1 0,0-1 0,0 2 0,-1-1 0,1 1 0,-1 0 0,1 0 0,-1 1 0,-10 1 0,7 0 0,0 0 0,0 1 0,1 0 0,-1 1 0,0 0 0,1 1 0,-1 0 0,1 0 0,0 1 0,1 1 0,-1 0 0,1 0 0,0 1 0,1 0 0,-9 9 0,11-10 0,1 1 0,0 0 0,0 0 0,1 1 0,0-1 0,0 1 0,1 0 0,0 0 0,0 1 0,1-1 0,0 0 0,1 1 0,0-1 0,0 1 0,0 0 0,2 15 0,0-18 0,1 0 0,-1-1 0,1 1 0,0-1 0,0 1 0,0-1 0,1 0 0,0 0 0,0 0 0,0 0 0,1-1 0,0 1 0,-1-1 0,2 0 0,-1 0 0,0 0 0,1-1 0,0 0 0,-1 1 0,1-2 0,1 1 0,-1 0 0,0-1 0,1 0 0,-1 0 0,7 0 0,127 35-1365,-102-26-5461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16.098"/>
    </inkml:context>
    <inkml:brush xml:id="br0">
      <inkml:brushProperty name="width" value="0.035" units="cm"/>
      <inkml:brushProperty name="height" value="0.035" units="cm"/>
    </inkml:brush>
  </inkml:definitions>
  <inkml:trace contextRef="#ctx0" brushRef="#br0">393 101 24575,'-8'0'0,"-11"0"0,-11 0 0,-7 0 0,-7-8 0,-11-11 0,-13-2 0,-3-6 0,10 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52.928"/>
    </inkml:context>
    <inkml:brush xml:id="br0">
      <inkml:brushProperty name="width" value="0.035" units="cm"/>
      <inkml:brushProperty name="height" value="0.035" units="cm"/>
    </inkml:brush>
  </inkml:definitions>
  <inkml:trace contextRef="#ctx0" brushRef="#br0">143 0 24575,'1'18'0,"1"-1"0,1 0 0,1 1 0,7 21 0,6 34 0,-13-44 0,-1 1 0,-1-1 0,-2 0 0,-1 1 0,-1-1 0,-10 47 0,-2-18 0,-21 58 0,-15 29 0,41-115 0,1 1 0,2 0 0,1 1 0,1-1 0,1 50 0,2-35 0,-12 72 0,-10 10-1365,20-108-5461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17.121"/>
    </inkml:context>
    <inkml:brush xml:id="br0">
      <inkml:brushProperty name="width" value="0.035" units="cm"/>
      <inkml:brushProperty name="height" value="0.035" units="cm"/>
    </inkml:brush>
  </inkml:definitions>
  <inkml:trace contextRef="#ctx0" brushRef="#br0">50 628 24575,'-5'-6'0,"0"-1"0,1 1 0,0-1 0,0 0 0,1 0 0,-1 0 0,2 0 0,-1-1 0,1 1 0,0-1 0,-1-12 0,-1-13 0,1-46 0,2 53 0,0-5 0,4-184 0,-2 208 5,0 1-1,1 0 1,0 0 0,0 0-1,0 0 1,1 1-1,0-1 1,0 0 0,0 1-1,1 0 1,-1 0 0,1 0-1,1 0 1,-1 1-1,1 0 1,-1 0 0,1 0-1,0 0 1,1 1-1,-1-1 1,1 1 0,-1 1-1,1-1 1,0 1-1,10-3 1,8-1-302,1 0 0,0 1 0,1 2 0,47-2 0,-32 5-6529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23.855"/>
    </inkml:context>
    <inkml:brush xml:id="br0">
      <inkml:brushProperty name="width" value="0.035" units="cm"/>
      <inkml:brushProperty name="height" value="0.035" units="cm"/>
    </inkml:brush>
  </inkml:definitions>
  <inkml:trace contextRef="#ctx0" brushRef="#br0">634 1 24575,'-17'0'0,"-13"0"0,-9 8 0,-8 11 0,-2 2 0,6 6 0,2 7 0,1 5 0,-2-4 0,7 1 0,0-7 0,8 1 0,-1 3 0,-4 4 0,-4-5 0,4 1 0,-1-5 0,6-7-8191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8:25.147"/>
    </inkml:context>
    <inkml:brush xml:id="br0">
      <inkml:brushProperty name="width" value="0.035" units="cm"/>
      <inkml:brushProperty name="height" value="0.035" units="cm"/>
    </inkml:brush>
  </inkml:definitions>
  <inkml:trace contextRef="#ctx0" brushRef="#br0">107 1 24575,'-2'11'0,"1"1"0,-2-1 0,1 0 0,-2 1 0,1-1 0,-2-1 0,1 1 0,-1 0 0,-7 9 0,-20 51 0,20-38 0,8-23 0,0 0 0,0 0 0,1 1 0,1-1 0,-3 20 0,5-29 0,1 1 0,-1 0 0,0-1 0,1 1 0,-1-1 0,1 1 0,0 0 0,0-1 0,-1 1 0,1-1 0,0 0 0,0 1 0,0-1 0,0 0 0,0 1 0,1-1 0,-1 0 0,0 0 0,1 0 0,-1 0 0,0 0 0,1 0 0,-1-1 0,1 1 0,0 0 0,-1-1 0,1 1 0,-1-1 0,1 1 0,0-1 0,2 0 0,64 4 0,-55-4 0,560-9-1365,-507 9-5461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36.512"/>
    </inkml:context>
    <inkml:brush xml:id="br0">
      <inkml:brushProperty name="width" value="0.035" units="cm"/>
      <inkml:brushProperty name="height" value="0.035" units="cm"/>
      <inkml:brushProperty name="color" value="#E71224"/>
    </inkml:brush>
  </inkml:definitions>
  <inkml:trace contextRef="#ctx0" brushRef="#br0">3 107 24575,'-3'214'0,"7"237"0,19-290 0,-1 7 0,-22-111 0,-1-39 0,1-1 0,0 1 0,2-1 0,0 1 0,5 20 0,-6-34 0,1 0 0,-1 0 0,1 0 0,0 0 0,0 0 0,1 0 0,-1 0 0,1-1 0,0 1 0,0-1 0,0 0 0,0 0 0,0 0 0,1 0 0,-1-1 0,1 1 0,0-1 0,0 0 0,0 0 0,0 0 0,0 0 0,0-1 0,0 0 0,1 0 0,5 1 0,38 3 0,1-2 0,-1-3 0,66-6 0,13-1 0,402 7 0,-499 2 0,0 1 0,0 1 0,34 10 0,-28-6 0,62 7 0,-32-11 0,103-7 0,-164 2 0,0 1 0,-1-1 0,1 0 0,0-1 0,-1 1 0,1-1 0,-1 0 0,1 0 0,-1-1 0,0 1 0,0-1 0,0 0 0,0 0 0,0 0 0,-1 0 0,1-1 0,-1 1 0,0-1 0,0 0 0,0 0 0,-1 0 0,1-1 0,-1 1 0,0-1 0,-1 1 0,1-1 0,-1 1 0,1-1 0,0-7 0,1-15 0,0 1 0,-2-1 0,-1 1 0,-4-36 0,1 17 0,-3-646 0,6 494 0,0 190 0,0 0 0,-1-1 0,0 1 0,0 0 0,-1 0 0,0 0 0,0 0 0,-1 1 0,0-1 0,0 1 0,0-1 0,-1 1 0,0 0 0,0 0 0,-7-7 0,4 6 0,-1 0 0,0 1 0,0-1 0,0 1 0,-1 1 0,0 0 0,0 0 0,-1 0 0,1 2 0,-15-5 0,-13 0 0,0 2 0,-1 2 0,0 2 0,0 1 0,-59 6 0,5-1 0,-575-3 31,377-1-1427,249 0-5430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49.599"/>
    </inkml:context>
    <inkml:brush xml:id="br0">
      <inkml:brushProperty name="width" value="0.035" units="cm"/>
      <inkml:brushProperty name="height" value="0.035" units="cm"/>
      <inkml:brushProperty name="color" value="#E71224"/>
    </inkml:brush>
  </inkml:definitions>
  <inkml:trace contextRef="#ctx0" brushRef="#br0">0 99 24575,'41'0'0,"-6"1"0,0-1 0,0-2 0,0-1 0,50-12 0,-25 2 0,0 3 0,1 3 0,94 1 0,69-8 0,19-7 0,344 12 0,-333 12 0,1052-3 0,-1265 2 0,1 2 0,56 13 0,-49-7 0,55 3 0,428-9 0,-275-7 0,-183 2-455,0 4 0,144 24 0,-177-18-6371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54.694"/>
    </inkml:context>
    <inkml:brush xml:id="br0">
      <inkml:brushProperty name="width" value="0.035" units="cm"/>
      <inkml:brushProperty name="height" value="0.035" units="cm"/>
      <inkml:brushProperty name="color" value="#E71224"/>
    </inkml:brush>
  </inkml:definitions>
  <inkml:trace contextRef="#ctx0" brushRef="#br0">0 922 24575,'8'-1'0,"-1"0"0,0 0 0,0-1 0,0 0 0,0 0 0,8-5 0,23-6 0,36 2 0,0 3 0,0 3 0,119 8 0,-76-1 0,-31-6 0,-1-3 0,120-26 0,-111 10 0,-63 15 0,1 1 0,59-6 0,351 10 0,-215 6 0,-218-3 0,-1 0 0,1 0 0,0-1 0,-1 0 0,1-1 0,-1 0 0,0 0 0,1-1 0,8-3 0,-14 3 0,1 1 0,0-1 0,-1 0 0,1 0 0,-1 0 0,0 0 0,0 0 0,0-1 0,-1 1 0,1-1 0,-1 0 0,0 0 0,0 0 0,0 0 0,0 0 0,-1 0 0,0 0 0,0-1 0,1-7 0,4-36 0,-3 0 0,-2 0 0,-8-70 0,1-6 0,8 60 0,0 45 0,-1 0 0,-1 0 0,-1 0 0,0 0 0,-1 1 0,-9-36 0,9 50 0,-1 0 0,1 0 0,0 0 0,-1 1 0,0-1 0,0 1 0,0-1 0,0 1 0,-1 0 0,1 0 0,-1 0 0,0 1 0,1-1 0,-1 1 0,-1 0 0,1 0 0,0 1 0,0-1 0,-1 1 0,1 0 0,0 0 0,-6-1 0,-12 0 0,0 0 0,0 1 0,-29 3 0,30-1 0,-124 1 0,-101 6 0,220-5 0,-50 15 0,-20 3 0,26-15 0,38-4 0,-1 1 0,-46 11 0,38-5 0,0-3 0,-1-1 0,-42 0 0,-13 0 0,62 0 0,-46 12 0,49-9 0,1-2 0,-34 3 0,-141-7-529,176-2-307,-11 0-5990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58.094"/>
    </inkml:context>
    <inkml:brush xml:id="br0">
      <inkml:brushProperty name="width" value="0.035" units="cm"/>
      <inkml:brushProperty name="height" value="0.035" units="cm"/>
      <inkml:brushProperty name="color" value="#E71224"/>
    </inkml:brush>
  </inkml:definitions>
  <inkml:trace contextRef="#ctx0" brushRef="#br0">4408 2 24575,'-17'0'0,"-37"-1"0,0 2 0,1 3 0,-54 11 0,-44 14 0,0-6 0,-271 4 0,-371-29 0,735 5 0,-107 19 0,102-11 0,-79 3 0,-729-13 0,413-3 0,-350 2-1365,768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4:02.351"/>
    </inkml:context>
    <inkml:brush xml:id="br0">
      <inkml:brushProperty name="width" value="0.035" units="cm"/>
      <inkml:brushProperty name="height" value="0.035" units="cm"/>
      <inkml:brushProperty name="color" value="#E71224"/>
    </inkml:brush>
  </inkml:definitions>
  <inkml:trace contextRef="#ctx0" brushRef="#br0">1 774 24575,'0'-2'0,"0"0"0,1 1 0,-1-1 0,1 0 0,0 1 0,0-1 0,-1 1 0,1-1 0,0 1 0,0-1 0,0 1 0,1 0 0,-1-1 0,0 1 0,0 0 0,1 0 0,-1 0 0,1 0 0,-1 0 0,1 0 0,-1 0 0,1 1 0,-1-1 0,1 0 0,0 1 0,3-1 0,51-10 0,-51 11 0,114-9 0,165 10 0,-113 2 0,964-3 0,-1124 0 0,1 0 0,-1 0 0,0-1 0,0-1 0,0 0 0,20-6 0,-29 7 0,1 0 0,0-1 0,-1 1 0,0-1 0,1 1 0,-1-1 0,0 0 0,0 0 0,0 0 0,0 0 0,0-1 0,0 1 0,-1 0 0,1-1 0,-1 1 0,0-1 0,1 0 0,-1 1 0,-1-1 0,1 0 0,0 0 0,0 1 0,-1-1 0,0 0 0,0 0 0,0 0 0,0 0 0,0 0 0,0 0 0,-1 1 0,-1-7 0,-2-10 0,-1 0 0,-1 1 0,-10-23 0,8 22 0,1 0 0,1 0 0,-5-23 0,1-74 0,9 89 0,0 0 0,-2 0 0,-1 0 0,-2 1 0,-8-28 0,12 49 0,-1 0 0,1 0 0,-1 0 0,0 1 0,0 0 0,0-1 0,-1 1 0,0 0 0,1 1 0,-1-1 0,-1 1 0,1-1 0,0 1 0,-1 1 0,0-1 0,-7-3 0,-8-1 0,0 0 0,-40-8 0,35 10 0,-29-5 0,0 2 0,-75-1 0,-115 11 0,85 1 0,19-5 0,-150 5 0,264 1 0,0 1 0,-24 8 0,-46 8 0,55-18-22,23-2-425,0 1-1,-32 7 0,20 2-6378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54.818"/>
    </inkml:context>
    <inkml:brush xml:id="br0">
      <inkml:brushProperty name="width" value="0.035" units="cm"/>
      <inkml:brushProperty name="height" value="0.035" units="cm"/>
    </inkml:brush>
  </inkml:definitions>
  <inkml:trace contextRef="#ctx0" brushRef="#br0">1 0 24575,'211'10'0,"-187"-7"0,-1 1 0,1 1 0,-1 1 0,0 1 0,-1 1 0,38 20 0,-46-20 0,162 98 0,-157-92 0,-1 1 0,0 1 0,-1 0 0,-1 2 0,-1 0 0,22 31 0,-26-31 0,0 1 0,-2-1 0,0 1 0,-1 1 0,-1 0 0,-1 0 0,-1 0 0,0 1 0,-2-1 0,0 1 0,-1 0 0,-2 36 0,-1 19 0,-5 134 0,5-204 0,0 1 0,0-1 0,0 0 0,-1 0 0,0 0 0,0 0 0,-1 0 0,0 0 0,0-1 0,0 1 0,0-1 0,-1 0 0,0 0 0,0 0 0,-7 5 0,-3 2 0,-1-1 0,0 0 0,-31 14 0,-11 8 0,9-4 0,-58 24 0,45-24 0,45-22 15,0 0 0,-1-2-1,1 0 1,-1 0 0,0-2-1,-25 3 1,-104-4-1021,127-2 544,-23-1-6364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5:58.686"/>
    </inkml:context>
    <inkml:brush xml:id="br0">
      <inkml:brushProperty name="width" value="0.035" units="cm"/>
      <inkml:brushProperty name="height" value="0.035" units="cm"/>
    </inkml:brush>
  </inkml:definitions>
  <inkml:trace contextRef="#ctx0" brushRef="#br0">1 0 24575,'4'5'0,"0"0"0,0 1 0,-1-1 0,0 1 0,0 0 0,0 0 0,-1 0 0,1 0 0,1 8 0,10 65 0,-6-29 0,19 68 0,-8-42 0,-3 0 0,-3 0 0,3 116 0,-19-33 0,4 155 0,8-255 0,21 84 0,-26-128 0,0-5 49,-2-19-1463,-1-9-5412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19:36:01.172"/>
    </inkml:context>
    <inkml:brush xml:id="br0">
      <inkml:brushProperty name="width" value="0.035" units="cm"/>
      <inkml:brushProperty name="height" value="0.035" units="cm"/>
    </inkml:brush>
  </inkml:definitions>
  <inkml:trace contextRef="#ctx0" brushRef="#br0">1 2 24575,'138'-2'0,"157"6"0,-280-3 0,0 1 0,1 0 0,-1 2 0,-1-1 0,1 2 0,-1 0 0,0 1 0,0 0 0,0 1 0,-1 1 0,14 10 0,-18-11 0,-1 0 0,0 1 0,0 0 0,-1 0 0,0 1 0,0 0 0,-1 1 0,0-1 0,-1 1 0,0 0 0,0 0 0,-1 1 0,-1 0 0,1-1 0,2 20 0,29 263 0,-33-283 0,-1 0 0,0 0 0,-1 0 0,0 0 0,0 0 0,-1-1 0,0 1 0,-1 0 0,0 0 0,-1 0 0,-3 10 0,2-14 0,0 1 0,0-1 0,0 0 0,-1 0 0,0 0 0,0 0 0,0-1 0,-1 0 0,0 0 0,0 0 0,0-1 0,0 0 0,-1 0 0,0-1 0,-9 4 0,-12 7 0,-1-2 0,-1-1 0,1-2 0,-1 0 0,-1-2 0,-55 5 0,-134-12 0,231 1 0,-1 1 0,1 0 0,-1 1 0,1 0 0,-1 1 0,18 8 0,22 24 0,-2 2 0,54 55 0,-48-42 0,-3-2 0,49 41 0,-91-83-136,0-2-1,0 1 1,1-2-1,-1 1 1,1-1-1,0 0 1,0-1-1,1 0 0,13 1 1,13 1-6690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CD00-36AC-7ADA-D4B4-04D05577D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83B42A8-C610-D2A0-69DF-B96755DAD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44F5FD4-2D27-753B-313F-5D9B97F03F97}"/>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52AE108D-CC35-CF2D-974D-E34D79B185F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6E1AB0-D585-F7A0-A454-F118E7449C18}"/>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940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1F5D-CD01-FCAD-417E-F539A350FBB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129AB7F-F7C8-C857-77FA-AD6C68433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9924B89-3DB9-7C04-E9A9-D78598D30783}"/>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E57A5C24-96D6-23A8-4CB7-269AB49166E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B485057-9692-AAB5-BCD5-BD503A040D8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953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6DDD1-43D4-9406-D71C-41934AA4A4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CDF4CF7-C44F-FE86-47BE-D3257CDB8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823C20D-4ED9-C522-EA70-681D80CF600A}"/>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27F61A31-3CCE-E1B6-5722-B91BA70DD1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275614E-1F1E-CD74-ADBB-F01BBF5C621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5607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F2B4-0332-B581-7DBD-8C24400B20B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2C30546-8A47-FA8D-E9FA-7C7E03F5B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28FFBC-2109-D7B1-4C74-CDA69BB42F9B}"/>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82709BFD-9D66-314C-25E8-3B71F8D4E5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45E7C5-32D3-90B0-EDAA-6DF094D3C83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12942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F563-E55B-4791-6F48-EAAE7CF94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DD47D5E8-219B-067C-5CB7-363912E0BE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3CB84-C866-6D33-6AE5-DD0C1FEF64EE}"/>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F5C24895-190F-39E8-4D8B-C9CB8F6D9C4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3D0EE0-DAB0-AB6C-8803-AE21F8105206}"/>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77334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C3C5-53D3-8877-F1A2-2E328A6C29A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491708D5-2C6F-7547-3D9F-0F976A8F1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E8B9471-C737-7A58-33D5-5066B7F5E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A1AC1306-503D-3E10-B336-A90B57BD698D}"/>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6" name="Footer Placeholder 5">
            <a:extLst>
              <a:ext uri="{FF2B5EF4-FFF2-40B4-BE49-F238E27FC236}">
                <a16:creationId xmlns:a16="http://schemas.microsoft.com/office/drawing/2014/main" id="{2E1C056C-7B8F-17D4-F8E1-D7845A4A477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0DBA251-2C8D-2163-86A3-D8DDE861DEE0}"/>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7504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96AB-C266-02E5-6273-769779F447B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2F22645-850E-828C-AC07-C7DF4776D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E02E-D890-69A1-E48B-61C09AAF8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387568-CE4A-E9DA-6AE8-9042D30E5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D8F6A-608A-2B45-5D8B-A37962518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E050542-8667-5B48-6430-4A752BA5971C}"/>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8" name="Footer Placeholder 7">
            <a:extLst>
              <a:ext uri="{FF2B5EF4-FFF2-40B4-BE49-F238E27FC236}">
                <a16:creationId xmlns:a16="http://schemas.microsoft.com/office/drawing/2014/main" id="{E04E065F-7858-319B-9146-1D7C4CD2A0F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3860EFA-9860-D09E-D76F-0967A507E665}"/>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7144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1FBF-184F-E5BA-4D9E-2D1162E83835}"/>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C422A3E9-FF63-DC25-FF8D-C491AEAB5588}"/>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4" name="Footer Placeholder 3">
            <a:extLst>
              <a:ext uri="{FF2B5EF4-FFF2-40B4-BE49-F238E27FC236}">
                <a16:creationId xmlns:a16="http://schemas.microsoft.com/office/drawing/2014/main" id="{21A4128A-6B5D-83FE-BCAF-9D6F24357CDB}"/>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B725C57-AE09-B2DB-D09E-DF09563C5A13}"/>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45385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2DE77-38DE-FAE7-70DE-106C5037FBFC}"/>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3" name="Footer Placeholder 2">
            <a:extLst>
              <a:ext uri="{FF2B5EF4-FFF2-40B4-BE49-F238E27FC236}">
                <a16:creationId xmlns:a16="http://schemas.microsoft.com/office/drawing/2014/main" id="{B0A0ED77-9752-D4EC-2DC0-E59ADF22778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68B1F9B-888D-D72C-5F81-4C4ADFF84D89}"/>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805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A19A-5205-0275-A268-70B086DD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7A5BD80-0013-D6C8-082D-6B244D73F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3F3E3E7-DF91-F566-35C0-552668ED9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32D01-D268-DDEA-6546-78899C9659A0}"/>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6" name="Footer Placeholder 5">
            <a:extLst>
              <a:ext uri="{FF2B5EF4-FFF2-40B4-BE49-F238E27FC236}">
                <a16:creationId xmlns:a16="http://schemas.microsoft.com/office/drawing/2014/main" id="{C79DC219-32EE-ABE7-2D50-BA3EBA50AC7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F065CD9-FD8F-E53E-BA81-CAD01512610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409926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18E8-6DD5-17AC-33BD-E58A832F6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FBFA63D-FA74-7FC2-3E51-D114428F3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82DF269-62E7-E743-E9F4-0DF44D2C2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E3D4C-220E-798C-2133-9B1D9F73946D}"/>
              </a:ext>
            </a:extLst>
          </p:cNvPr>
          <p:cNvSpPr>
            <a:spLocks noGrp="1"/>
          </p:cNvSpPr>
          <p:nvPr>
            <p:ph type="dt" sz="half" idx="10"/>
          </p:nvPr>
        </p:nvSpPr>
        <p:spPr/>
        <p:txBody>
          <a:bodyPr/>
          <a:lstStyle/>
          <a:p>
            <a:fld id="{25356B97-445C-49D8-8173-B5FE447337B2}" type="datetimeFigureOut">
              <a:rPr lang="he-IL" smtClean="0"/>
              <a:t>כ"א/טבת/תשפ"ה</a:t>
            </a:fld>
            <a:endParaRPr lang="he-IL"/>
          </a:p>
        </p:txBody>
      </p:sp>
      <p:sp>
        <p:nvSpPr>
          <p:cNvPr id="6" name="Footer Placeholder 5">
            <a:extLst>
              <a:ext uri="{FF2B5EF4-FFF2-40B4-BE49-F238E27FC236}">
                <a16:creationId xmlns:a16="http://schemas.microsoft.com/office/drawing/2014/main" id="{D3D4D722-CE9D-0A8B-DF97-DFE881E91FB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A451E07-EBAE-68C0-3FD9-69AA3F16501E}"/>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3274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5F373-76B1-9456-0C69-BA3E4A0CE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5444CB6-4160-8F77-6214-1EC4A41D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3F5C99-F948-083F-E273-F286E346C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56B97-445C-49D8-8173-B5FE447337B2}" type="datetimeFigureOut">
              <a:rPr lang="he-IL" smtClean="0"/>
              <a:t>כ"א/טבת/תשפ"ה</a:t>
            </a:fld>
            <a:endParaRPr lang="he-IL"/>
          </a:p>
        </p:txBody>
      </p:sp>
      <p:sp>
        <p:nvSpPr>
          <p:cNvPr id="5" name="Footer Placeholder 4">
            <a:extLst>
              <a:ext uri="{FF2B5EF4-FFF2-40B4-BE49-F238E27FC236}">
                <a16:creationId xmlns:a16="http://schemas.microsoft.com/office/drawing/2014/main" id="{EA091A58-0721-D8D7-3894-374F6DFB6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F4311E35-495C-449A-EF5F-E0DFAB2E8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ED1E43-962A-4AF9-AC0E-8AA8B5643B59}" type="slidenum">
              <a:rPr lang="he-IL" smtClean="0"/>
              <a:t>‹#›</a:t>
            </a:fld>
            <a:endParaRPr lang="he-IL"/>
          </a:p>
        </p:txBody>
      </p:sp>
    </p:spTree>
    <p:extLst>
      <p:ext uri="{BB962C8B-B14F-4D97-AF65-F5344CB8AC3E}">
        <p14:creationId xmlns:p14="http://schemas.microsoft.com/office/powerpoint/2010/main" val="248828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6" Type="http://schemas.openxmlformats.org/officeDocument/2006/relationships/image" Target="../media/image14.png"/><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2.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5.png"/><Relationship Id="rId84" Type="http://schemas.openxmlformats.org/officeDocument/2006/relationships/image" Target="../media/image43.png"/><Relationship Id="rId89" Type="http://schemas.openxmlformats.org/officeDocument/2006/relationships/customXml" Target="../ink/ink44.xml"/><Relationship Id="rId112" Type="http://schemas.openxmlformats.org/officeDocument/2006/relationships/image" Target="../media/image57.png"/><Relationship Id="rId16" Type="http://schemas.openxmlformats.org/officeDocument/2006/relationships/image" Target="../media/image9.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7.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0.png"/><Relationship Id="rId74" Type="http://schemas.openxmlformats.org/officeDocument/2006/relationships/image" Target="../media/image38.png"/><Relationship Id="rId79" Type="http://schemas.openxmlformats.org/officeDocument/2006/relationships/customXml" Target="../ink/ink39.xml"/><Relationship Id="rId102" Type="http://schemas.openxmlformats.org/officeDocument/2006/relationships/image" Target="../media/image52.png"/><Relationship Id="rId123" Type="http://schemas.openxmlformats.org/officeDocument/2006/relationships/customXml" Target="../ink/ink61.xml"/><Relationship Id="rId5" Type="http://schemas.openxmlformats.org/officeDocument/2006/relationships/customXml" Target="../ink/ink2.xml"/><Relationship Id="rId90" Type="http://schemas.openxmlformats.org/officeDocument/2006/relationships/image" Target="../media/image46.png"/><Relationship Id="rId95" Type="http://schemas.openxmlformats.org/officeDocument/2006/relationships/customXml" Target="../ink/ink47.xml"/><Relationship Id="rId22" Type="http://schemas.openxmlformats.org/officeDocument/2006/relationships/image" Target="../media/image12.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5.png"/><Relationship Id="rId64" Type="http://schemas.openxmlformats.org/officeDocument/2006/relationships/image" Target="../media/image33.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60.png"/><Relationship Id="rId80" Type="http://schemas.openxmlformats.org/officeDocument/2006/relationships/image" Target="../media/image41.png"/><Relationship Id="rId85" Type="http://schemas.openxmlformats.org/officeDocument/2006/relationships/customXml" Target="../ink/ink42.xml"/><Relationship Id="rId12" Type="http://schemas.openxmlformats.org/officeDocument/2006/relationships/image" Target="../media/image7.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0.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5.png"/><Relationship Id="rId124" Type="http://schemas.openxmlformats.org/officeDocument/2006/relationships/image" Target="../media/image63.png"/><Relationship Id="rId54" Type="http://schemas.openxmlformats.org/officeDocument/2006/relationships/image" Target="../media/image28.png"/><Relationship Id="rId70" Type="http://schemas.openxmlformats.org/officeDocument/2006/relationships/image" Target="../media/image36.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png"/><Relationship Id="rId23" Type="http://schemas.openxmlformats.org/officeDocument/2006/relationships/customXml" Target="../ink/ink11.xml"/><Relationship Id="rId28" Type="http://schemas.openxmlformats.org/officeDocument/2006/relationships/image" Target="../media/image15.png"/><Relationship Id="rId49" Type="http://schemas.openxmlformats.org/officeDocument/2006/relationships/customXml" Target="../ink/ink24.xml"/><Relationship Id="rId114" Type="http://schemas.openxmlformats.org/officeDocument/2006/relationships/image" Target="../media/image58.png"/><Relationship Id="rId119" Type="http://schemas.openxmlformats.org/officeDocument/2006/relationships/customXml" Target="../ink/ink59.xml"/><Relationship Id="rId44" Type="http://schemas.openxmlformats.org/officeDocument/2006/relationships/image" Target="../media/image23.png"/><Relationship Id="rId60" Type="http://schemas.openxmlformats.org/officeDocument/2006/relationships/image" Target="../media/image31.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4.png"/><Relationship Id="rId13" Type="http://schemas.openxmlformats.org/officeDocument/2006/relationships/customXml" Target="../ink/ink6.xml"/><Relationship Id="rId18" Type="http://schemas.openxmlformats.org/officeDocument/2006/relationships/image" Target="../media/image10.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18.png"/><Relationship Id="rId50" Type="http://schemas.openxmlformats.org/officeDocument/2006/relationships/image" Target="../media/image26.png"/><Relationship Id="rId55" Type="http://schemas.openxmlformats.org/officeDocument/2006/relationships/customXml" Target="../ink/ink27.xml"/><Relationship Id="rId76" Type="http://schemas.openxmlformats.org/officeDocument/2006/relationships/image" Target="../media/image39.png"/><Relationship Id="rId97" Type="http://schemas.openxmlformats.org/officeDocument/2006/relationships/customXml" Target="../ink/ink48.xml"/><Relationship Id="rId104" Type="http://schemas.openxmlformats.org/officeDocument/2006/relationships/image" Target="../media/image53.png"/><Relationship Id="rId120" Type="http://schemas.openxmlformats.org/officeDocument/2006/relationships/image" Target="../media/image61.png"/><Relationship Id="rId125" Type="http://schemas.openxmlformats.org/officeDocument/2006/relationships/customXml" Target="../ink/ink62.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7.png"/><Relationship Id="rId2" Type="http://schemas.openxmlformats.org/officeDocument/2006/relationships/image" Target="../media/image1.png"/><Relationship Id="rId29" Type="http://schemas.openxmlformats.org/officeDocument/2006/relationships/customXml" Target="../ink/ink14.xml"/><Relationship Id="rId24" Type="http://schemas.openxmlformats.org/officeDocument/2006/relationships/image" Target="../media/image13.png"/><Relationship Id="rId40" Type="http://schemas.openxmlformats.org/officeDocument/2006/relationships/image" Target="../media/image21.png"/><Relationship Id="rId45" Type="http://schemas.openxmlformats.org/officeDocument/2006/relationships/customXml" Target="../ink/ink22.xml"/><Relationship Id="rId66" Type="http://schemas.openxmlformats.org/officeDocument/2006/relationships/image" Target="../media/image34.png"/><Relationship Id="rId87" Type="http://schemas.openxmlformats.org/officeDocument/2006/relationships/customXml" Target="../ink/ink43.xml"/><Relationship Id="rId110" Type="http://schemas.openxmlformats.org/officeDocument/2006/relationships/image" Target="../media/image56.png"/><Relationship Id="rId115" Type="http://schemas.openxmlformats.org/officeDocument/2006/relationships/customXml" Target="../ink/ink57.xml"/><Relationship Id="rId61" Type="http://schemas.openxmlformats.org/officeDocument/2006/relationships/customXml" Target="../ink/ink30.xml"/><Relationship Id="rId82" Type="http://schemas.openxmlformats.org/officeDocument/2006/relationships/image" Target="../media/image42.png"/><Relationship Id="rId19" Type="http://schemas.openxmlformats.org/officeDocument/2006/relationships/customXml" Target="../ink/ink9.xml"/><Relationship Id="rId14" Type="http://schemas.openxmlformats.org/officeDocument/2006/relationships/image" Target="../media/image8.png"/><Relationship Id="rId30" Type="http://schemas.openxmlformats.org/officeDocument/2006/relationships/image" Target="../media/image16.png"/><Relationship Id="rId35" Type="http://schemas.openxmlformats.org/officeDocument/2006/relationships/customXml" Target="../ink/ink17.xml"/><Relationship Id="rId56" Type="http://schemas.openxmlformats.org/officeDocument/2006/relationships/image" Target="../media/image29.png"/><Relationship Id="rId77" Type="http://schemas.openxmlformats.org/officeDocument/2006/relationships/customXml" Target="../ink/ink38.xml"/><Relationship Id="rId100" Type="http://schemas.openxmlformats.org/officeDocument/2006/relationships/image" Target="../media/image51.png"/><Relationship Id="rId105" Type="http://schemas.openxmlformats.org/officeDocument/2006/relationships/customXml" Target="../ink/ink52.xml"/><Relationship Id="rId126" Type="http://schemas.openxmlformats.org/officeDocument/2006/relationships/image" Target="../media/image64.png"/><Relationship Id="rId8" Type="http://schemas.openxmlformats.org/officeDocument/2006/relationships/image" Target="../media/image5.png"/><Relationship Id="rId51" Type="http://schemas.openxmlformats.org/officeDocument/2006/relationships/customXml" Target="../ink/ink25.xml"/><Relationship Id="rId72" Type="http://schemas.openxmlformats.org/officeDocument/2006/relationships/image" Target="../media/image37.png"/><Relationship Id="rId93" Type="http://schemas.openxmlformats.org/officeDocument/2006/relationships/customXml" Target="../ink/ink46.xml"/><Relationship Id="rId98" Type="http://schemas.openxmlformats.org/officeDocument/2006/relationships/image" Target="../media/image50.png"/><Relationship Id="rId121" Type="http://schemas.openxmlformats.org/officeDocument/2006/relationships/customXml" Target="../ink/ink60.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4.png"/><Relationship Id="rId67" Type="http://schemas.openxmlformats.org/officeDocument/2006/relationships/customXml" Target="../ink/ink33.xml"/><Relationship Id="rId116" Type="http://schemas.openxmlformats.org/officeDocument/2006/relationships/image" Target="../media/image59.png"/><Relationship Id="rId20" Type="http://schemas.openxmlformats.org/officeDocument/2006/relationships/image" Target="../media/image11.png"/><Relationship Id="rId41" Type="http://schemas.openxmlformats.org/officeDocument/2006/relationships/customXml" Target="../ink/ink20.xml"/><Relationship Id="rId62" Type="http://schemas.openxmlformats.org/officeDocument/2006/relationships/image" Target="../media/image32.png"/><Relationship Id="rId83" Type="http://schemas.openxmlformats.org/officeDocument/2006/relationships/customXml" Target="../ink/ink41.xml"/><Relationship Id="rId88" Type="http://schemas.openxmlformats.org/officeDocument/2006/relationships/image" Target="../media/image45.png"/><Relationship Id="rId111" Type="http://schemas.openxmlformats.org/officeDocument/2006/relationships/customXml" Target="../ink/ink55.xml"/><Relationship Id="rId15" Type="http://schemas.openxmlformats.org/officeDocument/2006/relationships/customXml" Target="../ink/ink7.xml"/><Relationship Id="rId36" Type="http://schemas.openxmlformats.org/officeDocument/2006/relationships/image" Target="../media/image19.png"/><Relationship Id="rId57" Type="http://schemas.openxmlformats.org/officeDocument/2006/relationships/customXml" Target="../ink/ink28.xml"/><Relationship Id="rId106" Type="http://schemas.openxmlformats.org/officeDocument/2006/relationships/image" Target="../media/image54.png"/><Relationship Id="rId10" Type="http://schemas.openxmlformats.org/officeDocument/2006/relationships/image" Target="../media/image6.png"/><Relationship Id="rId31" Type="http://schemas.openxmlformats.org/officeDocument/2006/relationships/customXml" Target="../ink/ink15.xml"/><Relationship Id="rId52" Type="http://schemas.openxmlformats.org/officeDocument/2006/relationships/image" Target="../media/image27.png"/><Relationship Id="rId73" Type="http://schemas.openxmlformats.org/officeDocument/2006/relationships/customXml" Target="../ink/ink36.xml"/><Relationship Id="rId78" Type="http://schemas.openxmlformats.org/officeDocument/2006/relationships/image" Target="../media/image40.png"/><Relationship Id="rId94" Type="http://schemas.openxmlformats.org/officeDocument/2006/relationships/image" Target="../media/image48.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2.png"/><Relationship Id="rId4" Type="http://schemas.openxmlformats.org/officeDocument/2006/relationships/image" Target="../media/image3.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66.xml"/><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70.png"/><Relationship Id="rId2"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65.xml"/><Relationship Id="rId11"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customXml" Target="../ink/ink67.xml"/><Relationship Id="rId4" Type="http://schemas.openxmlformats.org/officeDocument/2006/relationships/customXml" Target="../ink/ink64.xml"/><Relationship Id="rId9"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8380A2-3BEB-4743-19BB-0EFEF3F3ECD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3400" b="1" kern="1200">
                <a:solidFill>
                  <a:srgbClr val="FFFFFF"/>
                </a:solidFill>
                <a:latin typeface="+mj-lt"/>
                <a:ea typeface="+mj-ea"/>
                <a:cs typeface="+mj-cs"/>
              </a:rPr>
              <a:t>Project Title: STP Attacks and Protection Mechanisms</a:t>
            </a:r>
            <a:br>
              <a:rPr lang="en-US" sz="3400" kern="1200">
                <a:solidFill>
                  <a:srgbClr val="FFFFFF"/>
                </a:solidFill>
                <a:latin typeface="+mj-lt"/>
                <a:ea typeface="+mj-ea"/>
                <a:cs typeface="+mj-cs"/>
              </a:rPr>
            </a:br>
            <a:r>
              <a:rPr lang="en-US" sz="3400" kern="1200">
                <a:solidFill>
                  <a:srgbClr val="FFFFFF"/>
                </a:solidFill>
                <a:latin typeface="+mj-lt"/>
                <a:ea typeface="+mj-ea"/>
                <a:cs typeface="+mj-cs"/>
              </a:rPr>
              <a:t>This project explores common attacks on the Spanning Tree Protocol (STP), such as BPDU spoofing and root bridge manipulation, and demonstrates effective countermeasures to secure network topology.</a:t>
            </a:r>
          </a:p>
        </p:txBody>
      </p:sp>
    </p:spTree>
    <p:extLst>
      <p:ext uri="{BB962C8B-B14F-4D97-AF65-F5344CB8AC3E}">
        <p14:creationId xmlns:p14="http://schemas.microsoft.com/office/powerpoint/2010/main" val="674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E20D-9A65-5A02-CFA6-A2FF8FDCF0A0}"/>
              </a:ext>
            </a:extLst>
          </p:cNvPr>
          <p:cNvSpPr>
            <a:spLocks noGrp="1"/>
          </p:cNvSpPr>
          <p:nvPr>
            <p:ph type="title"/>
          </p:nvPr>
        </p:nvSpPr>
        <p:spPr/>
        <p:txBody>
          <a:bodyPr/>
          <a:lstStyle/>
          <a:p>
            <a:endParaRPr lang="he-IL"/>
          </a:p>
        </p:txBody>
      </p:sp>
      <p:sp>
        <p:nvSpPr>
          <p:cNvPr id="3" name="Content Placeholder 2">
            <a:extLst>
              <a:ext uri="{FF2B5EF4-FFF2-40B4-BE49-F238E27FC236}">
                <a16:creationId xmlns:a16="http://schemas.microsoft.com/office/drawing/2014/main" id="{83D8F1CA-2FE5-1CFB-5046-24E7159006A4}"/>
              </a:ext>
            </a:extLst>
          </p:cNvPr>
          <p:cNvSpPr>
            <a:spLocks noGrp="1"/>
          </p:cNvSpPr>
          <p:nvPr>
            <p:ph idx="1"/>
          </p:nvPr>
        </p:nvSpPr>
        <p:spPr/>
        <p:txBody>
          <a:bodyPr/>
          <a:lstStyle/>
          <a:p>
            <a:endParaRPr lang="he-IL" dirty="0"/>
          </a:p>
        </p:txBody>
      </p:sp>
      <p:pic>
        <p:nvPicPr>
          <p:cNvPr id="5" name="Picture 4">
            <a:extLst>
              <a:ext uri="{FF2B5EF4-FFF2-40B4-BE49-F238E27FC236}">
                <a16:creationId xmlns:a16="http://schemas.microsoft.com/office/drawing/2014/main" id="{BA3DFA7F-43A1-5A4D-F9EC-9AA3EE57F432}"/>
              </a:ext>
            </a:extLst>
          </p:cNvPr>
          <p:cNvPicPr>
            <a:picLocks noChangeAspect="1"/>
          </p:cNvPicPr>
          <p:nvPr/>
        </p:nvPicPr>
        <p:blipFill>
          <a:blip r:embed="rId2"/>
          <a:stretch>
            <a:fillRect/>
          </a:stretch>
        </p:blipFill>
        <p:spPr>
          <a:xfrm>
            <a:off x="0" y="83358"/>
            <a:ext cx="11966900" cy="6774641"/>
          </a:xfrm>
          <a:prstGeom prst="rect">
            <a:avLst/>
          </a:prstGeom>
        </p:spPr>
      </p:pic>
      <p:grpSp>
        <p:nvGrpSpPr>
          <p:cNvPr id="8" name="Group 7">
            <a:extLst>
              <a:ext uri="{FF2B5EF4-FFF2-40B4-BE49-F238E27FC236}">
                <a16:creationId xmlns:a16="http://schemas.microsoft.com/office/drawing/2014/main" id="{CC114A3E-1016-9F00-2746-5846430A5101}"/>
              </a:ext>
            </a:extLst>
          </p:cNvPr>
          <p:cNvGrpSpPr/>
          <p:nvPr/>
        </p:nvGrpSpPr>
        <p:grpSpPr>
          <a:xfrm>
            <a:off x="8094709" y="1431170"/>
            <a:ext cx="341280" cy="417240"/>
            <a:chOff x="8094709" y="1431170"/>
            <a:chExt cx="341280" cy="4172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FF0EF57-2AC1-F785-BF2E-B24BBEE13A11}"/>
                    </a:ext>
                  </a:extLst>
                </p14:cNvPr>
                <p14:cNvContentPartPr/>
                <p14:nvPr/>
              </p14:nvContentPartPr>
              <p14:xfrm>
                <a:off x="8094709" y="1448810"/>
                <a:ext cx="32040" cy="399600"/>
              </p14:xfrm>
            </p:contentPart>
          </mc:Choice>
          <mc:Fallback xmlns="">
            <p:pic>
              <p:nvPicPr>
                <p:cNvPr id="6" name="Ink 5">
                  <a:extLst>
                    <a:ext uri="{FF2B5EF4-FFF2-40B4-BE49-F238E27FC236}">
                      <a16:creationId xmlns:a16="http://schemas.microsoft.com/office/drawing/2014/main" id="{BFF0EF57-2AC1-F785-BF2E-B24BBEE13A11}"/>
                    </a:ext>
                  </a:extLst>
                </p:cNvPr>
                <p:cNvPicPr/>
                <p:nvPr/>
              </p:nvPicPr>
              <p:blipFill>
                <a:blip r:embed="rId4"/>
                <a:stretch>
                  <a:fillRect/>
                </a:stretch>
              </p:blipFill>
              <p:spPr>
                <a:xfrm>
                  <a:off x="8088589" y="1442690"/>
                  <a:ext cx="4428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B527DE6-D89A-D3A3-E8A4-14FF7878D5A8}"/>
                    </a:ext>
                  </a:extLst>
                </p14:cNvPr>
                <p14:cNvContentPartPr/>
                <p14:nvPr/>
              </p14:nvContentPartPr>
              <p14:xfrm>
                <a:off x="8118469" y="1431170"/>
                <a:ext cx="317520" cy="408600"/>
              </p14:xfrm>
            </p:contentPart>
          </mc:Choice>
          <mc:Fallback xmlns="">
            <p:pic>
              <p:nvPicPr>
                <p:cNvPr id="7" name="Ink 6">
                  <a:extLst>
                    <a:ext uri="{FF2B5EF4-FFF2-40B4-BE49-F238E27FC236}">
                      <a16:creationId xmlns:a16="http://schemas.microsoft.com/office/drawing/2014/main" id="{6B527DE6-D89A-D3A3-E8A4-14FF7878D5A8}"/>
                    </a:ext>
                  </a:extLst>
                </p:cNvPr>
                <p:cNvPicPr/>
                <p:nvPr/>
              </p:nvPicPr>
              <p:blipFill>
                <a:blip r:embed="rId6"/>
                <a:stretch>
                  <a:fillRect/>
                </a:stretch>
              </p:blipFill>
              <p:spPr>
                <a:xfrm>
                  <a:off x="8112349" y="1425050"/>
                  <a:ext cx="329760" cy="420840"/>
                </a:xfrm>
                <a:prstGeom prst="rect">
                  <a:avLst/>
                </a:prstGeom>
              </p:spPr>
            </p:pic>
          </mc:Fallback>
        </mc:AlternateContent>
      </p:grpSp>
      <p:grpSp>
        <p:nvGrpSpPr>
          <p:cNvPr id="37" name="Group 36">
            <a:extLst>
              <a:ext uri="{FF2B5EF4-FFF2-40B4-BE49-F238E27FC236}">
                <a16:creationId xmlns:a16="http://schemas.microsoft.com/office/drawing/2014/main" id="{010CA4CD-80F0-001C-44C9-ABE35C48BEDE}"/>
              </a:ext>
            </a:extLst>
          </p:cNvPr>
          <p:cNvGrpSpPr/>
          <p:nvPr/>
        </p:nvGrpSpPr>
        <p:grpSpPr>
          <a:xfrm>
            <a:off x="1138069" y="678770"/>
            <a:ext cx="1625760" cy="1078560"/>
            <a:chOff x="1138069" y="678770"/>
            <a:chExt cx="1625760" cy="107856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B5536686-98FD-4F78-53C8-F40D0D6195CD}"/>
                    </a:ext>
                  </a:extLst>
                </p14:cNvPr>
                <p14:cNvContentPartPr/>
                <p14:nvPr/>
              </p14:nvContentPartPr>
              <p14:xfrm>
                <a:off x="2414269" y="1311290"/>
                <a:ext cx="70200" cy="446040"/>
              </p14:xfrm>
            </p:contentPart>
          </mc:Choice>
          <mc:Fallback xmlns="">
            <p:pic>
              <p:nvPicPr>
                <p:cNvPr id="21" name="Ink 20">
                  <a:extLst>
                    <a:ext uri="{FF2B5EF4-FFF2-40B4-BE49-F238E27FC236}">
                      <a16:creationId xmlns:a16="http://schemas.microsoft.com/office/drawing/2014/main" id="{B5536686-98FD-4F78-53C8-F40D0D6195CD}"/>
                    </a:ext>
                  </a:extLst>
                </p:cNvPr>
                <p:cNvPicPr/>
                <p:nvPr/>
              </p:nvPicPr>
              <p:blipFill>
                <a:blip r:embed="rId8"/>
                <a:stretch>
                  <a:fillRect/>
                </a:stretch>
              </p:blipFill>
              <p:spPr>
                <a:xfrm>
                  <a:off x="2408149" y="1305170"/>
                  <a:ext cx="8244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4AB62854-2FD0-3C28-0BC5-E8B19E0B5EEF}"/>
                    </a:ext>
                  </a:extLst>
                </p14:cNvPr>
                <p14:cNvContentPartPr/>
                <p14:nvPr/>
              </p14:nvContentPartPr>
              <p14:xfrm>
                <a:off x="2433349" y="1276370"/>
                <a:ext cx="330480" cy="465840"/>
              </p14:xfrm>
            </p:contentPart>
          </mc:Choice>
          <mc:Fallback xmlns="">
            <p:pic>
              <p:nvPicPr>
                <p:cNvPr id="23" name="Ink 22">
                  <a:extLst>
                    <a:ext uri="{FF2B5EF4-FFF2-40B4-BE49-F238E27FC236}">
                      <a16:creationId xmlns:a16="http://schemas.microsoft.com/office/drawing/2014/main" id="{4AB62854-2FD0-3C28-0BC5-E8B19E0B5EEF}"/>
                    </a:ext>
                  </a:extLst>
                </p:cNvPr>
                <p:cNvPicPr/>
                <p:nvPr/>
              </p:nvPicPr>
              <p:blipFill>
                <a:blip r:embed="rId10"/>
                <a:stretch>
                  <a:fillRect/>
                </a:stretch>
              </p:blipFill>
              <p:spPr>
                <a:xfrm>
                  <a:off x="2427229" y="1270250"/>
                  <a:ext cx="34272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3696C9ED-64B9-86F7-414F-9517A84150F4}"/>
                    </a:ext>
                  </a:extLst>
                </p14:cNvPr>
                <p14:cNvContentPartPr/>
                <p14:nvPr/>
              </p14:nvContentPartPr>
              <p14:xfrm>
                <a:off x="1138069" y="678770"/>
                <a:ext cx="922680" cy="778320"/>
              </p14:xfrm>
            </p:contentPart>
          </mc:Choice>
          <mc:Fallback xmlns="">
            <p:pic>
              <p:nvPicPr>
                <p:cNvPr id="35" name="Ink 34">
                  <a:extLst>
                    <a:ext uri="{FF2B5EF4-FFF2-40B4-BE49-F238E27FC236}">
                      <a16:creationId xmlns:a16="http://schemas.microsoft.com/office/drawing/2014/main" id="{3696C9ED-64B9-86F7-414F-9517A84150F4}"/>
                    </a:ext>
                  </a:extLst>
                </p:cNvPr>
                <p:cNvPicPr/>
                <p:nvPr/>
              </p:nvPicPr>
              <p:blipFill>
                <a:blip r:embed="rId12"/>
                <a:stretch>
                  <a:fillRect/>
                </a:stretch>
              </p:blipFill>
              <p:spPr>
                <a:xfrm>
                  <a:off x="1131949" y="672650"/>
                  <a:ext cx="934920" cy="790560"/>
                </a:xfrm>
                <a:prstGeom prst="rect">
                  <a:avLst/>
                </a:prstGeom>
              </p:spPr>
            </p:pic>
          </mc:Fallback>
        </mc:AlternateContent>
      </p:grpSp>
      <p:grpSp>
        <p:nvGrpSpPr>
          <p:cNvPr id="45" name="Group 44">
            <a:extLst>
              <a:ext uri="{FF2B5EF4-FFF2-40B4-BE49-F238E27FC236}">
                <a16:creationId xmlns:a16="http://schemas.microsoft.com/office/drawing/2014/main" id="{CEDE256B-11CC-D4C1-E9FD-1C19C821C071}"/>
              </a:ext>
            </a:extLst>
          </p:cNvPr>
          <p:cNvGrpSpPr/>
          <p:nvPr/>
        </p:nvGrpSpPr>
        <p:grpSpPr>
          <a:xfrm>
            <a:off x="1673749" y="2691170"/>
            <a:ext cx="363960" cy="468720"/>
            <a:chOff x="1673749" y="2691170"/>
            <a:chExt cx="363960" cy="468720"/>
          </a:xfrm>
        </p:grpSpPr>
        <mc:AlternateContent xmlns:mc="http://schemas.openxmlformats.org/markup-compatibility/2006" xmlns:p14="http://schemas.microsoft.com/office/powerpoint/2010/main">
          <mc:Choice Requires="p14">
            <p:contentPart p14:bwMode="auto" r:id="rId13">
              <p14:nvContentPartPr>
                <p14:cNvPr id="43" name="Ink 42">
                  <a:extLst>
                    <a:ext uri="{FF2B5EF4-FFF2-40B4-BE49-F238E27FC236}">
                      <a16:creationId xmlns:a16="http://schemas.microsoft.com/office/drawing/2014/main" id="{2C07B8C2-7AEA-60F4-8349-4D781E9229A1}"/>
                    </a:ext>
                  </a:extLst>
                </p14:cNvPr>
                <p14:cNvContentPartPr/>
                <p14:nvPr/>
              </p14:nvContentPartPr>
              <p14:xfrm>
                <a:off x="1673749" y="2691170"/>
                <a:ext cx="68400" cy="468720"/>
              </p14:xfrm>
            </p:contentPart>
          </mc:Choice>
          <mc:Fallback xmlns="">
            <p:pic>
              <p:nvPicPr>
                <p:cNvPr id="43" name="Ink 42">
                  <a:extLst>
                    <a:ext uri="{FF2B5EF4-FFF2-40B4-BE49-F238E27FC236}">
                      <a16:creationId xmlns:a16="http://schemas.microsoft.com/office/drawing/2014/main" id="{2C07B8C2-7AEA-60F4-8349-4D781E9229A1}"/>
                    </a:ext>
                  </a:extLst>
                </p:cNvPr>
                <p:cNvPicPr/>
                <p:nvPr/>
              </p:nvPicPr>
              <p:blipFill>
                <a:blip r:embed="rId14"/>
                <a:stretch>
                  <a:fillRect/>
                </a:stretch>
              </p:blipFill>
              <p:spPr>
                <a:xfrm>
                  <a:off x="1667629" y="2685050"/>
                  <a:ext cx="8064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A08D1E41-E9AA-3F95-1869-C41F44F99363}"/>
                    </a:ext>
                  </a:extLst>
                </p14:cNvPr>
                <p14:cNvContentPartPr/>
                <p14:nvPr/>
              </p14:nvContentPartPr>
              <p14:xfrm>
                <a:off x="1742509" y="2708810"/>
                <a:ext cx="295200" cy="450360"/>
              </p14:xfrm>
            </p:contentPart>
          </mc:Choice>
          <mc:Fallback xmlns="">
            <p:pic>
              <p:nvPicPr>
                <p:cNvPr id="44" name="Ink 43">
                  <a:extLst>
                    <a:ext uri="{FF2B5EF4-FFF2-40B4-BE49-F238E27FC236}">
                      <a16:creationId xmlns:a16="http://schemas.microsoft.com/office/drawing/2014/main" id="{A08D1E41-E9AA-3F95-1869-C41F44F99363}"/>
                    </a:ext>
                  </a:extLst>
                </p:cNvPr>
                <p:cNvPicPr/>
                <p:nvPr/>
              </p:nvPicPr>
              <p:blipFill>
                <a:blip r:embed="rId16"/>
                <a:stretch>
                  <a:fillRect/>
                </a:stretch>
              </p:blipFill>
              <p:spPr>
                <a:xfrm>
                  <a:off x="1736389" y="2702690"/>
                  <a:ext cx="307440" cy="462600"/>
                </a:xfrm>
                <a:prstGeom prst="rect">
                  <a:avLst/>
                </a:prstGeom>
              </p:spPr>
            </p:pic>
          </mc:Fallback>
        </mc:AlternateContent>
      </p:grpSp>
      <p:grpSp>
        <p:nvGrpSpPr>
          <p:cNvPr id="49" name="Group 48">
            <a:extLst>
              <a:ext uri="{FF2B5EF4-FFF2-40B4-BE49-F238E27FC236}">
                <a16:creationId xmlns:a16="http://schemas.microsoft.com/office/drawing/2014/main" id="{8AF12BC7-7988-3CED-D376-28E4DF4E4E21}"/>
              </a:ext>
            </a:extLst>
          </p:cNvPr>
          <p:cNvGrpSpPr/>
          <p:nvPr/>
        </p:nvGrpSpPr>
        <p:grpSpPr>
          <a:xfrm>
            <a:off x="3674629" y="4571090"/>
            <a:ext cx="325440" cy="516240"/>
            <a:chOff x="3674629" y="4571090"/>
            <a:chExt cx="325440" cy="516240"/>
          </a:xfrm>
        </p:grpSpPr>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7D066250-57CE-B634-22BF-BF5969A787C9}"/>
                    </a:ext>
                  </a:extLst>
                </p14:cNvPr>
                <p14:cNvContentPartPr/>
                <p14:nvPr/>
              </p14:nvContentPartPr>
              <p14:xfrm>
                <a:off x="3674629" y="4571810"/>
                <a:ext cx="70200" cy="515520"/>
              </p14:xfrm>
            </p:contentPart>
          </mc:Choice>
          <mc:Fallback xmlns="">
            <p:pic>
              <p:nvPicPr>
                <p:cNvPr id="46" name="Ink 45">
                  <a:extLst>
                    <a:ext uri="{FF2B5EF4-FFF2-40B4-BE49-F238E27FC236}">
                      <a16:creationId xmlns:a16="http://schemas.microsoft.com/office/drawing/2014/main" id="{7D066250-57CE-B634-22BF-BF5969A787C9}"/>
                    </a:ext>
                  </a:extLst>
                </p:cNvPr>
                <p:cNvPicPr/>
                <p:nvPr/>
              </p:nvPicPr>
              <p:blipFill>
                <a:blip r:embed="rId18"/>
                <a:stretch>
                  <a:fillRect/>
                </a:stretch>
              </p:blipFill>
              <p:spPr>
                <a:xfrm>
                  <a:off x="3668509" y="4565690"/>
                  <a:ext cx="8244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542CAEF9-8983-4D7A-B096-8D760941C3E4}"/>
                    </a:ext>
                  </a:extLst>
                </p14:cNvPr>
                <p14:cNvContentPartPr/>
                <p14:nvPr/>
              </p14:nvContentPartPr>
              <p14:xfrm>
                <a:off x="3709189" y="4571090"/>
                <a:ext cx="290880" cy="451440"/>
              </p14:xfrm>
            </p:contentPart>
          </mc:Choice>
          <mc:Fallback xmlns="">
            <p:pic>
              <p:nvPicPr>
                <p:cNvPr id="47" name="Ink 46">
                  <a:extLst>
                    <a:ext uri="{FF2B5EF4-FFF2-40B4-BE49-F238E27FC236}">
                      <a16:creationId xmlns:a16="http://schemas.microsoft.com/office/drawing/2014/main" id="{542CAEF9-8983-4D7A-B096-8D760941C3E4}"/>
                    </a:ext>
                  </a:extLst>
                </p:cNvPr>
                <p:cNvPicPr/>
                <p:nvPr/>
              </p:nvPicPr>
              <p:blipFill>
                <a:blip r:embed="rId20"/>
                <a:stretch>
                  <a:fillRect/>
                </a:stretch>
              </p:blipFill>
              <p:spPr>
                <a:xfrm>
                  <a:off x="3703069" y="4564970"/>
                  <a:ext cx="303120" cy="46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BB727B81-2299-6790-F63F-6033B61E8120}"/>
                  </a:ext>
                </a:extLst>
              </p14:cNvPr>
              <p14:cNvContentPartPr/>
              <p14:nvPr/>
            </p14:nvContentPartPr>
            <p14:xfrm>
              <a:off x="6106429" y="4761170"/>
              <a:ext cx="332280" cy="433800"/>
            </p14:xfrm>
          </p:contentPart>
        </mc:Choice>
        <mc:Fallback xmlns="">
          <p:pic>
            <p:nvPicPr>
              <p:cNvPr id="48" name="Ink 47">
                <a:extLst>
                  <a:ext uri="{FF2B5EF4-FFF2-40B4-BE49-F238E27FC236}">
                    <a16:creationId xmlns:a16="http://schemas.microsoft.com/office/drawing/2014/main" id="{BB727B81-2299-6790-F63F-6033B61E8120}"/>
                  </a:ext>
                </a:extLst>
              </p:cNvPr>
              <p:cNvPicPr/>
              <p:nvPr/>
            </p:nvPicPr>
            <p:blipFill>
              <a:blip r:embed="rId22"/>
              <a:stretch>
                <a:fillRect/>
              </a:stretch>
            </p:blipFill>
            <p:spPr>
              <a:xfrm>
                <a:off x="6100309" y="4755050"/>
                <a:ext cx="34452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B9379B47-4820-56D5-4631-DFB0468B0C19}"/>
                  </a:ext>
                </a:extLst>
              </p14:cNvPr>
              <p14:cNvContentPartPr/>
              <p14:nvPr/>
            </p14:nvContentPartPr>
            <p14:xfrm>
              <a:off x="5208589" y="6001370"/>
              <a:ext cx="349200" cy="338400"/>
            </p14:xfrm>
          </p:contentPart>
        </mc:Choice>
        <mc:Fallback xmlns="">
          <p:pic>
            <p:nvPicPr>
              <p:cNvPr id="50" name="Ink 49">
                <a:extLst>
                  <a:ext uri="{FF2B5EF4-FFF2-40B4-BE49-F238E27FC236}">
                    <a16:creationId xmlns:a16="http://schemas.microsoft.com/office/drawing/2014/main" id="{B9379B47-4820-56D5-4631-DFB0468B0C19}"/>
                  </a:ext>
                </a:extLst>
              </p:cNvPr>
              <p:cNvPicPr/>
              <p:nvPr/>
            </p:nvPicPr>
            <p:blipFill>
              <a:blip r:embed="rId24"/>
              <a:stretch>
                <a:fillRect/>
              </a:stretch>
            </p:blipFill>
            <p:spPr>
              <a:xfrm>
                <a:off x="5202469" y="5995250"/>
                <a:ext cx="361440" cy="350640"/>
              </a:xfrm>
              <a:prstGeom prst="rect">
                <a:avLst/>
              </a:prstGeom>
            </p:spPr>
          </p:pic>
        </mc:Fallback>
      </mc:AlternateContent>
      <p:grpSp>
        <p:nvGrpSpPr>
          <p:cNvPr id="73" name="Group 72">
            <a:extLst>
              <a:ext uri="{FF2B5EF4-FFF2-40B4-BE49-F238E27FC236}">
                <a16:creationId xmlns:a16="http://schemas.microsoft.com/office/drawing/2014/main" id="{C67994BB-B4D6-8368-38D1-591A158DA67A}"/>
              </a:ext>
            </a:extLst>
          </p:cNvPr>
          <p:cNvGrpSpPr/>
          <p:nvPr/>
        </p:nvGrpSpPr>
        <p:grpSpPr>
          <a:xfrm>
            <a:off x="3208429" y="638450"/>
            <a:ext cx="2553840" cy="836280"/>
            <a:chOff x="3208429" y="638450"/>
            <a:chExt cx="2553840" cy="836280"/>
          </a:xfrm>
        </p:grpSpPr>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B7F4B228-A1E0-3144-6A35-17DB3089244A}"/>
                    </a:ext>
                  </a:extLst>
                </p14:cNvPr>
                <p14:cNvContentPartPr/>
                <p14:nvPr/>
              </p14:nvContentPartPr>
              <p14:xfrm>
                <a:off x="3208429" y="673010"/>
                <a:ext cx="317520" cy="545760"/>
              </p14:xfrm>
            </p:contentPart>
          </mc:Choice>
          <mc:Fallback xmlns="">
            <p:pic>
              <p:nvPicPr>
                <p:cNvPr id="62" name="Ink 61">
                  <a:extLst>
                    <a:ext uri="{FF2B5EF4-FFF2-40B4-BE49-F238E27FC236}">
                      <a16:creationId xmlns:a16="http://schemas.microsoft.com/office/drawing/2014/main" id="{B7F4B228-A1E0-3144-6A35-17DB3089244A}"/>
                    </a:ext>
                  </a:extLst>
                </p:cNvPr>
                <p:cNvPicPr/>
                <p:nvPr/>
              </p:nvPicPr>
              <p:blipFill>
                <a:blip r:embed="rId26"/>
                <a:stretch>
                  <a:fillRect/>
                </a:stretch>
              </p:blipFill>
              <p:spPr>
                <a:xfrm>
                  <a:off x="3202309" y="666890"/>
                  <a:ext cx="32976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06FA5670-26AE-1C2D-A84B-87FC7F4735D8}"/>
                    </a:ext>
                  </a:extLst>
                </p14:cNvPr>
                <p14:cNvContentPartPr/>
                <p14:nvPr/>
              </p14:nvContentPartPr>
              <p14:xfrm>
                <a:off x="3542869" y="1034810"/>
                <a:ext cx="144360" cy="138240"/>
              </p14:xfrm>
            </p:contentPart>
          </mc:Choice>
          <mc:Fallback xmlns="">
            <p:pic>
              <p:nvPicPr>
                <p:cNvPr id="63" name="Ink 62">
                  <a:extLst>
                    <a:ext uri="{FF2B5EF4-FFF2-40B4-BE49-F238E27FC236}">
                      <a16:creationId xmlns:a16="http://schemas.microsoft.com/office/drawing/2014/main" id="{06FA5670-26AE-1C2D-A84B-87FC7F4735D8}"/>
                    </a:ext>
                  </a:extLst>
                </p:cNvPr>
                <p:cNvPicPr/>
                <p:nvPr/>
              </p:nvPicPr>
              <p:blipFill>
                <a:blip r:embed="rId28"/>
                <a:stretch>
                  <a:fillRect/>
                </a:stretch>
              </p:blipFill>
              <p:spPr>
                <a:xfrm>
                  <a:off x="3536749" y="1028690"/>
                  <a:ext cx="156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4" name="Ink 63">
                  <a:extLst>
                    <a:ext uri="{FF2B5EF4-FFF2-40B4-BE49-F238E27FC236}">
                      <a16:creationId xmlns:a16="http://schemas.microsoft.com/office/drawing/2014/main" id="{5539B1A3-60E2-CF40-885D-00C0964B4F26}"/>
                    </a:ext>
                  </a:extLst>
                </p14:cNvPr>
                <p14:cNvContentPartPr/>
                <p14:nvPr/>
              </p14:nvContentPartPr>
              <p14:xfrm>
                <a:off x="3726469" y="1070090"/>
                <a:ext cx="105840" cy="155880"/>
              </p14:xfrm>
            </p:contentPart>
          </mc:Choice>
          <mc:Fallback xmlns="">
            <p:pic>
              <p:nvPicPr>
                <p:cNvPr id="64" name="Ink 63">
                  <a:extLst>
                    <a:ext uri="{FF2B5EF4-FFF2-40B4-BE49-F238E27FC236}">
                      <a16:creationId xmlns:a16="http://schemas.microsoft.com/office/drawing/2014/main" id="{5539B1A3-60E2-CF40-885D-00C0964B4F26}"/>
                    </a:ext>
                  </a:extLst>
                </p:cNvPr>
                <p:cNvPicPr/>
                <p:nvPr/>
              </p:nvPicPr>
              <p:blipFill>
                <a:blip r:embed="rId30"/>
                <a:stretch>
                  <a:fillRect/>
                </a:stretch>
              </p:blipFill>
              <p:spPr>
                <a:xfrm>
                  <a:off x="3720349" y="1063970"/>
                  <a:ext cx="1180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 name="Ink 64">
                  <a:extLst>
                    <a:ext uri="{FF2B5EF4-FFF2-40B4-BE49-F238E27FC236}">
                      <a16:creationId xmlns:a16="http://schemas.microsoft.com/office/drawing/2014/main" id="{F6D5EBB9-3342-AFA0-9F93-B9D6953695F6}"/>
                    </a:ext>
                  </a:extLst>
                </p14:cNvPr>
                <p14:cNvContentPartPr/>
                <p14:nvPr/>
              </p14:nvContentPartPr>
              <p14:xfrm>
                <a:off x="4002949" y="673010"/>
                <a:ext cx="181080" cy="558360"/>
              </p14:xfrm>
            </p:contentPart>
          </mc:Choice>
          <mc:Fallback xmlns="">
            <p:pic>
              <p:nvPicPr>
                <p:cNvPr id="65" name="Ink 64">
                  <a:extLst>
                    <a:ext uri="{FF2B5EF4-FFF2-40B4-BE49-F238E27FC236}">
                      <a16:creationId xmlns:a16="http://schemas.microsoft.com/office/drawing/2014/main" id="{F6D5EBB9-3342-AFA0-9F93-B9D6953695F6}"/>
                    </a:ext>
                  </a:extLst>
                </p:cNvPr>
                <p:cNvPicPr/>
                <p:nvPr/>
              </p:nvPicPr>
              <p:blipFill>
                <a:blip r:embed="rId32"/>
                <a:stretch>
                  <a:fillRect/>
                </a:stretch>
              </p:blipFill>
              <p:spPr>
                <a:xfrm>
                  <a:off x="3996829" y="666890"/>
                  <a:ext cx="193320" cy="570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6" name="Ink 65">
                  <a:extLst>
                    <a:ext uri="{FF2B5EF4-FFF2-40B4-BE49-F238E27FC236}">
                      <a16:creationId xmlns:a16="http://schemas.microsoft.com/office/drawing/2014/main" id="{B681B591-B7BA-179A-BA60-BEA5BD4A0B36}"/>
                    </a:ext>
                  </a:extLst>
                </p14:cNvPr>
                <p14:cNvContentPartPr/>
                <p14:nvPr/>
              </p14:nvContentPartPr>
              <p14:xfrm>
                <a:off x="3933829" y="914210"/>
                <a:ext cx="246600" cy="20520"/>
              </p14:xfrm>
            </p:contentPart>
          </mc:Choice>
          <mc:Fallback xmlns="">
            <p:pic>
              <p:nvPicPr>
                <p:cNvPr id="66" name="Ink 65">
                  <a:extLst>
                    <a:ext uri="{FF2B5EF4-FFF2-40B4-BE49-F238E27FC236}">
                      <a16:creationId xmlns:a16="http://schemas.microsoft.com/office/drawing/2014/main" id="{B681B591-B7BA-179A-BA60-BEA5BD4A0B36}"/>
                    </a:ext>
                  </a:extLst>
                </p:cNvPr>
                <p:cNvPicPr/>
                <p:nvPr/>
              </p:nvPicPr>
              <p:blipFill>
                <a:blip r:embed="rId34"/>
                <a:stretch>
                  <a:fillRect/>
                </a:stretch>
              </p:blipFill>
              <p:spPr>
                <a:xfrm>
                  <a:off x="3927709" y="908090"/>
                  <a:ext cx="258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8" name="Ink 67">
                  <a:extLst>
                    <a:ext uri="{FF2B5EF4-FFF2-40B4-BE49-F238E27FC236}">
                      <a16:creationId xmlns:a16="http://schemas.microsoft.com/office/drawing/2014/main" id="{614BC005-FCFB-5C3D-BAC0-3BA1110D0436}"/>
                    </a:ext>
                  </a:extLst>
                </p14:cNvPr>
                <p14:cNvContentPartPr/>
                <p14:nvPr/>
              </p14:nvContentPartPr>
              <p14:xfrm>
                <a:off x="4434589" y="999530"/>
                <a:ext cx="277920" cy="475200"/>
              </p14:xfrm>
            </p:contentPart>
          </mc:Choice>
          <mc:Fallback xmlns="">
            <p:pic>
              <p:nvPicPr>
                <p:cNvPr id="68" name="Ink 67">
                  <a:extLst>
                    <a:ext uri="{FF2B5EF4-FFF2-40B4-BE49-F238E27FC236}">
                      <a16:creationId xmlns:a16="http://schemas.microsoft.com/office/drawing/2014/main" id="{614BC005-FCFB-5C3D-BAC0-3BA1110D0436}"/>
                    </a:ext>
                  </a:extLst>
                </p:cNvPr>
                <p:cNvPicPr/>
                <p:nvPr/>
              </p:nvPicPr>
              <p:blipFill>
                <a:blip r:embed="rId36"/>
                <a:stretch>
                  <a:fillRect/>
                </a:stretch>
              </p:blipFill>
              <p:spPr>
                <a:xfrm>
                  <a:off x="4428469" y="993410"/>
                  <a:ext cx="29016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9" name="Ink 68">
                  <a:extLst>
                    <a:ext uri="{FF2B5EF4-FFF2-40B4-BE49-F238E27FC236}">
                      <a16:creationId xmlns:a16="http://schemas.microsoft.com/office/drawing/2014/main" id="{6A1C74B0-035F-B083-7753-DE242D079A20}"/>
                    </a:ext>
                  </a:extLst>
                </p14:cNvPr>
                <p14:cNvContentPartPr/>
                <p14:nvPr/>
              </p14:nvContentPartPr>
              <p14:xfrm>
                <a:off x="4778029" y="1000250"/>
                <a:ext cx="219960" cy="213120"/>
              </p14:xfrm>
            </p:contentPart>
          </mc:Choice>
          <mc:Fallback xmlns="">
            <p:pic>
              <p:nvPicPr>
                <p:cNvPr id="69" name="Ink 68">
                  <a:extLst>
                    <a:ext uri="{FF2B5EF4-FFF2-40B4-BE49-F238E27FC236}">
                      <a16:creationId xmlns:a16="http://schemas.microsoft.com/office/drawing/2014/main" id="{6A1C74B0-035F-B083-7753-DE242D079A20}"/>
                    </a:ext>
                  </a:extLst>
                </p:cNvPr>
                <p:cNvPicPr/>
                <p:nvPr/>
              </p:nvPicPr>
              <p:blipFill>
                <a:blip r:embed="rId38"/>
                <a:stretch>
                  <a:fillRect/>
                </a:stretch>
              </p:blipFill>
              <p:spPr>
                <a:xfrm>
                  <a:off x="4771909" y="994130"/>
                  <a:ext cx="232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0" name="Ink 69">
                  <a:extLst>
                    <a:ext uri="{FF2B5EF4-FFF2-40B4-BE49-F238E27FC236}">
                      <a16:creationId xmlns:a16="http://schemas.microsoft.com/office/drawing/2014/main" id="{8575C819-2510-5668-2EF0-2159B732C4B7}"/>
                    </a:ext>
                  </a:extLst>
                </p14:cNvPr>
                <p14:cNvContentPartPr/>
                <p14:nvPr/>
              </p14:nvContentPartPr>
              <p14:xfrm>
                <a:off x="5049829" y="1017530"/>
                <a:ext cx="367920" cy="240840"/>
              </p14:xfrm>
            </p:contentPart>
          </mc:Choice>
          <mc:Fallback xmlns="">
            <p:pic>
              <p:nvPicPr>
                <p:cNvPr id="70" name="Ink 69">
                  <a:extLst>
                    <a:ext uri="{FF2B5EF4-FFF2-40B4-BE49-F238E27FC236}">
                      <a16:creationId xmlns:a16="http://schemas.microsoft.com/office/drawing/2014/main" id="{8575C819-2510-5668-2EF0-2159B732C4B7}"/>
                    </a:ext>
                  </a:extLst>
                </p:cNvPr>
                <p:cNvPicPr/>
                <p:nvPr/>
              </p:nvPicPr>
              <p:blipFill>
                <a:blip r:embed="rId40"/>
                <a:stretch>
                  <a:fillRect/>
                </a:stretch>
              </p:blipFill>
              <p:spPr>
                <a:xfrm>
                  <a:off x="5043709" y="1011410"/>
                  <a:ext cx="3801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1" name="Ink 70">
                  <a:extLst>
                    <a:ext uri="{FF2B5EF4-FFF2-40B4-BE49-F238E27FC236}">
                      <a16:creationId xmlns:a16="http://schemas.microsoft.com/office/drawing/2014/main" id="{7B5B9A32-763E-4BF4-9F31-644C7C35495D}"/>
                    </a:ext>
                  </a:extLst>
                </p14:cNvPr>
                <p14:cNvContentPartPr/>
                <p14:nvPr/>
              </p14:nvContentPartPr>
              <p14:xfrm>
                <a:off x="5400109" y="983330"/>
                <a:ext cx="131760" cy="283320"/>
              </p14:xfrm>
            </p:contentPart>
          </mc:Choice>
          <mc:Fallback xmlns="">
            <p:pic>
              <p:nvPicPr>
                <p:cNvPr id="71" name="Ink 70">
                  <a:extLst>
                    <a:ext uri="{FF2B5EF4-FFF2-40B4-BE49-F238E27FC236}">
                      <a16:creationId xmlns:a16="http://schemas.microsoft.com/office/drawing/2014/main" id="{7B5B9A32-763E-4BF4-9F31-644C7C35495D}"/>
                    </a:ext>
                  </a:extLst>
                </p:cNvPr>
                <p:cNvPicPr/>
                <p:nvPr/>
              </p:nvPicPr>
              <p:blipFill>
                <a:blip r:embed="rId42"/>
                <a:stretch>
                  <a:fillRect/>
                </a:stretch>
              </p:blipFill>
              <p:spPr>
                <a:xfrm>
                  <a:off x="5393989" y="977210"/>
                  <a:ext cx="1440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2" name="Ink 71">
                  <a:extLst>
                    <a:ext uri="{FF2B5EF4-FFF2-40B4-BE49-F238E27FC236}">
                      <a16:creationId xmlns:a16="http://schemas.microsoft.com/office/drawing/2014/main" id="{5C9B269F-F6DC-CC0D-D38B-ADA20ADCF7EA}"/>
                    </a:ext>
                  </a:extLst>
                </p14:cNvPr>
                <p14:cNvContentPartPr/>
                <p14:nvPr/>
              </p14:nvContentPartPr>
              <p14:xfrm>
                <a:off x="5588029" y="638450"/>
                <a:ext cx="174240" cy="589680"/>
              </p14:xfrm>
            </p:contentPart>
          </mc:Choice>
          <mc:Fallback xmlns="">
            <p:pic>
              <p:nvPicPr>
                <p:cNvPr id="72" name="Ink 71">
                  <a:extLst>
                    <a:ext uri="{FF2B5EF4-FFF2-40B4-BE49-F238E27FC236}">
                      <a16:creationId xmlns:a16="http://schemas.microsoft.com/office/drawing/2014/main" id="{5C9B269F-F6DC-CC0D-D38B-ADA20ADCF7EA}"/>
                    </a:ext>
                  </a:extLst>
                </p:cNvPr>
                <p:cNvPicPr/>
                <p:nvPr/>
              </p:nvPicPr>
              <p:blipFill>
                <a:blip r:embed="rId44"/>
                <a:stretch>
                  <a:fillRect/>
                </a:stretch>
              </p:blipFill>
              <p:spPr>
                <a:xfrm>
                  <a:off x="5581909" y="632330"/>
                  <a:ext cx="186480" cy="60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87" name="Ink 86">
                <a:extLst>
                  <a:ext uri="{FF2B5EF4-FFF2-40B4-BE49-F238E27FC236}">
                    <a16:creationId xmlns:a16="http://schemas.microsoft.com/office/drawing/2014/main" id="{72D602E7-3186-5305-C59E-EADE453E0BE1}"/>
                  </a:ext>
                </a:extLst>
              </p14:cNvPr>
              <p14:cNvContentPartPr/>
              <p14:nvPr/>
            </p14:nvContentPartPr>
            <p14:xfrm>
              <a:off x="6469669" y="5503490"/>
              <a:ext cx="720" cy="449640"/>
            </p14:xfrm>
          </p:contentPart>
        </mc:Choice>
        <mc:Fallback xmlns="">
          <p:pic>
            <p:nvPicPr>
              <p:cNvPr id="87" name="Ink 86">
                <a:extLst>
                  <a:ext uri="{FF2B5EF4-FFF2-40B4-BE49-F238E27FC236}">
                    <a16:creationId xmlns:a16="http://schemas.microsoft.com/office/drawing/2014/main" id="{72D602E7-3186-5305-C59E-EADE453E0BE1}"/>
                  </a:ext>
                </a:extLst>
              </p:cNvPr>
              <p:cNvPicPr/>
              <p:nvPr/>
            </p:nvPicPr>
            <p:blipFill>
              <a:blip r:embed="rId46"/>
              <a:stretch>
                <a:fillRect/>
              </a:stretch>
            </p:blipFill>
            <p:spPr>
              <a:xfrm>
                <a:off x="6457429" y="5497370"/>
                <a:ext cx="2520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5" name="Ink 94">
                <a:extLst>
                  <a:ext uri="{FF2B5EF4-FFF2-40B4-BE49-F238E27FC236}">
                    <a16:creationId xmlns:a16="http://schemas.microsoft.com/office/drawing/2014/main" id="{54344BF9-2A1B-9AF5-6CA8-1B2FE0516118}"/>
                  </a:ext>
                </a:extLst>
              </p14:cNvPr>
              <p14:cNvContentPartPr/>
              <p14:nvPr/>
            </p14:nvContentPartPr>
            <p14:xfrm>
              <a:off x="7695469" y="5777810"/>
              <a:ext cx="361800" cy="522360"/>
            </p14:xfrm>
          </p:contentPart>
        </mc:Choice>
        <mc:Fallback xmlns="">
          <p:pic>
            <p:nvPicPr>
              <p:cNvPr id="95" name="Ink 94">
                <a:extLst>
                  <a:ext uri="{FF2B5EF4-FFF2-40B4-BE49-F238E27FC236}">
                    <a16:creationId xmlns:a16="http://schemas.microsoft.com/office/drawing/2014/main" id="{54344BF9-2A1B-9AF5-6CA8-1B2FE0516118}"/>
                  </a:ext>
                </a:extLst>
              </p:cNvPr>
              <p:cNvPicPr/>
              <p:nvPr/>
            </p:nvPicPr>
            <p:blipFill>
              <a:blip r:embed="rId48"/>
              <a:stretch>
                <a:fillRect/>
              </a:stretch>
            </p:blipFill>
            <p:spPr>
              <a:xfrm>
                <a:off x="7689349" y="5771690"/>
                <a:ext cx="374040" cy="534600"/>
              </a:xfrm>
              <a:prstGeom prst="rect">
                <a:avLst/>
              </a:prstGeom>
            </p:spPr>
          </p:pic>
        </mc:Fallback>
      </mc:AlternateContent>
      <p:grpSp>
        <p:nvGrpSpPr>
          <p:cNvPr id="104" name="Group 103">
            <a:extLst>
              <a:ext uri="{FF2B5EF4-FFF2-40B4-BE49-F238E27FC236}">
                <a16:creationId xmlns:a16="http://schemas.microsoft.com/office/drawing/2014/main" id="{F34188AF-5E66-BBB8-A130-208EF336CD96}"/>
              </a:ext>
            </a:extLst>
          </p:cNvPr>
          <p:cNvGrpSpPr/>
          <p:nvPr/>
        </p:nvGrpSpPr>
        <p:grpSpPr>
          <a:xfrm>
            <a:off x="6469669" y="4754690"/>
            <a:ext cx="2546280" cy="1465560"/>
            <a:chOff x="6469669" y="4754690"/>
            <a:chExt cx="2546280" cy="1465560"/>
          </a:xfrm>
        </p:grpSpPr>
        <mc:AlternateContent xmlns:mc="http://schemas.openxmlformats.org/markup-compatibility/2006" xmlns:p14="http://schemas.microsoft.com/office/powerpoint/2010/main">
          <mc:Choice Requires="p14">
            <p:contentPart p14:bwMode="auto" r:id="rId49">
              <p14:nvContentPartPr>
                <p14:cNvPr id="74" name="Ink 73">
                  <a:extLst>
                    <a:ext uri="{FF2B5EF4-FFF2-40B4-BE49-F238E27FC236}">
                      <a16:creationId xmlns:a16="http://schemas.microsoft.com/office/drawing/2014/main" id="{C88062F7-C34B-1374-18CA-436A18D14069}"/>
                    </a:ext>
                  </a:extLst>
                </p14:cNvPr>
                <p14:cNvContentPartPr/>
                <p14:nvPr/>
              </p14:nvContentPartPr>
              <p14:xfrm>
                <a:off x="6693949" y="5059250"/>
                <a:ext cx="227160" cy="543960"/>
              </p14:xfrm>
            </p:contentPart>
          </mc:Choice>
          <mc:Fallback xmlns="">
            <p:pic>
              <p:nvPicPr>
                <p:cNvPr id="74" name="Ink 73">
                  <a:extLst>
                    <a:ext uri="{FF2B5EF4-FFF2-40B4-BE49-F238E27FC236}">
                      <a16:creationId xmlns:a16="http://schemas.microsoft.com/office/drawing/2014/main" id="{C88062F7-C34B-1374-18CA-436A18D14069}"/>
                    </a:ext>
                  </a:extLst>
                </p:cNvPr>
                <p:cNvPicPr/>
                <p:nvPr/>
              </p:nvPicPr>
              <p:blipFill>
                <a:blip r:embed="rId50"/>
                <a:stretch>
                  <a:fillRect/>
                </a:stretch>
              </p:blipFill>
              <p:spPr>
                <a:xfrm>
                  <a:off x="6687829" y="5053130"/>
                  <a:ext cx="23940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5" name="Ink 74">
                  <a:extLst>
                    <a:ext uri="{FF2B5EF4-FFF2-40B4-BE49-F238E27FC236}">
                      <a16:creationId xmlns:a16="http://schemas.microsoft.com/office/drawing/2014/main" id="{DD571D01-1C8F-840D-9D58-C9C6069C7535}"/>
                    </a:ext>
                  </a:extLst>
                </p14:cNvPr>
                <p14:cNvContentPartPr/>
                <p14:nvPr/>
              </p14:nvContentPartPr>
              <p14:xfrm>
                <a:off x="7073389" y="5023250"/>
                <a:ext cx="142200" cy="298440"/>
              </p14:xfrm>
            </p:contentPart>
          </mc:Choice>
          <mc:Fallback xmlns="">
            <p:pic>
              <p:nvPicPr>
                <p:cNvPr id="75" name="Ink 74">
                  <a:extLst>
                    <a:ext uri="{FF2B5EF4-FFF2-40B4-BE49-F238E27FC236}">
                      <a16:creationId xmlns:a16="http://schemas.microsoft.com/office/drawing/2014/main" id="{DD571D01-1C8F-840D-9D58-C9C6069C7535}"/>
                    </a:ext>
                  </a:extLst>
                </p:cNvPr>
                <p:cNvPicPr/>
                <p:nvPr/>
              </p:nvPicPr>
              <p:blipFill>
                <a:blip r:embed="rId52"/>
                <a:stretch>
                  <a:fillRect/>
                </a:stretch>
              </p:blipFill>
              <p:spPr>
                <a:xfrm>
                  <a:off x="7067269" y="5017130"/>
                  <a:ext cx="154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6" name="Ink 75">
                  <a:extLst>
                    <a:ext uri="{FF2B5EF4-FFF2-40B4-BE49-F238E27FC236}">
                      <a16:creationId xmlns:a16="http://schemas.microsoft.com/office/drawing/2014/main" id="{8624EFE4-89B2-434B-50EB-0EBD4024CE6B}"/>
                    </a:ext>
                  </a:extLst>
                </p14:cNvPr>
                <p14:cNvContentPartPr/>
                <p14:nvPr/>
              </p14:nvContentPartPr>
              <p14:xfrm>
                <a:off x="7342309" y="5071850"/>
                <a:ext cx="178560" cy="252000"/>
              </p14:xfrm>
            </p:contentPart>
          </mc:Choice>
          <mc:Fallback xmlns="">
            <p:pic>
              <p:nvPicPr>
                <p:cNvPr id="76" name="Ink 75">
                  <a:extLst>
                    <a:ext uri="{FF2B5EF4-FFF2-40B4-BE49-F238E27FC236}">
                      <a16:creationId xmlns:a16="http://schemas.microsoft.com/office/drawing/2014/main" id="{8624EFE4-89B2-434B-50EB-0EBD4024CE6B}"/>
                    </a:ext>
                  </a:extLst>
                </p:cNvPr>
                <p:cNvPicPr/>
                <p:nvPr/>
              </p:nvPicPr>
              <p:blipFill>
                <a:blip r:embed="rId54"/>
                <a:stretch>
                  <a:fillRect/>
                </a:stretch>
              </p:blipFill>
              <p:spPr>
                <a:xfrm>
                  <a:off x="7336189" y="5065730"/>
                  <a:ext cx="1908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7" name="Ink 76">
                  <a:extLst>
                    <a:ext uri="{FF2B5EF4-FFF2-40B4-BE49-F238E27FC236}">
                      <a16:creationId xmlns:a16="http://schemas.microsoft.com/office/drawing/2014/main" id="{E76CDE98-D18C-8FBD-2209-71AB0C55A024}"/>
                    </a:ext>
                  </a:extLst>
                </p14:cNvPr>
                <p14:cNvContentPartPr/>
                <p14:nvPr/>
              </p14:nvContentPartPr>
              <p14:xfrm>
                <a:off x="7711669" y="4813730"/>
                <a:ext cx="216720" cy="491040"/>
              </p14:xfrm>
            </p:contentPart>
          </mc:Choice>
          <mc:Fallback xmlns="">
            <p:pic>
              <p:nvPicPr>
                <p:cNvPr id="77" name="Ink 76">
                  <a:extLst>
                    <a:ext uri="{FF2B5EF4-FFF2-40B4-BE49-F238E27FC236}">
                      <a16:creationId xmlns:a16="http://schemas.microsoft.com/office/drawing/2014/main" id="{E76CDE98-D18C-8FBD-2209-71AB0C55A024}"/>
                    </a:ext>
                  </a:extLst>
                </p:cNvPr>
                <p:cNvPicPr/>
                <p:nvPr/>
              </p:nvPicPr>
              <p:blipFill>
                <a:blip r:embed="rId56"/>
                <a:stretch>
                  <a:fillRect/>
                </a:stretch>
              </p:blipFill>
              <p:spPr>
                <a:xfrm>
                  <a:off x="7705549" y="4807610"/>
                  <a:ext cx="22896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764D2287-B03F-B676-E2C6-51A9BFB90011}"/>
                    </a:ext>
                  </a:extLst>
                </p14:cNvPr>
                <p14:cNvContentPartPr/>
                <p14:nvPr/>
              </p14:nvContentPartPr>
              <p14:xfrm>
                <a:off x="7625629" y="5089490"/>
                <a:ext cx="322200" cy="360"/>
              </p14:xfrm>
            </p:contentPart>
          </mc:Choice>
          <mc:Fallback xmlns="">
            <p:pic>
              <p:nvPicPr>
                <p:cNvPr id="78" name="Ink 77">
                  <a:extLst>
                    <a:ext uri="{FF2B5EF4-FFF2-40B4-BE49-F238E27FC236}">
                      <a16:creationId xmlns:a16="http://schemas.microsoft.com/office/drawing/2014/main" id="{764D2287-B03F-B676-E2C6-51A9BFB90011}"/>
                    </a:ext>
                  </a:extLst>
                </p:cNvPr>
                <p:cNvPicPr/>
                <p:nvPr/>
              </p:nvPicPr>
              <p:blipFill>
                <a:blip r:embed="rId58"/>
                <a:stretch>
                  <a:fillRect/>
                </a:stretch>
              </p:blipFill>
              <p:spPr>
                <a:xfrm>
                  <a:off x="7619509" y="5083370"/>
                  <a:ext cx="3344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9" name="Ink 78">
                  <a:extLst>
                    <a:ext uri="{FF2B5EF4-FFF2-40B4-BE49-F238E27FC236}">
                      <a16:creationId xmlns:a16="http://schemas.microsoft.com/office/drawing/2014/main" id="{FF69848C-7F99-EF7A-57DF-DD1B3CDC32D7}"/>
                    </a:ext>
                  </a:extLst>
                </p14:cNvPr>
                <p14:cNvContentPartPr/>
                <p14:nvPr/>
              </p14:nvContentPartPr>
              <p14:xfrm>
                <a:off x="8108749" y="4754690"/>
                <a:ext cx="335520" cy="541800"/>
              </p14:xfrm>
            </p:contentPart>
          </mc:Choice>
          <mc:Fallback xmlns="">
            <p:pic>
              <p:nvPicPr>
                <p:cNvPr id="79" name="Ink 78">
                  <a:extLst>
                    <a:ext uri="{FF2B5EF4-FFF2-40B4-BE49-F238E27FC236}">
                      <a16:creationId xmlns:a16="http://schemas.microsoft.com/office/drawing/2014/main" id="{FF69848C-7F99-EF7A-57DF-DD1B3CDC32D7}"/>
                    </a:ext>
                  </a:extLst>
                </p:cNvPr>
                <p:cNvPicPr/>
                <p:nvPr/>
              </p:nvPicPr>
              <p:blipFill>
                <a:blip r:embed="rId60"/>
                <a:stretch>
                  <a:fillRect/>
                </a:stretch>
              </p:blipFill>
              <p:spPr>
                <a:xfrm>
                  <a:off x="8102629" y="4748570"/>
                  <a:ext cx="34776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0" name="Ink 79">
                  <a:extLst>
                    <a:ext uri="{FF2B5EF4-FFF2-40B4-BE49-F238E27FC236}">
                      <a16:creationId xmlns:a16="http://schemas.microsoft.com/office/drawing/2014/main" id="{2C5112D1-85CD-AE9D-5041-0F8A830FFDE5}"/>
                    </a:ext>
                  </a:extLst>
                </p14:cNvPr>
                <p14:cNvContentPartPr/>
                <p14:nvPr/>
              </p14:nvContentPartPr>
              <p14:xfrm>
                <a:off x="7987789" y="4916690"/>
                <a:ext cx="258480" cy="69120"/>
              </p14:xfrm>
            </p:contentPart>
          </mc:Choice>
          <mc:Fallback xmlns="">
            <p:pic>
              <p:nvPicPr>
                <p:cNvPr id="80" name="Ink 79">
                  <a:extLst>
                    <a:ext uri="{FF2B5EF4-FFF2-40B4-BE49-F238E27FC236}">
                      <a16:creationId xmlns:a16="http://schemas.microsoft.com/office/drawing/2014/main" id="{2C5112D1-85CD-AE9D-5041-0F8A830FFDE5}"/>
                    </a:ext>
                  </a:extLst>
                </p:cNvPr>
                <p:cNvPicPr/>
                <p:nvPr/>
              </p:nvPicPr>
              <p:blipFill>
                <a:blip r:embed="rId62"/>
                <a:stretch>
                  <a:fillRect/>
                </a:stretch>
              </p:blipFill>
              <p:spPr>
                <a:xfrm>
                  <a:off x="7981669" y="4910570"/>
                  <a:ext cx="2707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92104054-E32C-043F-60EF-94E659EAD321}"/>
                    </a:ext>
                  </a:extLst>
                </p14:cNvPr>
                <p14:cNvContentPartPr/>
                <p14:nvPr/>
              </p14:nvContentPartPr>
              <p14:xfrm>
                <a:off x="8282269" y="5140970"/>
                <a:ext cx="307800" cy="138240"/>
              </p14:xfrm>
            </p:contentPart>
          </mc:Choice>
          <mc:Fallback xmlns="">
            <p:pic>
              <p:nvPicPr>
                <p:cNvPr id="81" name="Ink 80">
                  <a:extLst>
                    <a:ext uri="{FF2B5EF4-FFF2-40B4-BE49-F238E27FC236}">
                      <a16:creationId xmlns:a16="http://schemas.microsoft.com/office/drawing/2014/main" id="{92104054-E32C-043F-60EF-94E659EAD321}"/>
                    </a:ext>
                  </a:extLst>
                </p:cNvPr>
                <p:cNvPicPr/>
                <p:nvPr/>
              </p:nvPicPr>
              <p:blipFill>
                <a:blip r:embed="rId64"/>
                <a:stretch>
                  <a:fillRect/>
                </a:stretch>
              </p:blipFill>
              <p:spPr>
                <a:xfrm>
                  <a:off x="8276149" y="5134850"/>
                  <a:ext cx="3200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087B4751-F78E-4C07-CE55-D7BAFB9D3CB8}"/>
                    </a:ext>
                  </a:extLst>
                </p14:cNvPr>
                <p14:cNvContentPartPr/>
                <p14:nvPr/>
              </p14:nvContentPartPr>
              <p14:xfrm>
                <a:off x="8549389" y="5156810"/>
                <a:ext cx="163800" cy="198720"/>
              </p14:xfrm>
            </p:contentPart>
          </mc:Choice>
          <mc:Fallback xmlns="">
            <p:pic>
              <p:nvPicPr>
                <p:cNvPr id="82" name="Ink 81">
                  <a:extLst>
                    <a:ext uri="{FF2B5EF4-FFF2-40B4-BE49-F238E27FC236}">
                      <a16:creationId xmlns:a16="http://schemas.microsoft.com/office/drawing/2014/main" id="{087B4751-F78E-4C07-CE55-D7BAFB9D3CB8}"/>
                    </a:ext>
                  </a:extLst>
                </p:cNvPr>
                <p:cNvPicPr/>
                <p:nvPr/>
              </p:nvPicPr>
              <p:blipFill>
                <a:blip r:embed="rId66"/>
                <a:stretch>
                  <a:fillRect/>
                </a:stretch>
              </p:blipFill>
              <p:spPr>
                <a:xfrm>
                  <a:off x="8543269" y="5150690"/>
                  <a:ext cx="1760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3" name="Ink 82">
                  <a:extLst>
                    <a:ext uri="{FF2B5EF4-FFF2-40B4-BE49-F238E27FC236}">
                      <a16:creationId xmlns:a16="http://schemas.microsoft.com/office/drawing/2014/main" id="{5375E111-233B-43A7-D587-42C7AAB6DA83}"/>
                    </a:ext>
                  </a:extLst>
                </p14:cNvPr>
                <p14:cNvContentPartPr/>
                <p14:nvPr/>
              </p14:nvContentPartPr>
              <p14:xfrm>
                <a:off x="8798869" y="4796090"/>
                <a:ext cx="217080" cy="490320"/>
              </p14:xfrm>
            </p:contentPart>
          </mc:Choice>
          <mc:Fallback xmlns="">
            <p:pic>
              <p:nvPicPr>
                <p:cNvPr id="83" name="Ink 82">
                  <a:extLst>
                    <a:ext uri="{FF2B5EF4-FFF2-40B4-BE49-F238E27FC236}">
                      <a16:creationId xmlns:a16="http://schemas.microsoft.com/office/drawing/2014/main" id="{5375E111-233B-43A7-D587-42C7AAB6DA83}"/>
                    </a:ext>
                  </a:extLst>
                </p:cNvPr>
                <p:cNvPicPr/>
                <p:nvPr/>
              </p:nvPicPr>
              <p:blipFill>
                <a:blip r:embed="rId68"/>
                <a:stretch>
                  <a:fillRect/>
                </a:stretch>
              </p:blipFill>
              <p:spPr>
                <a:xfrm>
                  <a:off x="8792749" y="4789970"/>
                  <a:ext cx="2293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4" name="Ink 83">
                  <a:extLst>
                    <a:ext uri="{FF2B5EF4-FFF2-40B4-BE49-F238E27FC236}">
                      <a16:creationId xmlns:a16="http://schemas.microsoft.com/office/drawing/2014/main" id="{BDE9E77E-9CE8-44A6-F827-B23DB1D2A095}"/>
                    </a:ext>
                  </a:extLst>
                </p14:cNvPr>
                <p14:cNvContentPartPr/>
                <p14:nvPr/>
              </p14:nvContentPartPr>
              <p14:xfrm>
                <a:off x="8712829" y="4985810"/>
                <a:ext cx="257040" cy="360"/>
              </p14:xfrm>
            </p:contentPart>
          </mc:Choice>
          <mc:Fallback xmlns="">
            <p:pic>
              <p:nvPicPr>
                <p:cNvPr id="84" name="Ink 83">
                  <a:extLst>
                    <a:ext uri="{FF2B5EF4-FFF2-40B4-BE49-F238E27FC236}">
                      <a16:creationId xmlns:a16="http://schemas.microsoft.com/office/drawing/2014/main" id="{BDE9E77E-9CE8-44A6-F827-B23DB1D2A095}"/>
                    </a:ext>
                  </a:extLst>
                </p:cNvPr>
                <p:cNvPicPr/>
                <p:nvPr/>
              </p:nvPicPr>
              <p:blipFill>
                <a:blip r:embed="rId70"/>
                <a:stretch>
                  <a:fillRect/>
                </a:stretch>
              </p:blipFill>
              <p:spPr>
                <a:xfrm>
                  <a:off x="8706709" y="4979690"/>
                  <a:ext cx="269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Ink 87">
                  <a:extLst>
                    <a:ext uri="{FF2B5EF4-FFF2-40B4-BE49-F238E27FC236}">
                      <a16:creationId xmlns:a16="http://schemas.microsoft.com/office/drawing/2014/main" id="{DC352239-473D-8E48-68B3-D7636CC32533}"/>
                    </a:ext>
                  </a:extLst>
                </p14:cNvPr>
                <p14:cNvContentPartPr/>
                <p14:nvPr/>
              </p14:nvContentPartPr>
              <p14:xfrm>
                <a:off x="6469669" y="5741810"/>
                <a:ext cx="259920" cy="230400"/>
              </p14:xfrm>
            </p:contentPart>
          </mc:Choice>
          <mc:Fallback xmlns="">
            <p:pic>
              <p:nvPicPr>
                <p:cNvPr id="88" name="Ink 87">
                  <a:extLst>
                    <a:ext uri="{FF2B5EF4-FFF2-40B4-BE49-F238E27FC236}">
                      <a16:creationId xmlns:a16="http://schemas.microsoft.com/office/drawing/2014/main" id="{DC352239-473D-8E48-68B3-D7636CC32533}"/>
                    </a:ext>
                  </a:extLst>
                </p:cNvPr>
                <p:cNvPicPr/>
                <p:nvPr/>
              </p:nvPicPr>
              <p:blipFill>
                <a:blip r:embed="rId72"/>
                <a:stretch>
                  <a:fillRect/>
                </a:stretch>
              </p:blipFill>
              <p:spPr>
                <a:xfrm>
                  <a:off x="6463549" y="5735690"/>
                  <a:ext cx="2721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9" name="Ink 88">
                  <a:extLst>
                    <a:ext uri="{FF2B5EF4-FFF2-40B4-BE49-F238E27FC236}">
                      <a16:creationId xmlns:a16="http://schemas.microsoft.com/office/drawing/2014/main" id="{E62B90DA-571D-1391-F5BD-BC320527A356}"/>
                    </a:ext>
                  </a:extLst>
                </p14:cNvPr>
                <p14:cNvContentPartPr/>
                <p14:nvPr/>
              </p14:nvContentPartPr>
              <p14:xfrm>
                <a:off x="6796549" y="5767730"/>
                <a:ext cx="175680" cy="452520"/>
              </p14:xfrm>
            </p:contentPart>
          </mc:Choice>
          <mc:Fallback xmlns="">
            <p:pic>
              <p:nvPicPr>
                <p:cNvPr id="89" name="Ink 88">
                  <a:extLst>
                    <a:ext uri="{FF2B5EF4-FFF2-40B4-BE49-F238E27FC236}">
                      <a16:creationId xmlns:a16="http://schemas.microsoft.com/office/drawing/2014/main" id="{E62B90DA-571D-1391-F5BD-BC320527A356}"/>
                    </a:ext>
                  </a:extLst>
                </p:cNvPr>
                <p:cNvPicPr/>
                <p:nvPr/>
              </p:nvPicPr>
              <p:blipFill>
                <a:blip r:embed="rId74"/>
                <a:stretch>
                  <a:fillRect/>
                </a:stretch>
              </p:blipFill>
              <p:spPr>
                <a:xfrm>
                  <a:off x="6790429" y="5761610"/>
                  <a:ext cx="18792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0" name="Ink 89">
                  <a:extLst>
                    <a:ext uri="{FF2B5EF4-FFF2-40B4-BE49-F238E27FC236}">
                      <a16:creationId xmlns:a16="http://schemas.microsoft.com/office/drawing/2014/main" id="{2188AE64-E8B3-9E74-DFB5-04B092C8657A}"/>
                    </a:ext>
                  </a:extLst>
                </p14:cNvPr>
                <p14:cNvContentPartPr/>
                <p14:nvPr/>
              </p14:nvContentPartPr>
              <p14:xfrm>
                <a:off x="7211629" y="5468930"/>
                <a:ext cx="36000" cy="536760"/>
              </p14:xfrm>
            </p:contentPart>
          </mc:Choice>
          <mc:Fallback xmlns="">
            <p:pic>
              <p:nvPicPr>
                <p:cNvPr id="90" name="Ink 89">
                  <a:extLst>
                    <a:ext uri="{FF2B5EF4-FFF2-40B4-BE49-F238E27FC236}">
                      <a16:creationId xmlns:a16="http://schemas.microsoft.com/office/drawing/2014/main" id="{2188AE64-E8B3-9E74-DFB5-04B092C8657A}"/>
                    </a:ext>
                  </a:extLst>
                </p:cNvPr>
                <p:cNvPicPr/>
                <p:nvPr/>
              </p:nvPicPr>
              <p:blipFill>
                <a:blip r:embed="rId76"/>
                <a:stretch>
                  <a:fillRect/>
                </a:stretch>
              </p:blipFill>
              <p:spPr>
                <a:xfrm>
                  <a:off x="7205509" y="5462810"/>
                  <a:ext cx="4824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1" name="Ink 90">
                  <a:extLst>
                    <a:ext uri="{FF2B5EF4-FFF2-40B4-BE49-F238E27FC236}">
                      <a16:creationId xmlns:a16="http://schemas.microsoft.com/office/drawing/2014/main" id="{8338BB37-3D99-35D7-F0C7-3675A6E40CFC}"/>
                    </a:ext>
                  </a:extLst>
                </p14:cNvPr>
                <p14:cNvContentPartPr/>
                <p14:nvPr/>
              </p14:nvContentPartPr>
              <p14:xfrm>
                <a:off x="7002829" y="5732810"/>
                <a:ext cx="275760" cy="202680"/>
              </p14:xfrm>
            </p:contentPart>
          </mc:Choice>
          <mc:Fallback xmlns="">
            <p:pic>
              <p:nvPicPr>
                <p:cNvPr id="91" name="Ink 90">
                  <a:extLst>
                    <a:ext uri="{FF2B5EF4-FFF2-40B4-BE49-F238E27FC236}">
                      <a16:creationId xmlns:a16="http://schemas.microsoft.com/office/drawing/2014/main" id="{8338BB37-3D99-35D7-F0C7-3675A6E40CFC}"/>
                    </a:ext>
                  </a:extLst>
                </p:cNvPr>
                <p:cNvPicPr/>
                <p:nvPr/>
              </p:nvPicPr>
              <p:blipFill>
                <a:blip r:embed="rId78"/>
                <a:stretch>
                  <a:fillRect/>
                </a:stretch>
              </p:blipFill>
              <p:spPr>
                <a:xfrm>
                  <a:off x="6996709" y="5726690"/>
                  <a:ext cx="2880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 name="Ink 92">
                  <a:extLst>
                    <a:ext uri="{FF2B5EF4-FFF2-40B4-BE49-F238E27FC236}">
                      <a16:creationId xmlns:a16="http://schemas.microsoft.com/office/drawing/2014/main" id="{569391B5-B22E-A6A9-16AD-BE0752004268}"/>
                    </a:ext>
                  </a:extLst>
                </p14:cNvPr>
                <p14:cNvContentPartPr/>
                <p14:nvPr/>
              </p14:nvContentPartPr>
              <p14:xfrm>
                <a:off x="7381549" y="5744690"/>
                <a:ext cx="220680" cy="212760"/>
              </p14:xfrm>
            </p:contentPart>
          </mc:Choice>
          <mc:Fallback xmlns="">
            <p:pic>
              <p:nvPicPr>
                <p:cNvPr id="93" name="Ink 92">
                  <a:extLst>
                    <a:ext uri="{FF2B5EF4-FFF2-40B4-BE49-F238E27FC236}">
                      <a16:creationId xmlns:a16="http://schemas.microsoft.com/office/drawing/2014/main" id="{569391B5-B22E-A6A9-16AD-BE0752004268}"/>
                    </a:ext>
                  </a:extLst>
                </p:cNvPr>
                <p:cNvPicPr/>
                <p:nvPr/>
              </p:nvPicPr>
              <p:blipFill>
                <a:blip r:embed="rId80"/>
                <a:stretch>
                  <a:fillRect/>
                </a:stretch>
              </p:blipFill>
              <p:spPr>
                <a:xfrm>
                  <a:off x="7375429" y="5738570"/>
                  <a:ext cx="2329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6" name="Ink 95">
                  <a:extLst>
                    <a:ext uri="{FF2B5EF4-FFF2-40B4-BE49-F238E27FC236}">
                      <a16:creationId xmlns:a16="http://schemas.microsoft.com/office/drawing/2014/main" id="{D0D919F9-F7AA-172D-1480-B9CBFDA05379}"/>
                    </a:ext>
                  </a:extLst>
                </p14:cNvPr>
                <p14:cNvContentPartPr/>
                <p14:nvPr/>
              </p14:nvContentPartPr>
              <p14:xfrm>
                <a:off x="8125309" y="5749730"/>
                <a:ext cx="191520" cy="218160"/>
              </p14:xfrm>
            </p:contentPart>
          </mc:Choice>
          <mc:Fallback xmlns="">
            <p:pic>
              <p:nvPicPr>
                <p:cNvPr id="96" name="Ink 95">
                  <a:extLst>
                    <a:ext uri="{FF2B5EF4-FFF2-40B4-BE49-F238E27FC236}">
                      <a16:creationId xmlns:a16="http://schemas.microsoft.com/office/drawing/2014/main" id="{D0D919F9-F7AA-172D-1480-B9CBFDA05379}"/>
                    </a:ext>
                  </a:extLst>
                </p:cNvPr>
                <p:cNvPicPr/>
                <p:nvPr/>
              </p:nvPicPr>
              <p:blipFill>
                <a:blip r:embed="rId82"/>
                <a:stretch>
                  <a:fillRect/>
                </a:stretch>
              </p:blipFill>
              <p:spPr>
                <a:xfrm>
                  <a:off x="8119189" y="5743610"/>
                  <a:ext cx="203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7" name="Ink 96">
                  <a:extLst>
                    <a:ext uri="{FF2B5EF4-FFF2-40B4-BE49-F238E27FC236}">
                      <a16:creationId xmlns:a16="http://schemas.microsoft.com/office/drawing/2014/main" id="{A8CA46EF-3A53-895A-3603-17AC2F0344A3}"/>
                    </a:ext>
                  </a:extLst>
                </p14:cNvPr>
                <p14:cNvContentPartPr/>
                <p14:nvPr/>
              </p14:nvContentPartPr>
              <p14:xfrm>
                <a:off x="8383789" y="5778890"/>
                <a:ext cx="239760" cy="228600"/>
              </p14:xfrm>
            </p:contentPart>
          </mc:Choice>
          <mc:Fallback xmlns="">
            <p:pic>
              <p:nvPicPr>
                <p:cNvPr id="97" name="Ink 96">
                  <a:extLst>
                    <a:ext uri="{FF2B5EF4-FFF2-40B4-BE49-F238E27FC236}">
                      <a16:creationId xmlns:a16="http://schemas.microsoft.com/office/drawing/2014/main" id="{A8CA46EF-3A53-895A-3603-17AC2F0344A3}"/>
                    </a:ext>
                  </a:extLst>
                </p:cNvPr>
                <p:cNvPicPr/>
                <p:nvPr/>
              </p:nvPicPr>
              <p:blipFill>
                <a:blip r:embed="rId84"/>
                <a:stretch>
                  <a:fillRect/>
                </a:stretch>
              </p:blipFill>
              <p:spPr>
                <a:xfrm>
                  <a:off x="8377669" y="5772770"/>
                  <a:ext cx="2520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8" name="Ink 97">
                  <a:extLst>
                    <a:ext uri="{FF2B5EF4-FFF2-40B4-BE49-F238E27FC236}">
                      <a16:creationId xmlns:a16="http://schemas.microsoft.com/office/drawing/2014/main" id="{5BC0C8EB-21AD-B20F-8448-E770A947560D}"/>
                    </a:ext>
                  </a:extLst>
                </p14:cNvPr>
                <p14:cNvContentPartPr/>
                <p14:nvPr/>
              </p14:nvContentPartPr>
              <p14:xfrm>
                <a:off x="8643709" y="5762330"/>
                <a:ext cx="111600" cy="213120"/>
              </p14:xfrm>
            </p:contentPart>
          </mc:Choice>
          <mc:Fallback xmlns="">
            <p:pic>
              <p:nvPicPr>
                <p:cNvPr id="98" name="Ink 97">
                  <a:extLst>
                    <a:ext uri="{FF2B5EF4-FFF2-40B4-BE49-F238E27FC236}">
                      <a16:creationId xmlns:a16="http://schemas.microsoft.com/office/drawing/2014/main" id="{5BC0C8EB-21AD-B20F-8448-E770A947560D}"/>
                    </a:ext>
                  </a:extLst>
                </p:cNvPr>
                <p:cNvPicPr/>
                <p:nvPr/>
              </p:nvPicPr>
              <p:blipFill>
                <a:blip r:embed="rId86"/>
                <a:stretch>
                  <a:fillRect/>
                </a:stretch>
              </p:blipFill>
              <p:spPr>
                <a:xfrm>
                  <a:off x="8637589" y="5756210"/>
                  <a:ext cx="1238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9" name="Ink 98">
                  <a:extLst>
                    <a:ext uri="{FF2B5EF4-FFF2-40B4-BE49-F238E27FC236}">
                      <a16:creationId xmlns:a16="http://schemas.microsoft.com/office/drawing/2014/main" id="{5C1B532B-CA6C-9D78-80F4-1359459B122B}"/>
                    </a:ext>
                  </a:extLst>
                </p14:cNvPr>
                <p14:cNvContentPartPr/>
                <p14:nvPr/>
              </p14:nvContentPartPr>
              <p14:xfrm>
                <a:off x="8779789" y="5434370"/>
                <a:ext cx="207360" cy="650160"/>
              </p14:xfrm>
            </p:contentPart>
          </mc:Choice>
          <mc:Fallback xmlns="">
            <p:pic>
              <p:nvPicPr>
                <p:cNvPr id="99" name="Ink 98">
                  <a:extLst>
                    <a:ext uri="{FF2B5EF4-FFF2-40B4-BE49-F238E27FC236}">
                      <a16:creationId xmlns:a16="http://schemas.microsoft.com/office/drawing/2014/main" id="{5C1B532B-CA6C-9D78-80F4-1359459B122B}"/>
                    </a:ext>
                  </a:extLst>
                </p:cNvPr>
                <p:cNvPicPr/>
                <p:nvPr/>
              </p:nvPicPr>
              <p:blipFill>
                <a:blip r:embed="rId88"/>
                <a:stretch>
                  <a:fillRect/>
                </a:stretch>
              </p:blipFill>
              <p:spPr>
                <a:xfrm>
                  <a:off x="8773669" y="5428250"/>
                  <a:ext cx="21960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1" name="Ink 100">
                  <a:extLst>
                    <a:ext uri="{FF2B5EF4-FFF2-40B4-BE49-F238E27FC236}">
                      <a16:creationId xmlns:a16="http://schemas.microsoft.com/office/drawing/2014/main" id="{8B164D14-5A33-B000-520F-B7E85969C6D0}"/>
                    </a:ext>
                  </a:extLst>
                </p14:cNvPr>
                <p14:cNvContentPartPr/>
                <p14:nvPr/>
              </p14:nvContentPartPr>
              <p14:xfrm>
                <a:off x="7556509" y="5417090"/>
                <a:ext cx="329400" cy="35280"/>
              </p14:xfrm>
            </p:contentPart>
          </mc:Choice>
          <mc:Fallback xmlns="">
            <p:pic>
              <p:nvPicPr>
                <p:cNvPr id="101" name="Ink 100">
                  <a:extLst>
                    <a:ext uri="{FF2B5EF4-FFF2-40B4-BE49-F238E27FC236}">
                      <a16:creationId xmlns:a16="http://schemas.microsoft.com/office/drawing/2014/main" id="{8B164D14-5A33-B000-520F-B7E85969C6D0}"/>
                    </a:ext>
                  </a:extLst>
                </p:cNvPr>
                <p:cNvPicPr/>
                <p:nvPr/>
              </p:nvPicPr>
              <p:blipFill>
                <a:blip r:embed="rId90"/>
                <a:stretch>
                  <a:fillRect/>
                </a:stretch>
              </p:blipFill>
              <p:spPr>
                <a:xfrm>
                  <a:off x="7550389" y="5410970"/>
                  <a:ext cx="3416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3" name="Ink 102">
                  <a:extLst>
                    <a:ext uri="{FF2B5EF4-FFF2-40B4-BE49-F238E27FC236}">
                      <a16:creationId xmlns:a16="http://schemas.microsoft.com/office/drawing/2014/main" id="{E25B85E0-5CAD-F07B-28FF-AB345D5F97EA}"/>
                    </a:ext>
                  </a:extLst>
                </p14:cNvPr>
                <p14:cNvContentPartPr/>
                <p14:nvPr/>
              </p14:nvContentPartPr>
              <p14:xfrm>
                <a:off x="7694749" y="5261570"/>
                <a:ext cx="18000" cy="361080"/>
              </p14:xfrm>
            </p:contentPart>
          </mc:Choice>
          <mc:Fallback xmlns="">
            <p:pic>
              <p:nvPicPr>
                <p:cNvPr id="103" name="Ink 102">
                  <a:extLst>
                    <a:ext uri="{FF2B5EF4-FFF2-40B4-BE49-F238E27FC236}">
                      <a16:creationId xmlns:a16="http://schemas.microsoft.com/office/drawing/2014/main" id="{E25B85E0-5CAD-F07B-28FF-AB345D5F97EA}"/>
                    </a:ext>
                  </a:extLst>
                </p:cNvPr>
                <p:cNvPicPr/>
                <p:nvPr/>
              </p:nvPicPr>
              <p:blipFill>
                <a:blip r:embed="rId92"/>
                <a:stretch>
                  <a:fillRect/>
                </a:stretch>
              </p:blipFill>
              <p:spPr>
                <a:xfrm>
                  <a:off x="7688629" y="5255450"/>
                  <a:ext cx="30240" cy="373320"/>
                </a:xfrm>
                <a:prstGeom prst="rect">
                  <a:avLst/>
                </a:prstGeom>
              </p:spPr>
            </p:pic>
          </mc:Fallback>
        </mc:AlternateContent>
      </p:grpSp>
      <p:grpSp>
        <p:nvGrpSpPr>
          <p:cNvPr id="107" name="Group 106">
            <a:extLst>
              <a:ext uri="{FF2B5EF4-FFF2-40B4-BE49-F238E27FC236}">
                <a16:creationId xmlns:a16="http://schemas.microsoft.com/office/drawing/2014/main" id="{DD466AC3-1DDC-2C2F-8D07-8F0BCD741C2E}"/>
              </a:ext>
            </a:extLst>
          </p:cNvPr>
          <p:cNvGrpSpPr/>
          <p:nvPr/>
        </p:nvGrpSpPr>
        <p:grpSpPr>
          <a:xfrm>
            <a:off x="5690269" y="5537690"/>
            <a:ext cx="538560" cy="261360"/>
            <a:chOff x="5690269" y="5537690"/>
            <a:chExt cx="538560" cy="261360"/>
          </a:xfrm>
        </p:grpSpPr>
        <mc:AlternateContent xmlns:mc="http://schemas.openxmlformats.org/markup-compatibility/2006" xmlns:p14="http://schemas.microsoft.com/office/powerpoint/2010/main">
          <mc:Choice Requires="p14">
            <p:contentPart p14:bwMode="auto" r:id="rId93">
              <p14:nvContentPartPr>
                <p14:cNvPr id="105" name="Ink 104">
                  <a:extLst>
                    <a:ext uri="{FF2B5EF4-FFF2-40B4-BE49-F238E27FC236}">
                      <a16:creationId xmlns:a16="http://schemas.microsoft.com/office/drawing/2014/main" id="{6906F0C8-1259-B423-68C5-8B9FC8230698}"/>
                    </a:ext>
                  </a:extLst>
                </p14:cNvPr>
                <p14:cNvContentPartPr/>
                <p14:nvPr/>
              </p14:nvContentPartPr>
              <p14:xfrm>
                <a:off x="5868109" y="5537690"/>
                <a:ext cx="360720" cy="187560"/>
              </p14:xfrm>
            </p:contentPart>
          </mc:Choice>
          <mc:Fallback xmlns="">
            <p:pic>
              <p:nvPicPr>
                <p:cNvPr id="105" name="Ink 104">
                  <a:extLst>
                    <a:ext uri="{FF2B5EF4-FFF2-40B4-BE49-F238E27FC236}">
                      <a16:creationId xmlns:a16="http://schemas.microsoft.com/office/drawing/2014/main" id="{6906F0C8-1259-B423-68C5-8B9FC8230698}"/>
                    </a:ext>
                  </a:extLst>
                </p:cNvPr>
                <p:cNvPicPr/>
                <p:nvPr/>
              </p:nvPicPr>
              <p:blipFill>
                <a:blip r:embed="rId94"/>
                <a:stretch>
                  <a:fillRect/>
                </a:stretch>
              </p:blipFill>
              <p:spPr>
                <a:xfrm>
                  <a:off x="5861989" y="5531570"/>
                  <a:ext cx="3729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6" name="Ink 105">
                  <a:extLst>
                    <a:ext uri="{FF2B5EF4-FFF2-40B4-BE49-F238E27FC236}">
                      <a16:creationId xmlns:a16="http://schemas.microsoft.com/office/drawing/2014/main" id="{DA8E8A76-2A8B-EAAA-2D46-016C22F67BDC}"/>
                    </a:ext>
                  </a:extLst>
                </p14:cNvPr>
                <p14:cNvContentPartPr/>
                <p14:nvPr/>
              </p14:nvContentPartPr>
              <p14:xfrm>
                <a:off x="5690269" y="5607170"/>
                <a:ext cx="335520" cy="191880"/>
              </p14:xfrm>
            </p:contentPart>
          </mc:Choice>
          <mc:Fallback xmlns="">
            <p:pic>
              <p:nvPicPr>
                <p:cNvPr id="106" name="Ink 105">
                  <a:extLst>
                    <a:ext uri="{FF2B5EF4-FFF2-40B4-BE49-F238E27FC236}">
                      <a16:creationId xmlns:a16="http://schemas.microsoft.com/office/drawing/2014/main" id="{DA8E8A76-2A8B-EAAA-2D46-016C22F67BDC}"/>
                    </a:ext>
                  </a:extLst>
                </p:cNvPr>
                <p:cNvPicPr/>
                <p:nvPr/>
              </p:nvPicPr>
              <p:blipFill>
                <a:blip r:embed="rId96"/>
                <a:stretch>
                  <a:fillRect/>
                </a:stretch>
              </p:blipFill>
              <p:spPr>
                <a:xfrm>
                  <a:off x="5684149" y="5601050"/>
                  <a:ext cx="347760" cy="204120"/>
                </a:xfrm>
                <a:prstGeom prst="rect">
                  <a:avLst/>
                </a:prstGeom>
              </p:spPr>
            </p:pic>
          </mc:Fallback>
        </mc:AlternateContent>
      </p:grpSp>
      <p:grpSp>
        <p:nvGrpSpPr>
          <p:cNvPr id="110" name="Group 109">
            <a:extLst>
              <a:ext uri="{FF2B5EF4-FFF2-40B4-BE49-F238E27FC236}">
                <a16:creationId xmlns:a16="http://schemas.microsoft.com/office/drawing/2014/main" id="{6A29BF02-B7EE-28EB-2CA5-48112C434840}"/>
              </a:ext>
            </a:extLst>
          </p:cNvPr>
          <p:cNvGrpSpPr/>
          <p:nvPr/>
        </p:nvGrpSpPr>
        <p:grpSpPr>
          <a:xfrm>
            <a:off x="8762149" y="2880530"/>
            <a:ext cx="1710360" cy="1454400"/>
            <a:chOff x="8762149" y="2880530"/>
            <a:chExt cx="1710360" cy="1454400"/>
          </a:xfrm>
        </p:grpSpPr>
        <mc:AlternateContent xmlns:mc="http://schemas.openxmlformats.org/markup-compatibility/2006" xmlns:p14="http://schemas.microsoft.com/office/powerpoint/2010/main">
          <mc:Choice Requires="p14">
            <p:contentPart p14:bwMode="auto" r:id="rId97">
              <p14:nvContentPartPr>
                <p14:cNvPr id="9" name="Ink 8">
                  <a:extLst>
                    <a:ext uri="{FF2B5EF4-FFF2-40B4-BE49-F238E27FC236}">
                      <a16:creationId xmlns:a16="http://schemas.microsoft.com/office/drawing/2014/main" id="{A256A67A-DE5B-468B-E50D-339AF8B504F1}"/>
                    </a:ext>
                  </a:extLst>
                </p14:cNvPr>
                <p14:cNvContentPartPr/>
                <p14:nvPr/>
              </p14:nvContentPartPr>
              <p14:xfrm>
                <a:off x="8767549" y="2880890"/>
                <a:ext cx="83160" cy="483840"/>
              </p14:xfrm>
            </p:contentPart>
          </mc:Choice>
          <mc:Fallback xmlns="">
            <p:pic>
              <p:nvPicPr>
                <p:cNvPr id="9" name="Ink 8">
                  <a:extLst>
                    <a:ext uri="{FF2B5EF4-FFF2-40B4-BE49-F238E27FC236}">
                      <a16:creationId xmlns:a16="http://schemas.microsoft.com/office/drawing/2014/main" id="{A256A67A-DE5B-468B-E50D-339AF8B504F1}"/>
                    </a:ext>
                  </a:extLst>
                </p:cNvPr>
                <p:cNvPicPr/>
                <p:nvPr/>
              </p:nvPicPr>
              <p:blipFill>
                <a:blip r:embed="rId98"/>
                <a:stretch>
                  <a:fillRect/>
                </a:stretch>
              </p:blipFill>
              <p:spPr>
                <a:xfrm>
                  <a:off x="8761429" y="2874770"/>
                  <a:ext cx="954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 name="Ink 10">
                  <a:extLst>
                    <a:ext uri="{FF2B5EF4-FFF2-40B4-BE49-F238E27FC236}">
                      <a16:creationId xmlns:a16="http://schemas.microsoft.com/office/drawing/2014/main" id="{B98CC909-A6E8-5EBA-6BEC-94655BAD4C78}"/>
                    </a:ext>
                  </a:extLst>
                </p14:cNvPr>
                <p14:cNvContentPartPr/>
                <p14:nvPr/>
              </p14:nvContentPartPr>
              <p14:xfrm>
                <a:off x="8762149" y="2880530"/>
                <a:ext cx="381600" cy="554400"/>
              </p14:xfrm>
            </p:contentPart>
          </mc:Choice>
          <mc:Fallback xmlns="">
            <p:pic>
              <p:nvPicPr>
                <p:cNvPr id="11" name="Ink 10">
                  <a:extLst>
                    <a:ext uri="{FF2B5EF4-FFF2-40B4-BE49-F238E27FC236}">
                      <a16:creationId xmlns:a16="http://schemas.microsoft.com/office/drawing/2014/main" id="{B98CC909-A6E8-5EBA-6BEC-94655BAD4C78}"/>
                    </a:ext>
                  </a:extLst>
                </p:cNvPr>
                <p:cNvPicPr/>
                <p:nvPr/>
              </p:nvPicPr>
              <p:blipFill>
                <a:blip r:embed="rId100"/>
                <a:stretch>
                  <a:fillRect/>
                </a:stretch>
              </p:blipFill>
              <p:spPr>
                <a:xfrm>
                  <a:off x="8756029" y="2874410"/>
                  <a:ext cx="39384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1" name="Ink 50">
                  <a:extLst>
                    <a:ext uri="{FF2B5EF4-FFF2-40B4-BE49-F238E27FC236}">
                      <a16:creationId xmlns:a16="http://schemas.microsoft.com/office/drawing/2014/main" id="{C664A560-CA24-B898-1592-36D248DF7B3E}"/>
                    </a:ext>
                  </a:extLst>
                </p14:cNvPr>
                <p14:cNvContentPartPr/>
                <p14:nvPr/>
              </p14:nvContentPartPr>
              <p14:xfrm>
                <a:off x="9419509" y="3191210"/>
                <a:ext cx="360" cy="481680"/>
              </p14:xfrm>
            </p:contentPart>
          </mc:Choice>
          <mc:Fallback xmlns="">
            <p:pic>
              <p:nvPicPr>
                <p:cNvPr id="51" name="Ink 50">
                  <a:extLst>
                    <a:ext uri="{FF2B5EF4-FFF2-40B4-BE49-F238E27FC236}">
                      <a16:creationId xmlns:a16="http://schemas.microsoft.com/office/drawing/2014/main" id="{C664A560-CA24-B898-1592-36D248DF7B3E}"/>
                    </a:ext>
                  </a:extLst>
                </p:cNvPr>
                <p:cNvPicPr/>
                <p:nvPr/>
              </p:nvPicPr>
              <p:blipFill>
                <a:blip r:embed="rId102"/>
                <a:stretch>
                  <a:fillRect/>
                </a:stretch>
              </p:blipFill>
              <p:spPr>
                <a:xfrm>
                  <a:off x="9413389" y="3185090"/>
                  <a:ext cx="1260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2" name="Ink 51">
                  <a:extLst>
                    <a:ext uri="{FF2B5EF4-FFF2-40B4-BE49-F238E27FC236}">
                      <a16:creationId xmlns:a16="http://schemas.microsoft.com/office/drawing/2014/main" id="{C1487EA5-92E5-E714-6AC4-319ED048CDFF}"/>
                    </a:ext>
                  </a:extLst>
                </p14:cNvPr>
                <p14:cNvContentPartPr/>
                <p14:nvPr/>
              </p14:nvContentPartPr>
              <p14:xfrm>
                <a:off x="9572509" y="3479930"/>
                <a:ext cx="195120" cy="154800"/>
              </p14:xfrm>
            </p:contentPart>
          </mc:Choice>
          <mc:Fallback xmlns="">
            <p:pic>
              <p:nvPicPr>
                <p:cNvPr id="52" name="Ink 51">
                  <a:extLst>
                    <a:ext uri="{FF2B5EF4-FFF2-40B4-BE49-F238E27FC236}">
                      <a16:creationId xmlns:a16="http://schemas.microsoft.com/office/drawing/2014/main" id="{C1487EA5-92E5-E714-6AC4-319ED048CDFF}"/>
                    </a:ext>
                  </a:extLst>
                </p:cNvPr>
                <p:cNvPicPr/>
                <p:nvPr/>
              </p:nvPicPr>
              <p:blipFill>
                <a:blip r:embed="rId104"/>
                <a:stretch>
                  <a:fillRect/>
                </a:stretch>
              </p:blipFill>
              <p:spPr>
                <a:xfrm>
                  <a:off x="9566389" y="3473810"/>
                  <a:ext cx="207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3" name="Ink 52">
                  <a:extLst>
                    <a:ext uri="{FF2B5EF4-FFF2-40B4-BE49-F238E27FC236}">
                      <a16:creationId xmlns:a16="http://schemas.microsoft.com/office/drawing/2014/main" id="{4A28B5BE-6960-AAC5-A4AF-6DE593D1D142}"/>
                    </a:ext>
                  </a:extLst>
                </p14:cNvPr>
                <p14:cNvContentPartPr/>
                <p14:nvPr/>
              </p14:nvContentPartPr>
              <p14:xfrm>
                <a:off x="9920269" y="3484610"/>
                <a:ext cx="155880" cy="136800"/>
              </p14:xfrm>
            </p:contentPart>
          </mc:Choice>
          <mc:Fallback xmlns="">
            <p:pic>
              <p:nvPicPr>
                <p:cNvPr id="53" name="Ink 52">
                  <a:extLst>
                    <a:ext uri="{FF2B5EF4-FFF2-40B4-BE49-F238E27FC236}">
                      <a16:creationId xmlns:a16="http://schemas.microsoft.com/office/drawing/2014/main" id="{4A28B5BE-6960-AAC5-A4AF-6DE593D1D142}"/>
                    </a:ext>
                  </a:extLst>
                </p:cNvPr>
                <p:cNvPicPr/>
                <p:nvPr/>
              </p:nvPicPr>
              <p:blipFill>
                <a:blip r:embed="rId106"/>
                <a:stretch>
                  <a:fillRect/>
                </a:stretch>
              </p:blipFill>
              <p:spPr>
                <a:xfrm>
                  <a:off x="9914149" y="3478490"/>
                  <a:ext cx="1681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4" name="Ink 53">
                  <a:extLst>
                    <a:ext uri="{FF2B5EF4-FFF2-40B4-BE49-F238E27FC236}">
                      <a16:creationId xmlns:a16="http://schemas.microsoft.com/office/drawing/2014/main" id="{321BE0E0-B94B-B414-A111-42A67C569924}"/>
                    </a:ext>
                  </a:extLst>
                </p14:cNvPr>
                <p14:cNvContentPartPr/>
                <p14:nvPr/>
              </p14:nvContentPartPr>
              <p14:xfrm>
                <a:off x="10179109" y="3484610"/>
                <a:ext cx="209880" cy="524160"/>
              </p14:xfrm>
            </p:contentPart>
          </mc:Choice>
          <mc:Fallback xmlns="">
            <p:pic>
              <p:nvPicPr>
                <p:cNvPr id="54" name="Ink 53">
                  <a:extLst>
                    <a:ext uri="{FF2B5EF4-FFF2-40B4-BE49-F238E27FC236}">
                      <a16:creationId xmlns:a16="http://schemas.microsoft.com/office/drawing/2014/main" id="{321BE0E0-B94B-B414-A111-42A67C569924}"/>
                    </a:ext>
                  </a:extLst>
                </p:cNvPr>
                <p:cNvPicPr/>
                <p:nvPr/>
              </p:nvPicPr>
              <p:blipFill>
                <a:blip r:embed="rId108"/>
                <a:stretch>
                  <a:fillRect/>
                </a:stretch>
              </p:blipFill>
              <p:spPr>
                <a:xfrm>
                  <a:off x="10172989" y="3478490"/>
                  <a:ext cx="22212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6" name="Ink 55">
                  <a:extLst>
                    <a:ext uri="{FF2B5EF4-FFF2-40B4-BE49-F238E27FC236}">
                      <a16:creationId xmlns:a16="http://schemas.microsoft.com/office/drawing/2014/main" id="{AA4A2283-7F32-78F0-751C-A1848BEDC5E0}"/>
                    </a:ext>
                  </a:extLst>
                </p14:cNvPr>
                <p14:cNvContentPartPr/>
                <p14:nvPr/>
              </p14:nvContentPartPr>
              <p14:xfrm>
                <a:off x="9129709" y="3874850"/>
                <a:ext cx="379080" cy="460080"/>
              </p14:xfrm>
            </p:contentPart>
          </mc:Choice>
          <mc:Fallback xmlns="">
            <p:pic>
              <p:nvPicPr>
                <p:cNvPr id="56" name="Ink 55">
                  <a:extLst>
                    <a:ext uri="{FF2B5EF4-FFF2-40B4-BE49-F238E27FC236}">
                      <a16:creationId xmlns:a16="http://schemas.microsoft.com/office/drawing/2014/main" id="{AA4A2283-7F32-78F0-751C-A1848BEDC5E0}"/>
                    </a:ext>
                  </a:extLst>
                </p:cNvPr>
                <p:cNvPicPr/>
                <p:nvPr/>
              </p:nvPicPr>
              <p:blipFill>
                <a:blip r:embed="rId110"/>
                <a:stretch>
                  <a:fillRect/>
                </a:stretch>
              </p:blipFill>
              <p:spPr>
                <a:xfrm>
                  <a:off x="9123589" y="3868730"/>
                  <a:ext cx="39132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7" name="Ink 56">
                  <a:extLst>
                    <a:ext uri="{FF2B5EF4-FFF2-40B4-BE49-F238E27FC236}">
                      <a16:creationId xmlns:a16="http://schemas.microsoft.com/office/drawing/2014/main" id="{51DB3D25-0751-F6C4-C948-6F46959EF40E}"/>
                    </a:ext>
                  </a:extLst>
                </p14:cNvPr>
                <p14:cNvContentPartPr/>
                <p14:nvPr/>
              </p14:nvContentPartPr>
              <p14:xfrm>
                <a:off x="9626509" y="3898970"/>
                <a:ext cx="185040" cy="142200"/>
              </p14:xfrm>
            </p:contentPart>
          </mc:Choice>
          <mc:Fallback xmlns="">
            <p:pic>
              <p:nvPicPr>
                <p:cNvPr id="57" name="Ink 56">
                  <a:extLst>
                    <a:ext uri="{FF2B5EF4-FFF2-40B4-BE49-F238E27FC236}">
                      <a16:creationId xmlns:a16="http://schemas.microsoft.com/office/drawing/2014/main" id="{51DB3D25-0751-F6C4-C948-6F46959EF40E}"/>
                    </a:ext>
                  </a:extLst>
                </p:cNvPr>
                <p:cNvPicPr/>
                <p:nvPr/>
              </p:nvPicPr>
              <p:blipFill>
                <a:blip r:embed="rId112"/>
                <a:stretch>
                  <a:fillRect/>
                </a:stretch>
              </p:blipFill>
              <p:spPr>
                <a:xfrm>
                  <a:off x="9620389" y="3892850"/>
                  <a:ext cx="1972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8" name="Ink 57">
                  <a:extLst>
                    <a:ext uri="{FF2B5EF4-FFF2-40B4-BE49-F238E27FC236}">
                      <a16:creationId xmlns:a16="http://schemas.microsoft.com/office/drawing/2014/main" id="{DB487AFF-9F34-7297-61AE-809DBB4C1A0F}"/>
                    </a:ext>
                  </a:extLst>
                </p14:cNvPr>
                <p14:cNvContentPartPr/>
                <p14:nvPr/>
              </p14:nvContentPartPr>
              <p14:xfrm>
                <a:off x="9894349" y="3893570"/>
                <a:ext cx="126360" cy="145440"/>
              </p14:xfrm>
            </p:contentPart>
          </mc:Choice>
          <mc:Fallback xmlns="">
            <p:pic>
              <p:nvPicPr>
                <p:cNvPr id="58" name="Ink 57">
                  <a:extLst>
                    <a:ext uri="{FF2B5EF4-FFF2-40B4-BE49-F238E27FC236}">
                      <a16:creationId xmlns:a16="http://schemas.microsoft.com/office/drawing/2014/main" id="{DB487AFF-9F34-7297-61AE-809DBB4C1A0F}"/>
                    </a:ext>
                  </a:extLst>
                </p:cNvPr>
                <p:cNvPicPr/>
                <p:nvPr/>
              </p:nvPicPr>
              <p:blipFill>
                <a:blip r:embed="rId114"/>
                <a:stretch>
                  <a:fillRect/>
                </a:stretch>
              </p:blipFill>
              <p:spPr>
                <a:xfrm>
                  <a:off x="9888229" y="3887450"/>
                  <a:ext cx="138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9" name="Ink 58">
                  <a:extLst>
                    <a:ext uri="{FF2B5EF4-FFF2-40B4-BE49-F238E27FC236}">
                      <a16:creationId xmlns:a16="http://schemas.microsoft.com/office/drawing/2014/main" id="{017DD75B-84F9-31B0-2638-EE88968AB7A1}"/>
                    </a:ext>
                  </a:extLst>
                </p14:cNvPr>
                <p14:cNvContentPartPr/>
                <p14:nvPr/>
              </p14:nvContentPartPr>
              <p14:xfrm>
                <a:off x="10109269" y="3916250"/>
                <a:ext cx="69120" cy="176760"/>
              </p14:xfrm>
            </p:contentPart>
          </mc:Choice>
          <mc:Fallback xmlns="">
            <p:pic>
              <p:nvPicPr>
                <p:cNvPr id="59" name="Ink 58">
                  <a:extLst>
                    <a:ext uri="{FF2B5EF4-FFF2-40B4-BE49-F238E27FC236}">
                      <a16:creationId xmlns:a16="http://schemas.microsoft.com/office/drawing/2014/main" id="{017DD75B-84F9-31B0-2638-EE88968AB7A1}"/>
                    </a:ext>
                  </a:extLst>
                </p:cNvPr>
                <p:cNvPicPr/>
                <p:nvPr/>
              </p:nvPicPr>
              <p:blipFill>
                <a:blip r:embed="rId116"/>
                <a:stretch>
                  <a:fillRect/>
                </a:stretch>
              </p:blipFill>
              <p:spPr>
                <a:xfrm>
                  <a:off x="10103149" y="3910130"/>
                  <a:ext cx="813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0" name="Ink 59">
                  <a:extLst>
                    <a:ext uri="{FF2B5EF4-FFF2-40B4-BE49-F238E27FC236}">
                      <a16:creationId xmlns:a16="http://schemas.microsoft.com/office/drawing/2014/main" id="{AD1C88AE-B48A-C3D8-D547-7DBD1E8D1503}"/>
                    </a:ext>
                  </a:extLst>
                </p14:cNvPr>
                <p14:cNvContentPartPr/>
                <p14:nvPr/>
              </p14:nvContentPartPr>
              <p14:xfrm>
                <a:off x="10319869" y="3674330"/>
                <a:ext cx="152640" cy="474120"/>
              </p14:xfrm>
            </p:contentPart>
          </mc:Choice>
          <mc:Fallback xmlns="">
            <p:pic>
              <p:nvPicPr>
                <p:cNvPr id="60" name="Ink 59">
                  <a:extLst>
                    <a:ext uri="{FF2B5EF4-FFF2-40B4-BE49-F238E27FC236}">
                      <a16:creationId xmlns:a16="http://schemas.microsoft.com/office/drawing/2014/main" id="{AD1C88AE-B48A-C3D8-D547-7DBD1E8D1503}"/>
                    </a:ext>
                  </a:extLst>
                </p:cNvPr>
                <p:cNvPicPr/>
                <p:nvPr/>
              </p:nvPicPr>
              <p:blipFill>
                <a:blip r:embed="rId118"/>
                <a:stretch>
                  <a:fillRect/>
                </a:stretch>
              </p:blipFill>
              <p:spPr>
                <a:xfrm>
                  <a:off x="10313749" y="3668210"/>
                  <a:ext cx="16488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8" name="Ink 107">
                  <a:extLst>
                    <a:ext uri="{FF2B5EF4-FFF2-40B4-BE49-F238E27FC236}">
                      <a16:creationId xmlns:a16="http://schemas.microsoft.com/office/drawing/2014/main" id="{EC3BAD53-8E96-25D7-4FEB-3D223517ECAB}"/>
                    </a:ext>
                  </a:extLst>
                </p14:cNvPr>
                <p14:cNvContentPartPr/>
                <p14:nvPr/>
              </p14:nvContentPartPr>
              <p14:xfrm>
                <a:off x="9192349" y="3414050"/>
                <a:ext cx="141480" cy="36360"/>
              </p14:xfrm>
            </p:contentPart>
          </mc:Choice>
          <mc:Fallback xmlns="">
            <p:pic>
              <p:nvPicPr>
                <p:cNvPr id="108" name="Ink 107">
                  <a:extLst>
                    <a:ext uri="{FF2B5EF4-FFF2-40B4-BE49-F238E27FC236}">
                      <a16:creationId xmlns:a16="http://schemas.microsoft.com/office/drawing/2014/main" id="{EC3BAD53-8E96-25D7-4FEB-3D223517ECAB}"/>
                    </a:ext>
                  </a:extLst>
                </p:cNvPr>
                <p:cNvPicPr/>
                <p:nvPr/>
              </p:nvPicPr>
              <p:blipFill>
                <a:blip r:embed="rId120"/>
                <a:stretch>
                  <a:fillRect/>
                </a:stretch>
              </p:blipFill>
              <p:spPr>
                <a:xfrm>
                  <a:off x="9186229" y="3407930"/>
                  <a:ext cx="153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9" name="Ink 108">
                  <a:extLst>
                    <a:ext uri="{FF2B5EF4-FFF2-40B4-BE49-F238E27FC236}">
                      <a16:creationId xmlns:a16="http://schemas.microsoft.com/office/drawing/2014/main" id="{BB4CA95D-0625-5E29-E9C9-0687C8E1472B}"/>
                    </a:ext>
                  </a:extLst>
                </p14:cNvPr>
                <p14:cNvContentPartPr/>
                <p14:nvPr/>
              </p14:nvContentPartPr>
              <p14:xfrm>
                <a:off x="9091549" y="3345650"/>
                <a:ext cx="118440" cy="226080"/>
              </p14:xfrm>
            </p:contentPart>
          </mc:Choice>
          <mc:Fallback xmlns="">
            <p:pic>
              <p:nvPicPr>
                <p:cNvPr id="109" name="Ink 108">
                  <a:extLst>
                    <a:ext uri="{FF2B5EF4-FFF2-40B4-BE49-F238E27FC236}">
                      <a16:creationId xmlns:a16="http://schemas.microsoft.com/office/drawing/2014/main" id="{BB4CA95D-0625-5E29-E9C9-0687C8E1472B}"/>
                    </a:ext>
                  </a:extLst>
                </p:cNvPr>
                <p:cNvPicPr/>
                <p:nvPr/>
              </p:nvPicPr>
              <p:blipFill>
                <a:blip r:embed="rId122"/>
                <a:stretch>
                  <a:fillRect/>
                </a:stretch>
              </p:blipFill>
              <p:spPr>
                <a:xfrm>
                  <a:off x="9085429" y="3339530"/>
                  <a:ext cx="130680" cy="238320"/>
                </a:xfrm>
                <a:prstGeom prst="rect">
                  <a:avLst/>
                </a:prstGeom>
              </p:spPr>
            </p:pic>
          </mc:Fallback>
        </mc:AlternateContent>
      </p:grpSp>
      <p:grpSp>
        <p:nvGrpSpPr>
          <p:cNvPr id="113" name="Group 112">
            <a:extLst>
              <a:ext uri="{FF2B5EF4-FFF2-40B4-BE49-F238E27FC236}">
                <a16:creationId xmlns:a16="http://schemas.microsoft.com/office/drawing/2014/main" id="{AF560528-40DA-18C8-B2F9-5B96E59BFECF}"/>
              </a:ext>
            </a:extLst>
          </p:cNvPr>
          <p:cNvGrpSpPr/>
          <p:nvPr/>
        </p:nvGrpSpPr>
        <p:grpSpPr>
          <a:xfrm>
            <a:off x="2877589" y="1189970"/>
            <a:ext cx="297360" cy="227880"/>
            <a:chOff x="2877589" y="1189970"/>
            <a:chExt cx="297360" cy="227880"/>
          </a:xfrm>
        </p:grpSpPr>
        <mc:AlternateContent xmlns:mc="http://schemas.openxmlformats.org/markup-compatibility/2006" xmlns:p14="http://schemas.microsoft.com/office/powerpoint/2010/main">
          <mc:Choice Requires="p14">
            <p:contentPart p14:bwMode="auto" r:id="rId123">
              <p14:nvContentPartPr>
                <p14:cNvPr id="111" name="Ink 110">
                  <a:extLst>
                    <a:ext uri="{FF2B5EF4-FFF2-40B4-BE49-F238E27FC236}">
                      <a16:creationId xmlns:a16="http://schemas.microsoft.com/office/drawing/2014/main" id="{E6AFB378-569A-58D0-B0FA-E6E3EFDC491F}"/>
                    </a:ext>
                  </a:extLst>
                </p14:cNvPr>
                <p14:cNvContentPartPr/>
                <p14:nvPr/>
              </p14:nvContentPartPr>
              <p14:xfrm>
                <a:off x="2946709" y="1189970"/>
                <a:ext cx="228240" cy="166680"/>
              </p14:xfrm>
            </p:contentPart>
          </mc:Choice>
          <mc:Fallback xmlns="">
            <p:pic>
              <p:nvPicPr>
                <p:cNvPr id="111" name="Ink 110">
                  <a:extLst>
                    <a:ext uri="{FF2B5EF4-FFF2-40B4-BE49-F238E27FC236}">
                      <a16:creationId xmlns:a16="http://schemas.microsoft.com/office/drawing/2014/main" id="{E6AFB378-569A-58D0-B0FA-E6E3EFDC491F}"/>
                    </a:ext>
                  </a:extLst>
                </p:cNvPr>
                <p:cNvPicPr/>
                <p:nvPr/>
              </p:nvPicPr>
              <p:blipFill>
                <a:blip r:embed="rId124"/>
                <a:stretch>
                  <a:fillRect/>
                </a:stretch>
              </p:blipFill>
              <p:spPr>
                <a:xfrm>
                  <a:off x="2940589" y="1183850"/>
                  <a:ext cx="2404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2" name="Ink 111">
                  <a:extLst>
                    <a:ext uri="{FF2B5EF4-FFF2-40B4-BE49-F238E27FC236}">
                      <a16:creationId xmlns:a16="http://schemas.microsoft.com/office/drawing/2014/main" id="{17AD3BD5-ED16-4C02-26FC-5202F1235772}"/>
                    </a:ext>
                  </a:extLst>
                </p14:cNvPr>
                <p14:cNvContentPartPr/>
                <p14:nvPr/>
              </p14:nvContentPartPr>
              <p14:xfrm>
                <a:off x="2877589" y="1293650"/>
                <a:ext cx="273240" cy="124200"/>
              </p14:xfrm>
            </p:contentPart>
          </mc:Choice>
          <mc:Fallback xmlns="">
            <p:pic>
              <p:nvPicPr>
                <p:cNvPr id="112" name="Ink 111">
                  <a:extLst>
                    <a:ext uri="{FF2B5EF4-FFF2-40B4-BE49-F238E27FC236}">
                      <a16:creationId xmlns:a16="http://schemas.microsoft.com/office/drawing/2014/main" id="{17AD3BD5-ED16-4C02-26FC-5202F1235772}"/>
                    </a:ext>
                  </a:extLst>
                </p:cNvPr>
                <p:cNvPicPr/>
                <p:nvPr/>
              </p:nvPicPr>
              <p:blipFill>
                <a:blip r:embed="rId126"/>
                <a:stretch>
                  <a:fillRect/>
                </a:stretch>
              </p:blipFill>
              <p:spPr>
                <a:xfrm>
                  <a:off x="2871469" y="1287530"/>
                  <a:ext cx="285480" cy="136440"/>
                </a:xfrm>
                <a:prstGeom prst="rect">
                  <a:avLst/>
                </a:prstGeom>
              </p:spPr>
            </p:pic>
          </mc:Fallback>
        </mc:AlternateContent>
      </p:grpSp>
    </p:spTree>
    <p:extLst>
      <p:ext uri="{BB962C8B-B14F-4D97-AF65-F5344CB8AC3E}">
        <p14:creationId xmlns:p14="http://schemas.microsoft.com/office/powerpoint/2010/main" val="11129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DE52D90-8D5F-8991-6473-18AC287B6B0A}"/>
              </a:ext>
            </a:extLst>
          </p:cNvPr>
          <p:cNvPicPr>
            <a:picLocks noGrp="1" noChangeAspect="1"/>
          </p:cNvPicPr>
          <p:nvPr>
            <p:ph idx="1"/>
          </p:nvPr>
        </p:nvPicPr>
        <p:blipFill>
          <a:blip r:embed="rId2"/>
          <a:srcRect r="1278" b="-2"/>
          <a:stretch/>
        </p:blipFill>
        <p:spPr>
          <a:xfrm>
            <a:off x="457200" y="487366"/>
            <a:ext cx="11277600" cy="5883268"/>
          </a:xfrm>
          <a:prstGeom prst="rect">
            <a:avLst/>
          </a:prstGeom>
        </p:spPr>
      </p:pic>
    </p:spTree>
    <p:extLst>
      <p:ext uri="{BB962C8B-B14F-4D97-AF65-F5344CB8AC3E}">
        <p14:creationId xmlns:p14="http://schemas.microsoft.com/office/powerpoint/2010/main" val="294971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a:extLst>
              <a:ext uri="{FF2B5EF4-FFF2-40B4-BE49-F238E27FC236}">
                <a16:creationId xmlns:a16="http://schemas.microsoft.com/office/drawing/2014/main" id="{19FA2B54-0746-85DF-306D-208FEBE04D2C}"/>
              </a:ext>
            </a:extLst>
          </p:cNvPr>
          <p:cNvGraphicFramePr>
            <a:graphicFrameLocks noGrp="1"/>
          </p:cNvGraphicFramePr>
          <p:nvPr>
            <p:extLst>
              <p:ext uri="{D42A27DB-BD31-4B8C-83A1-F6EECF244321}">
                <p14:modId xmlns:p14="http://schemas.microsoft.com/office/powerpoint/2010/main" val="2613326017"/>
              </p:ext>
            </p:extLst>
          </p:nvPr>
        </p:nvGraphicFramePr>
        <p:xfrm>
          <a:off x="268818" y="2373902"/>
          <a:ext cx="10596282" cy="3748492"/>
        </p:xfrm>
        <a:graphic>
          <a:graphicData uri="http://schemas.openxmlformats.org/drawingml/2006/table">
            <a:tbl>
              <a:tblPr rtl="1" firstRow="1" bandRow="1">
                <a:tableStyleId>{5C22544A-7EE6-4342-B048-85BDC9FD1C3A}</a:tableStyleId>
              </a:tblPr>
              <a:tblGrid>
                <a:gridCol w="3532094">
                  <a:extLst>
                    <a:ext uri="{9D8B030D-6E8A-4147-A177-3AD203B41FA5}">
                      <a16:colId xmlns:a16="http://schemas.microsoft.com/office/drawing/2014/main" val="1449195740"/>
                    </a:ext>
                  </a:extLst>
                </a:gridCol>
                <a:gridCol w="3532094">
                  <a:extLst>
                    <a:ext uri="{9D8B030D-6E8A-4147-A177-3AD203B41FA5}">
                      <a16:colId xmlns:a16="http://schemas.microsoft.com/office/drawing/2014/main" val="1191773683"/>
                    </a:ext>
                  </a:extLst>
                </a:gridCol>
                <a:gridCol w="3532094">
                  <a:extLst>
                    <a:ext uri="{9D8B030D-6E8A-4147-A177-3AD203B41FA5}">
                      <a16:colId xmlns:a16="http://schemas.microsoft.com/office/drawing/2014/main" val="1723574877"/>
                    </a:ext>
                  </a:extLst>
                </a:gridCol>
              </a:tblGrid>
              <a:tr h="1624321">
                <a:tc>
                  <a:txBody>
                    <a:bodyPr/>
                    <a:lstStyle/>
                    <a:p>
                      <a:pPr rtl="1"/>
                      <a:r>
                        <a:rPr lang="en-US" dirty="0"/>
                        <a:t>DEC</a:t>
                      </a:r>
                      <a:endParaRPr lang="he-IL" dirty="0"/>
                    </a:p>
                  </a:txBody>
                  <a:tcPr/>
                </a:tc>
                <a:tc>
                  <a:txBody>
                    <a:bodyPr/>
                    <a:lstStyle/>
                    <a:p>
                      <a:pPr rtl="1"/>
                      <a:r>
                        <a:rPr lang="en-US" dirty="0"/>
                        <a:t>HEX</a:t>
                      </a:r>
                      <a:endParaRPr lang="he-IL" dirty="0"/>
                    </a:p>
                  </a:txBody>
                  <a:tcPr/>
                </a:tc>
                <a:tc>
                  <a:txBody>
                    <a:bodyPr/>
                    <a:lstStyle/>
                    <a:p>
                      <a:pPr rtl="1"/>
                      <a:r>
                        <a:rPr lang="en-US" dirty="0"/>
                        <a:t>Value</a:t>
                      </a:r>
                      <a:endParaRPr lang="he-IL" dirty="0"/>
                    </a:p>
                  </a:txBody>
                  <a:tcPr/>
                </a:tc>
                <a:extLst>
                  <a:ext uri="{0D108BD9-81ED-4DB2-BD59-A6C34878D82A}">
                    <a16:rowId xmlns:a16="http://schemas.microsoft.com/office/drawing/2014/main" val="2353112703"/>
                  </a:ext>
                </a:extLst>
              </a:tr>
              <a:tr h="932365">
                <a:tc>
                  <a:txBody>
                    <a:bodyPr/>
                    <a:lstStyle/>
                    <a:p>
                      <a:pPr rtl="1"/>
                      <a:r>
                        <a:rPr lang="en-US" dirty="0"/>
                        <a:t>32769 – </a:t>
                      </a:r>
                      <a:r>
                        <a:rPr lang="en-US" dirty="0" err="1"/>
                        <a:t>vlan</a:t>
                      </a:r>
                      <a:r>
                        <a:rPr lang="en-US" dirty="0"/>
                        <a:t> id number gets added to default of 32768</a:t>
                      </a:r>
                    </a:p>
                  </a:txBody>
                  <a:tcPr/>
                </a:tc>
                <a:tc>
                  <a:txBody>
                    <a:bodyPr/>
                    <a:lstStyle/>
                    <a:p>
                      <a:pPr rtl="1"/>
                      <a:r>
                        <a:rPr lang="en-US" dirty="0"/>
                        <a:t>8001 aa:bb:cc:00:01:00</a:t>
                      </a:r>
                      <a:endParaRPr lang="he-IL" dirty="0"/>
                    </a:p>
                  </a:txBody>
                  <a:tcPr/>
                </a:tc>
                <a:tc>
                  <a:txBody>
                    <a:bodyPr/>
                    <a:lstStyle/>
                    <a:p>
                      <a:pPr rtl="1"/>
                      <a:r>
                        <a:rPr lang="en-US" dirty="0"/>
                        <a:t>Root Bridge Priority and MAC</a:t>
                      </a:r>
                      <a:endParaRPr lang="he-IL" dirty="0"/>
                    </a:p>
                  </a:txBody>
                  <a:tcPr/>
                </a:tc>
                <a:extLst>
                  <a:ext uri="{0D108BD9-81ED-4DB2-BD59-A6C34878D82A}">
                    <a16:rowId xmlns:a16="http://schemas.microsoft.com/office/drawing/2014/main" val="1621665720"/>
                  </a:ext>
                </a:extLst>
              </a:tr>
              <a:tr h="595903">
                <a:tc>
                  <a:txBody>
                    <a:bodyPr/>
                    <a:lstStyle/>
                    <a:p>
                      <a:pPr rtl="1"/>
                      <a:r>
                        <a:rPr lang="en-US" dirty="0"/>
                        <a:t>128</a:t>
                      </a:r>
                      <a:endParaRPr lang="he-IL" dirty="0"/>
                    </a:p>
                  </a:txBody>
                  <a:tcPr/>
                </a:tc>
                <a:tc>
                  <a:txBody>
                    <a:bodyPr/>
                    <a:lstStyle/>
                    <a:p>
                      <a:pPr rtl="1"/>
                      <a:r>
                        <a:rPr lang="en-US" dirty="0"/>
                        <a:t>80</a:t>
                      </a:r>
                      <a:endParaRPr lang="he-IL" dirty="0"/>
                    </a:p>
                  </a:txBody>
                  <a:tcPr/>
                </a:tc>
                <a:tc>
                  <a:txBody>
                    <a:bodyPr/>
                    <a:lstStyle/>
                    <a:p>
                      <a:pPr rtl="1"/>
                      <a:r>
                        <a:rPr lang="en-US" dirty="0"/>
                        <a:t>Port-Priority</a:t>
                      </a:r>
                      <a:endParaRPr lang="he-IL" dirty="0"/>
                    </a:p>
                  </a:txBody>
                  <a:tcPr/>
                </a:tc>
                <a:extLst>
                  <a:ext uri="{0D108BD9-81ED-4DB2-BD59-A6C34878D82A}">
                    <a16:rowId xmlns:a16="http://schemas.microsoft.com/office/drawing/2014/main" val="1615497908"/>
                  </a:ext>
                </a:extLst>
              </a:tr>
              <a:tr h="595903">
                <a:tc>
                  <a:txBody>
                    <a:bodyPr/>
                    <a:lstStyle/>
                    <a:p>
                      <a:pPr rtl="1"/>
                      <a:r>
                        <a:rPr lang="en-US" dirty="0"/>
                        <a:t>3</a:t>
                      </a:r>
                      <a:endParaRPr lang="he-IL" dirty="0"/>
                    </a:p>
                  </a:txBody>
                  <a:tcPr/>
                </a:tc>
                <a:tc>
                  <a:txBody>
                    <a:bodyPr/>
                    <a:lstStyle/>
                    <a:p>
                      <a:pPr rtl="1"/>
                      <a:r>
                        <a:rPr lang="en-US" dirty="0"/>
                        <a:t>3</a:t>
                      </a:r>
                      <a:endParaRPr lang="he-IL" dirty="0"/>
                    </a:p>
                  </a:txBody>
                  <a:tcPr/>
                </a:tc>
                <a:tc>
                  <a:txBody>
                    <a:bodyPr/>
                    <a:lstStyle/>
                    <a:p>
                      <a:pPr rtl="1"/>
                      <a:r>
                        <a:rPr lang="en-US" dirty="0"/>
                        <a:t>Port-id</a:t>
                      </a:r>
                      <a:endParaRPr lang="he-IL" dirty="0"/>
                    </a:p>
                  </a:txBody>
                  <a:tcPr/>
                </a:tc>
                <a:extLst>
                  <a:ext uri="{0D108BD9-81ED-4DB2-BD59-A6C34878D82A}">
                    <a16:rowId xmlns:a16="http://schemas.microsoft.com/office/drawing/2014/main" val="411609202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4" name="Ink 73">
                <a:extLst>
                  <a:ext uri="{FF2B5EF4-FFF2-40B4-BE49-F238E27FC236}">
                    <a16:creationId xmlns:a16="http://schemas.microsoft.com/office/drawing/2014/main" id="{8E9665FB-8302-F779-C282-D6C43A7B5C2F}"/>
                  </a:ext>
                </a:extLst>
              </p14:cNvPr>
              <p14:cNvContentPartPr/>
              <p14:nvPr/>
            </p14:nvContentPartPr>
            <p14:xfrm>
              <a:off x="7814629" y="1031210"/>
              <a:ext cx="609840" cy="505080"/>
            </p14:xfrm>
          </p:contentPart>
        </mc:Choice>
        <mc:Fallback xmlns="">
          <p:pic>
            <p:nvPicPr>
              <p:cNvPr id="74" name="Ink 73">
                <a:extLst>
                  <a:ext uri="{FF2B5EF4-FFF2-40B4-BE49-F238E27FC236}">
                    <a16:creationId xmlns:a16="http://schemas.microsoft.com/office/drawing/2014/main" id="{8E9665FB-8302-F779-C282-D6C43A7B5C2F}"/>
                  </a:ext>
                </a:extLst>
              </p:cNvPr>
              <p:cNvPicPr/>
              <p:nvPr/>
            </p:nvPicPr>
            <p:blipFill>
              <a:blip r:embed="rId3"/>
              <a:stretch>
                <a:fillRect/>
              </a:stretch>
            </p:blipFill>
            <p:spPr>
              <a:xfrm>
                <a:off x="7808509" y="1025090"/>
                <a:ext cx="62208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5" name="Ink 74">
                <a:extLst>
                  <a:ext uri="{FF2B5EF4-FFF2-40B4-BE49-F238E27FC236}">
                    <a16:creationId xmlns:a16="http://schemas.microsoft.com/office/drawing/2014/main" id="{31F179A6-747B-02AC-B8B1-638101F63DA0}"/>
                  </a:ext>
                </a:extLst>
              </p14:cNvPr>
              <p14:cNvContentPartPr/>
              <p14:nvPr/>
            </p14:nvContentPartPr>
            <p14:xfrm>
              <a:off x="8401789" y="1465730"/>
              <a:ext cx="1708920" cy="36360"/>
            </p14:xfrm>
          </p:contentPart>
        </mc:Choice>
        <mc:Fallback xmlns="">
          <p:pic>
            <p:nvPicPr>
              <p:cNvPr id="75" name="Ink 74">
                <a:extLst>
                  <a:ext uri="{FF2B5EF4-FFF2-40B4-BE49-F238E27FC236}">
                    <a16:creationId xmlns:a16="http://schemas.microsoft.com/office/drawing/2014/main" id="{31F179A6-747B-02AC-B8B1-638101F63DA0}"/>
                  </a:ext>
                </a:extLst>
              </p:cNvPr>
              <p:cNvPicPr/>
              <p:nvPr/>
            </p:nvPicPr>
            <p:blipFill>
              <a:blip r:embed="rId5"/>
              <a:stretch>
                <a:fillRect/>
              </a:stretch>
            </p:blipFill>
            <p:spPr>
              <a:xfrm>
                <a:off x="8395669" y="1459610"/>
                <a:ext cx="17211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75">
                <a:extLst>
                  <a:ext uri="{FF2B5EF4-FFF2-40B4-BE49-F238E27FC236}">
                    <a16:creationId xmlns:a16="http://schemas.microsoft.com/office/drawing/2014/main" id="{235D8B0B-2F3D-5E8B-47DF-9140A4D0F5EB}"/>
                  </a:ext>
                </a:extLst>
              </p14:cNvPr>
              <p14:cNvContentPartPr/>
              <p14:nvPr/>
            </p14:nvContentPartPr>
            <p14:xfrm>
              <a:off x="189469" y="1341530"/>
              <a:ext cx="747000" cy="332280"/>
            </p14:xfrm>
          </p:contentPart>
        </mc:Choice>
        <mc:Fallback xmlns="">
          <p:pic>
            <p:nvPicPr>
              <p:cNvPr id="76" name="Ink 75">
                <a:extLst>
                  <a:ext uri="{FF2B5EF4-FFF2-40B4-BE49-F238E27FC236}">
                    <a16:creationId xmlns:a16="http://schemas.microsoft.com/office/drawing/2014/main" id="{235D8B0B-2F3D-5E8B-47DF-9140A4D0F5EB}"/>
                  </a:ext>
                </a:extLst>
              </p:cNvPr>
              <p:cNvPicPr/>
              <p:nvPr/>
            </p:nvPicPr>
            <p:blipFill>
              <a:blip r:embed="rId7"/>
              <a:stretch>
                <a:fillRect/>
              </a:stretch>
            </p:blipFill>
            <p:spPr>
              <a:xfrm>
                <a:off x="183349" y="1335410"/>
                <a:ext cx="7592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a:extLst>
                  <a:ext uri="{FF2B5EF4-FFF2-40B4-BE49-F238E27FC236}">
                    <a16:creationId xmlns:a16="http://schemas.microsoft.com/office/drawing/2014/main" id="{0AC43A5A-9A85-09E9-87C2-6BAA03F42D6D}"/>
                  </a:ext>
                </a:extLst>
              </p14:cNvPr>
              <p14:cNvContentPartPr/>
              <p14:nvPr/>
            </p14:nvContentPartPr>
            <p14:xfrm>
              <a:off x="8368309" y="1034450"/>
              <a:ext cx="1586880" cy="54000"/>
            </p14:xfrm>
          </p:contentPart>
        </mc:Choice>
        <mc:Fallback xmlns="">
          <p:pic>
            <p:nvPicPr>
              <p:cNvPr id="77" name="Ink 76">
                <a:extLst>
                  <a:ext uri="{FF2B5EF4-FFF2-40B4-BE49-F238E27FC236}">
                    <a16:creationId xmlns:a16="http://schemas.microsoft.com/office/drawing/2014/main" id="{0AC43A5A-9A85-09E9-87C2-6BAA03F42D6D}"/>
                  </a:ext>
                </a:extLst>
              </p:cNvPr>
              <p:cNvPicPr/>
              <p:nvPr/>
            </p:nvPicPr>
            <p:blipFill>
              <a:blip r:embed="rId9"/>
              <a:stretch>
                <a:fillRect/>
              </a:stretch>
            </p:blipFill>
            <p:spPr>
              <a:xfrm>
                <a:off x="8362189" y="1028330"/>
                <a:ext cx="1599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a:extLst>
                  <a:ext uri="{FF2B5EF4-FFF2-40B4-BE49-F238E27FC236}">
                    <a16:creationId xmlns:a16="http://schemas.microsoft.com/office/drawing/2014/main" id="{2C62A2D6-BFB0-B60F-7A99-D133483895A9}"/>
                  </a:ext>
                </a:extLst>
              </p14:cNvPr>
              <p14:cNvContentPartPr/>
              <p14:nvPr/>
            </p14:nvContentPartPr>
            <p14:xfrm>
              <a:off x="965989" y="1343330"/>
              <a:ext cx="699840" cy="278640"/>
            </p14:xfrm>
          </p:contentPart>
        </mc:Choice>
        <mc:Fallback xmlns="">
          <p:pic>
            <p:nvPicPr>
              <p:cNvPr id="78" name="Ink 77">
                <a:extLst>
                  <a:ext uri="{FF2B5EF4-FFF2-40B4-BE49-F238E27FC236}">
                    <a16:creationId xmlns:a16="http://schemas.microsoft.com/office/drawing/2014/main" id="{2C62A2D6-BFB0-B60F-7A99-D133483895A9}"/>
                  </a:ext>
                </a:extLst>
              </p:cNvPr>
              <p:cNvPicPr/>
              <p:nvPr/>
            </p:nvPicPr>
            <p:blipFill>
              <a:blip r:embed="rId11"/>
              <a:stretch>
                <a:fillRect/>
              </a:stretch>
            </p:blipFill>
            <p:spPr>
              <a:xfrm>
                <a:off x="959869" y="1337210"/>
                <a:ext cx="712080" cy="290880"/>
              </a:xfrm>
              <a:prstGeom prst="rect">
                <a:avLst/>
              </a:prstGeom>
            </p:spPr>
          </p:pic>
        </mc:Fallback>
      </mc:AlternateContent>
      <p:pic>
        <p:nvPicPr>
          <p:cNvPr id="84" name="Picture 83">
            <a:extLst>
              <a:ext uri="{FF2B5EF4-FFF2-40B4-BE49-F238E27FC236}">
                <a16:creationId xmlns:a16="http://schemas.microsoft.com/office/drawing/2014/main" id="{DCF9783F-0450-2BA4-BBD6-1E6332D0D4B0}"/>
              </a:ext>
            </a:extLst>
          </p:cNvPr>
          <p:cNvPicPr>
            <a:picLocks noChangeAspect="1"/>
          </p:cNvPicPr>
          <p:nvPr/>
        </p:nvPicPr>
        <p:blipFill>
          <a:blip r:embed="rId12"/>
          <a:stretch>
            <a:fillRect/>
          </a:stretch>
        </p:blipFill>
        <p:spPr>
          <a:xfrm>
            <a:off x="189469" y="285"/>
            <a:ext cx="10596281" cy="2282612"/>
          </a:xfrm>
          <a:prstGeom prst="rect">
            <a:avLst/>
          </a:prstGeom>
        </p:spPr>
      </p:pic>
    </p:spTree>
    <p:extLst>
      <p:ext uri="{BB962C8B-B14F-4D97-AF65-F5344CB8AC3E}">
        <p14:creationId xmlns:p14="http://schemas.microsoft.com/office/powerpoint/2010/main" val="153132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2787-DFC8-33BA-168C-54DBD7CD6019}"/>
              </a:ext>
            </a:extLst>
          </p:cNvPr>
          <p:cNvSpPr>
            <a:spLocks noGrp="1"/>
          </p:cNvSpPr>
          <p:nvPr>
            <p:ph type="title"/>
          </p:nvPr>
        </p:nvSpPr>
        <p:spPr/>
        <p:txBody>
          <a:bodyPr/>
          <a:lstStyle/>
          <a:p>
            <a:endParaRPr lang="he-IL"/>
          </a:p>
        </p:txBody>
      </p:sp>
      <p:pic>
        <p:nvPicPr>
          <p:cNvPr id="5" name="Content Placeholder 4">
            <a:extLst>
              <a:ext uri="{FF2B5EF4-FFF2-40B4-BE49-F238E27FC236}">
                <a16:creationId xmlns:a16="http://schemas.microsoft.com/office/drawing/2014/main" id="{3A11B155-A4F2-D6DD-12CC-F187A9FFECBD}"/>
              </a:ext>
            </a:extLst>
          </p:cNvPr>
          <p:cNvPicPr>
            <a:picLocks noGrp="1" noChangeAspect="1"/>
          </p:cNvPicPr>
          <p:nvPr>
            <p:ph idx="1"/>
          </p:nvPr>
        </p:nvPicPr>
        <p:blipFill>
          <a:blip r:embed="rId2"/>
          <a:stretch>
            <a:fillRect/>
          </a:stretch>
        </p:blipFill>
        <p:spPr>
          <a:xfrm>
            <a:off x="0" y="0"/>
            <a:ext cx="10092906" cy="5263872"/>
          </a:xfrm>
        </p:spPr>
      </p:pic>
    </p:spTree>
    <p:extLst>
      <p:ext uri="{BB962C8B-B14F-4D97-AF65-F5344CB8AC3E}">
        <p14:creationId xmlns:p14="http://schemas.microsoft.com/office/powerpoint/2010/main" val="1151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9152-327D-A546-C5E6-0629317CA06D}"/>
              </a:ext>
            </a:extLst>
          </p:cNvPr>
          <p:cNvSpPr>
            <a:spLocks noGrp="1"/>
          </p:cNvSpPr>
          <p:nvPr>
            <p:ph type="title"/>
          </p:nvPr>
        </p:nvSpPr>
        <p:spPr/>
        <p:txBody>
          <a:bodyPr/>
          <a:lstStyle/>
          <a:p>
            <a:endParaRPr lang="he-IL"/>
          </a:p>
        </p:txBody>
      </p:sp>
      <p:pic>
        <p:nvPicPr>
          <p:cNvPr id="5" name="Content Placeholder 4">
            <a:extLst>
              <a:ext uri="{FF2B5EF4-FFF2-40B4-BE49-F238E27FC236}">
                <a16:creationId xmlns:a16="http://schemas.microsoft.com/office/drawing/2014/main" id="{AA420127-F63B-7BD2-BD9A-9E9EF125F9A8}"/>
              </a:ext>
            </a:extLst>
          </p:cNvPr>
          <p:cNvPicPr>
            <a:picLocks noGrp="1" noChangeAspect="1"/>
          </p:cNvPicPr>
          <p:nvPr>
            <p:ph idx="1"/>
          </p:nvPr>
        </p:nvPicPr>
        <p:blipFill>
          <a:blip r:embed="rId2"/>
          <a:stretch>
            <a:fillRect/>
          </a:stretch>
        </p:blipFill>
        <p:spPr>
          <a:xfrm>
            <a:off x="-1980276" y="202880"/>
            <a:ext cx="16661959" cy="6452239"/>
          </a:xfrm>
        </p:spPr>
      </p:pic>
    </p:spTree>
    <p:extLst>
      <p:ext uri="{BB962C8B-B14F-4D97-AF65-F5344CB8AC3E}">
        <p14:creationId xmlns:p14="http://schemas.microsoft.com/office/powerpoint/2010/main" val="256036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E321-7341-C6BF-BBA3-6C4C2C45040D}"/>
              </a:ext>
            </a:extLst>
          </p:cNvPr>
          <p:cNvSpPr>
            <a:spLocks noGrp="1"/>
          </p:cNvSpPr>
          <p:nvPr>
            <p:ph type="title"/>
          </p:nvPr>
        </p:nvSpPr>
        <p:spPr/>
        <p:txBody>
          <a:bodyPr/>
          <a:lstStyle/>
          <a:p>
            <a:endParaRPr lang="he-IL"/>
          </a:p>
        </p:txBody>
      </p:sp>
      <p:pic>
        <p:nvPicPr>
          <p:cNvPr id="5" name="Content Placeholder 4">
            <a:extLst>
              <a:ext uri="{FF2B5EF4-FFF2-40B4-BE49-F238E27FC236}">
                <a16:creationId xmlns:a16="http://schemas.microsoft.com/office/drawing/2014/main" id="{65D2EFF4-5133-CF4D-8821-1C6AD781936C}"/>
              </a:ext>
            </a:extLst>
          </p:cNvPr>
          <p:cNvPicPr>
            <a:picLocks noGrp="1" noChangeAspect="1"/>
          </p:cNvPicPr>
          <p:nvPr>
            <p:ph idx="1"/>
          </p:nvPr>
        </p:nvPicPr>
        <p:blipFill>
          <a:blip r:embed="rId2"/>
          <a:stretch>
            <a:fillRect/>
          </a:stretch>
        </p:blipFill>
        <p:spPr>
          <a:xfrm>
            <a:off x="-220492" y="-1"/>
            <a:ext cx="7363164" cy="4710651"/>
          </a:xfrm>
        </p:spPr>
      </p:pic>
    </p:spTree>
    <p:extLst>
      <p:ext uri="{BB962C8B-B14F-4D97-AF65-F5344CB8AC3E}">
        <p14:creationId xmlns:p14="http://schemas.microsoft.com/office/powerpoint/2010/main" val="318312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73</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Project Title: STP Attacks and Protection Mechanisms This project explores common attacks on the Spanning Tree Protocol (STP), such as BPDU spoofing and root bridge manipulation, and demonstrates effective countermeasures to secure network topology.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איתן בן ארי</dc:creator>
  <cp:lastModifiedBy>איתן בן ארי</cp:lastModifiedBy>
  <cp:revision>5</cp:revision>
  <dcterms:created xsi:type="dcterms:W3CDTF">2025-01-21T19:29:56Z</dcterms:created>
  <dcterms:modified xsi:type="dcterms:W3CDTF">2025-01-21T21:57:38Z</dcterms:modified>
</cp:coreProperties>
</file>