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60" r:id="rId4"/>
    <p:sldId id="262" r:id="rId5"/>
    <p:sldId id="264" r:id="rId6"/>
    <p:sldId id="265" r:id="rId7"/>
    <p:sldId id="266" r:id="rId8"/>
  </p:sldIdLst>
  <p:sldSz cx="12192000" cy="6858000"/>
  <p:notesSz cx="6858000" cy="9144000"/>
  <p:defaultText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AB6AD7B-103B-49ED-A2DD-A3E05212F25A}">
          <p14:sldIdLst>
            <p14:sldId id="259"/>
            <p14:sldId id="256"/>
            <p14:sldId id="260"/>
            <p14:sldId id="262"/>
            <p14:sldId id="264"/>
            <p14:sldId id="265"/>
            <p14:sldId id="266"/>
          </p14:sldIdLst>
        </p14:section>
        <p14:section name="Untitled Section" id="{07030D82-DA42-43BA-9A71-EBD3AC6AAB8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p:scale>
          <a:sx n="66" d="100"/>
          <a:sy n="66" d="100"/>
        </p:scale>
        <p:origin x="90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29.974"/>
    </inkml:context>
    <inkml:brush xml:id="br0">
      <inkml:brushProperty name="width" value="0.035" units="cm"/>
      <inkml:brushProperty name="height" value="0.035" units="cm"/>
    </inkml:brush>
  </inkml:definitions>
  <inkml:trace contextRef="#ctx0" brushRef="#br0">45 0 24575,'-1'1'0,"0"-1"0,0 1 0,-1 0 0,1-1 0,0 1 0,0 0 0,0-1 0,0 1 0,0 0 0,0 0 0,0 0 0,0 0 0,0 0 0,0 0 0,1 0 0,-1 1 0,0-1 0,1 0 0,-1 0 0,1 1 0,-1-1 0,1 0 0,0 0 0,-1 3 0,-8 38 0,9-37 0,-9 78 0,3 0 0,8 113 0,1-60 0,38 432 0,-34-525-1365,3-8-5461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09.712"/>
    </inkml:context>
    <inkml:brush xml:id="br0">
      <inkml:brushProperty name="width" value="0.035" units="cm"/>
      <inkml:brushProperty name="height" value="0.035" units="cm"/>
    </inkml:brush>
  </inkml:definitions>
  <inkml:trace contextRef="#ctx0" brushRef="#br0">33 44 24575,'0'-1'0,"0"-1"0,1 1 0,-1 0 0,1-1 0,0 1 0,-1 0 0,1-1 0,0 1 0,0 0 0,-1 0 0,1 0 0,0 0 0,0 0 0,0 0 0,1 0 0,-1 0 0,0 0 0,0 0 0,0 0 0,1 1 0,-1-1 0,0 1 0,1-1 0,-1 1 0,1-1 0,2 1 0,43-9 0,-43 9 0,48-5 0,0 2 0,86 7 0,-133-4 0,1 1 0,0 0 0,-1 1 0,1-1 0,0 1 0,-1 0 0,0 0 0,0 1 0,1 0 0,-1 0 0,-1 0 0,1 0 0,0 1 0,-1 0 0,0 0 0,0 0 0,0 0 0,0 1 0,-1-1 0,0 1 0,0 0 0,0 0 0,0 0 0,-1 0 0,0 1 0,0-1 0,0 1 0,-1 0 0,2 7 0,1 17 0,-1 1 0,-1 0 0,-1 0 0,-6 42 0,3-22 0,1-21 0,-1 0 0,-9 43 0,8-61 0,0 0 0,-1 0 0,-1-1 0,0 1 0,0-1 0,-1 0 0,-1 0 0,-12 16 0,-36 56 0,49-70 0,-2 0 0,1-1 0,-1 0 0,-1 0 0,0-1 0,-1 0 0,0 0 0,0-2 0,-1 1 0,-1-1 0,-12 8 0,-30 19 0,46-30 0,0 0 0,0-1 0,0 1 0,0-2 0,-1 1 0,0-1 0,0 0 0,0-1 0,0 0 0,-13 2 0,-13-2-1365,3-1-5461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13.094"/>
    </inkml:context>
    <inkml:brush xml:id="br0">
      <inkml:brushProperty name="width" value="0.035" units="cm"/>
      <inkml:brushProperty name="height" value="0.035" units="cm"/>
    </inkml:brush>
  </inkml:definitions>
  <inkml:trace contextRef="#ctx0" brushRef="#br0">0 0 24575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5:20.221"/>
    </inkml:context>
    <inkml:brush xml:id="br0">
      <inkml:brushProperty name="width" value="0.035" units="cm"/>
      <inkml:brushProperty name="height" value="0.035" units="cm"/>
    </inkml:brush>
  </inkml:definitions>
  <inkml:trace contextRef="#ctx0" brushRef="#br0">240 2256 23962,'-240'-2256'0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40.107"/>
    </inkml:context>
    <inkml:brush xml:id="br0">
      <inkml:brushProperty name="width" value="0.035" units="cm"/>
      <inkml:brushProperty name="height" value="0.035" units="cm"/>
    </inkml:brush>
  </inkml:definitions>
  <inkml:trace contextRef="#ctx0" brushRef="#br0">0 0 24575,'0'965'-1365</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41.413"/>
    </inkml:context>
    <inkml:brush xml:id="br0">
      <inkml:brushProperty name="width" value="0.035" units="cm"/>
      <inkml:brushProperty name="height" value="0.035" units="cm"/>
    </inkml:brush>
  </inkml:definitions>
  <inkml:trace contextRef="#ctx0" brushRef="#br0">0 40 24575,'1'-1'0,"-1"-1"0,0 1 0,1 0 0,-1-1 0,1 1 0,0 0 0,-1-1 0,1 1 0,0 0 0,0 0 0,0-1 0,0 1 0,0 0 0,0 0 0,0 0 0,0 0 0,0 0 0,1 1 0,-1-1 0,0 0 0,1 0 0,-1 1 0,0-1 0,1 1 0,-1-1 0,3 1 0,43-9 0,-43 8 0,21-1 0,0 2 0,0 0 0,0 1 0,-1 2 0,1 0 0,-1 2 0,1 1 0,24 9 0,29 14 0,80 43 0,-4-1 0,-137-64 0,0 0 0,0 1 0,-1 0 0,0 2 0,15 11 0,-26-17 0,0 1 0,0 0 0,0 0 0,-1 0 0,0 1 0,0 0 0,0 0 0,-1 0 0,0 0 0,0 0 0,0 0 0,-1 1 0,0 0 0,0-1 0,-1 1 0,2 11 0,-1-5 0,-1 0 0,-1 0 0,0 0 0,0 1 0,-1-1 0,-1 0 0,0 0 0,-1 0 0,0 0 0,-1-1 0,0 1 0,-1-1 0,-1 0 0,0 0 0,0-1 0,-2 0 0,1 0 0,-1 0 0,0-1 0,-1 0 0,-1-1 0,1 0 0,-1 0 0,-1-1 0,0-1 0,0 1 0,-18 7 0,-26 8 0,-1-3 0,-1-2 0,0-3 0,-81 10 0,99-19 0,9-3 0,0 2 0,1 1 0,-40 14 0,-10 7-1365,45-16-5461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5:37.534"/>
    </inkml:context>
    <inkml:brush xml:id="br0">
      <inkml:brushProperty name="width" value="0.035" units="cm"/>
      <inkml:brushProperty name="height" value="0.035" units="cm"/>
    </inkml:brush>
  </inkml:definitions>
  <inkml:trace contextRef="#ctx0" brushRef="#br0">0 0 24575,'2'15'0,"1"0"0,1-1 0,0 1 0,1-1 0,1 0 0,0 0 0,0-1 0,17 25 0,6 16 0,123 212 0,-102-185 0,-7 6 0,-32-61 0,27 44 0,-17-35 0,-1 1 0,29 75 0,-47-103 0,1-1 0,1 0 0,-1 0 0,1-1 0,0 1 0,10 11 0,-13-17 0,0 0 0,0-1 0,0 1 0,0 0 0,0 0 0,0 0 0,0-1 0,0 1 0,0 0 0,0-1 0,0 1 0,0-1 0,0 1 0,1-1 0,-1 0 0,0 0 0,0 1 0,0-1 0,1 0 0,-1 0 0,0 0 0,0 0 0,1 0 0,-1-1 0,0 1 0,0 0 0,1 0 0,-1-1 0,0 1 0,0-1 0,0 1 0,0-1 0,0 0 0,0 1 0,0-1 0,0 0 0,0 0 0,0 1 0,0-1 0,0 0 0,0 0 0,-1 0 0,1 0 0,0 0 0,-1 0 0,1-1 0,-1 1 0,1 0 0,0-2 0,15-31 0,0 0 0,-3-2 0,-1 1 0,11-58 0,0 4 0,9-62 0,-11 41 0,-9 53 0,-8 30 0,2 1 0,0 0 0,2 1 0,14-32 0,-22 56 0,0 0 0,1 1 0,-1-1 0,0 0 0,1 1 0,-1-1 0,0 0 0,1 1 0,-1-1 0,1 1 0,-1-1 0,0 1 0,1-1 0,0 1 0,-1-1 0,1 1 0,-1-1 0,1 1 0,-1 0 0,1-1 0,0 1 0,-1 0 0,1 0 0,0-1 0,-1 1 0,1 0 0,0 0 0,0 0 0,0 0 0,14 15 0,4 41 0,-17-50 0,10 45 0,7 55 0,0 9 0,-4-39 0,12 50 0,19 79 0,-45-201 0,0 1 0,0 0 0,0-1 0,0 0 0,1 1 0,-1-1 0,1 0 0,0 1 0,1-1 0,-1 0 0,1-1 0,0 1 0,0 0 0,0-1 0,0 0 0,7 6 0,-6-7 0,-1-1 0,1 0 0,0 0 0,0 0 0,-1-1 0,1 1 0,0-1 0,0 0 0,0 0 0,0 0 0,0 0 0,-1-1 0,1 1 0,0-1 0,0 0 0,-1 0 0,1-1 0,0 1 0,-1-1 0,6-3 0,4-2 0,1-1 0,-1-1 0,-1 0 0,0-1 0,0 0 0,-1-1 0,0 0 0,-1-1 0,0 0 0,-1 0 0,0-1 0,7-16 0,11-24 0,37-107 0,-10 21 0,-32 92 0,8-15 0,22-69 0,-50 125 0,0-2 0,0 1 0,1 0 0,-1 0 0,1 0 0,1 0 0,-1 1 0,8-9 0,-10 15 0,0 0 0,0 1 0,0-1 0,0 1 0,0-1 0,-1 1 0,1-1 0,0 1 0,0 0 0,0-1 0,-1 1 0,1 0 0,0 0 0,-1 0 0,1 0 0,0-1 0,-1 1 0,1 0 0,-1 0 0,0 0 0,1 0 0,-1 0 0,0 0 0,1 2 0,13 32 0,-7-11 0,-2 0 0,0 0 0,-1 1 0,0 29 0,-4 104 0,-2-80 0,-1 0 0,1-46 0,1-1 0,1 1 0,2-1 0,8 48 0,-10-75 0,1 0 0,0 0 0,0 0 0,0 0 0,1-1 0,-1 1 0,1-1 0,0 1 0,0-1 0,0 0 0,0 1 0,1-1 0,-1 0 0,1 0 0,0-1 0,0 1 0,0 0 0,0-1 0,0 0 0,0 0 0,1 0 0,-1 0 0,1 0 0,-1-1 0,1 0 0,0 0 0,0 0 0,0 0 0,-1 0 0,1-1 0,0 1 0,0-1 0,0 0 0,0 0 0,0-1 0,0 1 0,0-1 0,5-1 0,11-4 0,-1-1 0,1-1 0,-1 0 0,-1-1 0,33-22 0,406-267 0,-378 243 0,101-92 0,-135 108 0,19-21 0,-40 36 0,37-29 0,-44 45 0,-19 19 0,-19 25 0,21-35 0,-49 83 0,-68 166 0,84-173 0,-8 17 0,-45 156 0,74-210 0,-32 67 0,3-10 0,-141 343 0,112-289 28,-42 100-1421,99-215-5433</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5:42.878"/>
    </inkml:context>
    <inkml:brush xml:id="br0">
      <inkml:brushProperty name="width" value="0.035" units="cm"/>
      <inkml:brushProperty name="height" value="0.035" units="cm"/>
    </inkml:brush>
  </inkml:definitions>
  <inkml:trace contextRef="#ctx0" brushRef="#br0">1 162 24575,'0'-4'0,"0"0"0,1 1 0,-1-1 0,1 0 0,0 1 0,0-1 0,0 1 0,1-1 0,-1 1 0,1 0 0,0 0 0,-1 0 0,2 0 0,-1 0 0,0 0 0,4-3 0,-1 1 0,1 0 0,1 0 0,-1 0 0,1 1 0,-1 0 0,1 1 0,11-5 0,-6 3 0,0 2 0,1-1 0,-1 1 0,1 1 0,-1 0 0,1 1 0,0 1 0,-1-1 0,20 4 0,-27-2 0,0 0 0,1 1 0,-1 0 0,0 0 0,0 1 0,0 0 0,0-1 0,-1 1 0,1 1 0,-1-1 0,0 1 0,0 0 0,0 0 0,6 8 0,31 26 0,-38-37 0,0 0 0,0 0 0,-1 0 0,1 0 0,0-1 0,0 1 0,0-1 0,0 0 0,-1 0 0,1 0 0,0 0 0,0-1 0,0 1 0,0-1 0,0 1 0,-1-1 0,1 0 0,0 0 0,4-3 0,53-30 0,-52 29 0,5-3 0,-1 1 0,2 0 0,-1 1 0,1 0 0,0 1 0,0 1 0,18-4 0,-28 7 0,1 0 0,0 1 0,-1-1 0,1 1 0,0 0 0,-1 0 0,1 1 0,0-1 0,-1 1 0,1 0 0,-1 0 0,1 0 0,-1 1 0,0 0 0,0 0 0,1 0 0,-1 0 0,0 1 0,-1-1 0,1 1 0,0 0 0,-1 0 0,0 1 0,1-1 0,-1 0 0,3 5 0,-5-4 0,1-1 0,-1 0 0,1 1 0,0-1 0,1 0 0,-1 0 0,0-1 0,1 1 0,0 0 0,-1-1 0,1 0 0,0 0 0,0 1 0,1-2 0,-1 1 0,0 0 0,1-1 0,-1 1 0,1-1 0,-1 0 0,1 0 0,-1 0 0,1-1 0,0 0 0,-1 1 0,1-1 0,0 0 0,-1-1 0,1 1 0,0-1 0,-1 1 0,1-1 0,0 0 0,-1 0 0,1-1 0,-1 1 0,0-1 0,6-3 0,69-43 0,-59 35 0,1 0 0,0 1 0,30-12 0,-43 21 0,-1 1 0,1 0 0,-1 1 0,1 0 0,-1 0 0,1 0 0,0 0 0,-1 1 0,1 1 0,0-1 0,-1 1 0,1 0 0,-1 0 0,1 1 0,-1 0 0,9 3 0,-9-1 0,0-1 0,0 2 0,0-1 0,-1 0 0,1 1 0,-1 0 0,0 1 0,-1-1 0,1 1 0,-1-1 0,5 11 0,-6-10 0,1 0 0,-1-1 0,1 1 0,0-1 0,1 0 0,-1 0 0,1 0 0,0-1 0,0 0 0,1 0 0,-1 0 0,1 0 0,0-1 0,9 4 0,-7-5 6,0 0 0,-1 0 0,1-1 0,0 0 0,0-1 0,0 1-1,0-2 1,0 1 0,12-3 0,0-2-128,0-1 0,24-10 0,-6 2-936,-24 9-5768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1-22T12:27:33.53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120 1,'-7'0,"-2"7,1 8,1 10,2 7,2 4,1 4,2 1,0 1,0 7,0 2,1-1,-1-2,0-2,0-2,0-2,0-1,0-1,-7-7,-2-3,0 2,2 1,2 2,2 2,1 2,1 0,-5-5,-3-3,1 1,1 9,3 3,1-4</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2:27:41.875"/>
    </inkml:context>
    <inkml:brush xml:id="br0">
      <inkml:brushProperty name="width" value="0.035" units="cm"/>
      <inkml:brushProperty name="height" value="0.035" units="cm"/>
    </inkml:brush>
  </inkml:definitions>
  <inkml:trace contextRef="#ctx0" brushRef="#br0">123 1 24575,'-1'0'0,"-1"0"0,1 1 0,-1-1 0,1 1 0,0 0 0,0-1 0,-1 1 0,1 0 0,0-1 0,0 1 0,0 0 0,0 0 0,-1 0 0,1 0 0,1 0 0,-1 1 0,0-1 0,0 0 0,0 0 0,1 0 0,-1 1 0,0-1 0,1 0 0,-1 1 0,1-1 0,0 1 0,-1 0 0,-7 45 0,7-42 0,-19 120 0,10-68 0,-5 69 0,16 41 0,-3 45 0,-16-116 0,11-71 0,2 0 0,-3 33 0,7-14-1365,0-1-5461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2:27:43.530"/>
    </inkml:context>
    <inkml:brush xml:id="br0">
      <inkml:brushProperty name="width" value="0.035" units="cm"/>
      <inkml:brushProperty name="height" value="0.035" units="cm"/>
    </inkml:brush>
  </inkml:definitions>
  <inkml:trace contextRef="#ctx0" brushRef="#br0">140 2 24575,'103'-1'0,"117"4"0,-206-2 0,0 1 0,-1 1 0,1 0 0,-1 1 0,1 0 0,-1 1 0,-1 1 0,1 0 0,-1 1 0,16 11 0,-12-6 0,0 1 0,-2 1 0,1 0 0,-2 1 0,0 0 0,17 28 0,-10-10 0,-3 0 0,-1 1 0,-1 0 0,-2 2 0,-1 0 0,-2 0 0,7 48 0,-11-51 0,-2-1 0,-1 1 0,-2 0 0,-1 0 0,-2 0 0,-10 61 0,8-83 0,0 1 0,-1-1 0,0-1 0,-1 1 0,0-1 0,-1 0 0,0 0 0,-14 14 0,-78 68 0,40-40 0,50-43 0,-1-2 0,0 1 0,-1-1 0,1-1 0,-1 0 0,-1-1 0,1 0 0,-1 0 0,0-1 0,0-1 0,0 0 0,-17 2 0,-15-1 0,-1-2 0,-49-3 0,64 0 0,9-1-136,0-1-1,-1-1 1,1-1-1,1 0 1,-1-2-1,1 0 1,0-2-1,1 0 0,-35-23 1,30 17-6690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32.086"/>
    </inkml:context>
    <inkml:brush xml:id="br0">
      <inkml:brushProperty name="width" value="0.035" units="cm"/>
      <inkml:brushProperty name="height" value="0.035" units="cm"/>
    </inkml:brush>
  </inkml:definitions>
  <inkml:trace contextRef="#ctx0" brushRef="#br0">1 202 24575,'0'-2'0,"1"-1"0,-1 0 0,1 0 0,0 0 0,0 1 0,0-1 0,1 0 0,-1 1 0,1-1 0,-1 1 0,1-1 0,0 1 0,0 0 0,0 0 0,0 0 0,0 0 0,1 0 0,-1 0 0,5-2 0,56-30 0,-46 27 0,37-19 0,83-28 0,-111 46 0,-1 2 0,1 0 0,0 2 0,0 0 0,49 1 0,-68 4 0,1-1 0,-1 1 0,0 1 0,0-1 0,0 1 0,0 0 0,0 1 0,-1 0 0,1 0 0,-1 0 0,1 1 0,-1 0 0,0 0 0,-1 0 0,1 1 0,7 8 0,-6-5 0,0 1 0,-1 0 0,0 0 0,-1 1 0,0-1 0,0 1 0,-1 0 0,0 0 0,-1 1 0,3 15 0,-3-14 0,-1 1 0,-1-1 0,0 1 0,0-1 0,-2 1 0,1 0 0,-1-1 0,-1 1 0,0-1 0,-1 0 0,-1 0 0,0 0 0,0 0 0,-1 0 0,0-1 0,-1 0 0,-1 0 0,0-1 0,-16 20 0,8-18 0,-2 0 0,1-1 0,-1-1 0,-1-1 0,0 0 0,0-1 0,-22 6 0,-60 29 0,25-10 0,57-27 0,1 1 0,-1 2 0,-26 16 0,24-12 0,16-11 0,0 1 0,-1-1 0,1 1 0,0 0 0,0 1 0,1-1 0,-1 1 0,-5 7 0,8-9 0,0 0 0,1 0 0,-1 0 0,1 0 0,0 0 0,0 0 0,0 0 0,0 0 0,0 0 0,0 0 0,0 0 0,0 0 0,1 0 0,-1 0 0,1 0 0,0 0 0,0 0 0,-1 0 0,1 0 0,0-1 0,0 1 0,1 0 0,-1-1 0,0 1 0,1 0 0,-1-1 0,3 2 0,11 13 0,1-1 0,1-1 0,34 23 0,23 19 0,-38-23 0,-8-5 0,1-2 0,2 0 0,0-3 0,66 38 0,-78-51-273,-1 0 0,0 1 0,-1 1 0,28 24 0,-24-15-6553</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3:36.512"/>
    </inkml:context>
    <inkml:brush xml:id="br0">
      <inkml:brushProperty name="width" value="0.035" units="cm"/>
      <inkml:brushProperty name="height" value="0.035" units="cm"/>
      <inkml:brushProperty name="color" value="#E71224"/>
    </inkml:brush>
  </inkml:definitions>
  <inkml:trace contextRef="#ctx0" brushRef="#br0">3 107 24575,'-3'214'0,"7"237"0,19-290 0,-1 7 0,-22-111 0,-1-39 0,1-1 0,0 1 0,2-1 0,0 1 0,5 20 0,-6-34 0,1 0 0,-1 0 0,1 0 0,0 0 0,0 0 0,1 0 0,-1 0 0,1-1 0,0 1 0,0-1 0,0 0 0,0 0 0,0 0 0,1 0 0,-1-1 0,1 1 0,0-1 0,0 0 0,0 0 0,0 0 0,0 0 0,0-1 0,0 0 0,1 0 0,5 1 0,38 3 0,1-2 0,-1-3 0,66-6 0,13-1 0,402 7 0,-499 2 0,0 1 0,0 1 0,34 10 0,-28-6 0,62 7 0,-32-11 0,103-7 0,-164 2 0,0 1 0,-1-1 0,1 0 0,0-1 0,-1 1 0,1-1 0,-1 0 0,1 0 0,-1-1 0,0 1 0,0-1 0,0 0 0,0 0 0,0 0 0,-1 0 0,1-1 0,-1 1 0,0-1 0,0 0 0,0 0 0,-1 0 0,1-1 0,-1 1 0,0-1 0,-1 1 0,1-1 0,-1 1 0,1-1 0,0-7 0,1-15 0,0 1 0,-2-1 0,-1 1 0,-4-36 0,1 17 0,-3-646 0,6 494 0,0 190 0,0 0 0,-1-1 0,0 1 0,0 0 0,-1 0 0,0 0 0,0 0 0,-1 1 0,0-1 0,0 1 0,0-1 0,-1 1 0,0 0 0,0 0 0,-7-7 0,4 6 0,-1 0 0,0 1 0,0-1 0,0 1 0,-1 1 0,0 0 0,0 0 0,-1 0 0,1 2 0,-15-5 0,-13 0 0,0 2 0,-1 2 0,0 2 0,0 1 0,-59 6 0,5-1 0,-575-3 31,377-1-1427,249 0-5430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3:49.599"/>
    </inkml:context>
    <inkml:brush xml:id="br0">
      <inkml:brushProperty name="width" value="0.035" units="cm"/>
      <inkml:brushProperty name="height" value="0.035" units="cm"/>
      <inkml:brushProperty name="color" value="#E71224"/>
    </inkml:brush>
  </inkml:definitions>
  <inkml:trace contextRef="#ctx0" brushRef="#br0">0 99 24575,'41'0'0,"-6"1"0,0-1 0,0-2 0,0-1 0,50-12 0,-25 2 0,0 3 0,1 3 0,94 1 0,69-8 0,19-7 0,344 12 0,-333 12 0,1052-3 0,-1265 2 0,1 2 0,56 13 0,-49-7 0,55 3 0,428-9 0,-275-7 0,-183 2-455,0 4 0,144 24 0,-177-18-6371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3:54.694"/>
    </inkml:context>
    <inkml:brush xml:id="br0">
      <inkml:brushProperty name="width" value="0.035" units="cm"/>
      <inkml:brushProperty name="height" value="0.035" units="cm"/>
      <inkml:brushProperty name="color" value="#E71224"/>
    </inkml:brush>
  </inkml:definitions>
  <inkml:trace contextRef="#ctx0" brushRef="#br0">0 922 24575,'8'-1'0,"-1"0"0,0 0 0,0-1 0,0 0 0,0 0 0,8-5 0,23-6 0,36 2 0,0 3 0,0 3 0,119 8 0,-76-1 0,-31-6 0,-1-3 0,120-26 0,-111 10 0,-63 15 0,1 1 0,59-6 0,351 10 0,-215 6 0,-218-3 0,-1 0 0,1 0 0,0-1 0,-1 0 0,1-1 0,-1 0 0,0 0 0,1-1 0,8-3 0,-14 3 0,1 1 0,0-1 0,-1 0 0,1 0 0,-1 0 0,0 0 0,0 0 0,0-1 0,-1 1 0,1-1 0,-1 0 0,0 0 0,0 0 0,0 0 0,0 0 0,-1 0 0,0 0 0,0-1 0,1-7 0,4-36 0,-3 0 0,-2 0 0,-8-70 0,1-6 0,8 60 0,0 45 0,-1 0 0,-1 0 0,-1 0 0,0 0 0,-1 1 0,-9-36 0,9 50 0,-1 0 0,1 0 0,0 0 0,-1 1 0,0-1 0,0 1 0,0-1 0,0 1 0,-1 0 0,1 0 0,-1 0 0,0 1 0,1-1 0,-1 1 0,-1 0 0,1 0 0,0 1 0,0-1 0,-1 1 0,1 0 0,0 0 0,-6-1 0,-12 0 0,0 0 0,0 1 0,-29 3 0,30-1 0,-124 1 0,-101 6 0,220-5 0,-50 15 0,-20 3 0,26-15 0,38-4 0,-1 1 0,-46 11 0,38-5 0,0-3 0,-1-1 0,-42 0 0,-13 0 0,62 0 0,-46 12 0,49-9 0,1-2 0,-34 3 0,-141-7-529,176-2-307,-11 0-5990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3:58.094"/>
    </inkml:context>
    <inkml:brush xml:id="br0">
      <inkml:brushProperty name="width" value="0.035" units="cm"/>
      <inkml:brushProperty name="height" value="0.035" units="cm"/>
      <inkml:brushProperty name="color" value="#E71224"/>
    </inkml:brush>
  </inkml:definitions>
  <inkml:trace contextRef="#ctx0" brushRef="#br0">4408 2 24575,'-17'0'0,"-37"-1"0,0 2 0,1 3 0,-54 11 0,-44 14 0,0-6 0,-271 4 0,-371-29 0,735 5 0,-107 19 0,102-11 0,-79 3 0,-729-13 0,413-3 0,-350 2-1365,768 0-5461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1T20:14:02.351"/>
    </inkml:context>
    <inkml:brush xml:id="br0">
      <inkml:brushProperty name="width" value="0.035" units="cm"/>
      <inkml:brushProperty name="height" value="0.035" units="cm"/>
      <inkml:brushProperty name="color" value="#E71224"/>
    </inkml:brush>
  </inkml:definitions>
  <inkml:trace contextRef="#ctx0" brushRef="#br0">1 774 24575,'0'-2'0,"0"0"0,1 1 0,-1-1 0,1 0 0,0 1 0,0-1 0,-1 1 0,1-1 0,0 1 0,0-1 0,0 1 0,1 0 0,-1-1 0,0 1 0,0 0 0,1 0 0,-1 0 0,1 0 0,-1 0 0,1 0 0,-1 0 0,1 1 0,-1-1 0,1 0 0,0 1 0,3-1 0,51-10 0,-51 11 0,114-9 0,165 10 0,-113 2 0,964-3 0,-1124 0 0,1 0 0,-1 0 0,0-1 0,0-1 0,0 0 0,20-6 0,-29 7 0,1 0 0,0-1 0,-1 1 0,0-1 0,1 1 0,-1-1 0,0 0 0,0 0 0,0 0 0,0 0 0,0-1 0,0 1 0,-1 0 0,1-1 0,-1 1 0,0-1 0,1 0 0,-1 1 0,-1-1 0,1 0 0,0 0 0,0 1 0,-1-1 0,0 0 0,0 0 0,0 0 0,0 0 0,0 0 0,0 0 0,-1 1 0,-1-7 0,-2-10 0,-1 0 0,-1 1 0,-10-23 0,8 22 0,1 0 0,1 0 0,-5-23 0,1-74 0,9 89 0,0 0 0,-2 0 0,-1 0 0,-2 1 0,-8-28 0,12 49 0,-1 0 0,1 0 0,-1 0 0,0 1 0,0 0 0,0-1 0,-1 1 0,0 0 0,1 1 0,-1-1 0,-1 1 0,1-1 0,0 1 0,-1 1 0,0-1 0,-7-3 0,-8-1 0,0 0 0,-40-8 0,35 10 0,-29-5 0,0 2 0,-75-1 0,-115 11 0,85 1 0,19-5 0,-150 5 0,264 1 0,0 1 0,-24 8 0,-46 8 0,55-18-22,23-2-425,0 1-1,-32 7 0,20 2-6378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34.431"/>
    </inkml:context>
    <inkml:brush xml:id="br0">
      <inkml:brushProperty name="width" value="0.035" units="cm"/>
      <inkml:brushProperty name="height" value="0.035" units="cm"/>
    </inkml:brush>
  </inkml:definitions>
  <inkml:trace contextRef="#ctx0" brushRef="#br0">0 0 24575,'0'791'-1365,"0"-784"-5461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36.576"/>
    </inkml:context>
    <inkml:brush xml:id="br0">
      <inkml:brushProperty name="width" value="0.035" units="cm"/>
      <inkml:brushProperty name="height" value="0.035" units="cm"/>
    </inkml:brush>
  </inkml:definitions>
  <inkml:trace contextRef="#ctx0" brushRef="#br0">11 79 24575,'0'-3'0,"0"0"0,0 1 0,0-1 0,1 0 0,-1 0 0,1 0 0,0 0 0,-1 0 0,1 1 0,1-1 0,-1 0 0,0 1 0,1-1 0,-1 1 0,1-1 0,0 1 0,0 0 0,0 0 0,0 0 0,3-3 0,0 2 0,-1 1 0,1-1 0,0 1 0,0 0 0,1 0 0,-1 0 0,0 1 0,0-1 0,1 1 0,6 0 0,12 0 0,-1 1 0,1 2 0,45 7 0,-32-2 0,0 1 0,63 23 0,-87-26 0,-1 0 0,0 1 0,0 1 0,0 0 0,-1 0 0,0 1 0,-1 1 0,1-1 0,-2 2 0,1-1 0,9 14 0,-11-12 0,-1 1 0,0 0 0,-1 0 0,0 1 0,-1-1 0,0 1 0,-1 1 0,-1-1 0,0 0 0,0 1 0,-2 0 0,1-1 0,-2 22 0,-1-24 0,-1 1 0,0 0 0,0 0 0,-1-1 0,-1 1 0,0-1 0,-1 0 0,0 0 0,0-1 0,-1 0 0,-1 0 0,1 0 0,-2 0 0,1-1 0,-18 15 0,15-15 0,-1 0 0,-1-1 0,1 0 0,-1-1 0,-1 0 0,1-1 0,-1 0 0,-19 5 0,-4-2 0,-66 8 0,-14 2 0,108-17 0,-3 2 0,0-1 0,0-1 0,0 0 0,-1-1 0,1 0 0,0 0 0,-1-1 0,-18-3 0,14-6 0,25 1 0,27-2 0,23 4 0,0 2 0,112 9 0,-153-2 0,-1 0 0,0 2 0,-1 0 0,1 0 0,18 11 0,49 14 0,51 11-1365,-108-34-5461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42.887"/>
    </inkml:context>
    <inkml:brush xml:id="br0">
      <inkml:brushProperty name="width" value="0.035" units="cm"/>
      <inkml:brushProperty name="height" value="0.035" units="cm"/>
    </inkml:brush>
  </inkml:definitions>
  <inkml:trace contextRef="#ctx0" brushRef="#br0">1 0 24575,'0'7'0,"0"16"0,0 18 0,0 8 0,0 11 0,0 0 0,0-1 0,0-6 0,0-3 0,0-5 0,0-2 0,0-2 0,7-8 0,2-2 0,-1-1 0,-1-11 0,-2-10-8191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3:44.114"/>
    </inkml:context>
    <inkml:brush xml:id="br0">
      <inkml:brushProperty name="width" value="0.035" units="cm"/>
      <inkml:brushProperty name="height" value="0.035" units="cm"/>
    </inkml:brush>
  </inkml:definitions>
  <inkml:trace contextRef="#ctx0" brushRef="#br0">121 45 24575,'0'-1'0,"0"-1"0,1 1 0,-1 0 0,1-1 0,-1 1 0,1 0 0,0-1 0,0 1 0,-1 0 0,1 0 0,0 0 0,0 0 0,0-1 0,0 2 0,0-1 0,1 0 0,-1 0 0,0 0 0,0 0 0,1 1 0,-1-1 0,0 0 0,1 1 0,-1 0 0,0-1 0,4 0 0,41-7 0,-41 7 0,67-5 0,0 3 0,109 9 0,-162-4 0,-1 0 0,0 1 0,1 0 0,-1 2 0,-1 0 0,28 12 0,-39-14 0,0 1 0,-1-1 0,1 1 0,0 0 0,-1 0 0,0 1 0,0-1 0,0 1 0,-1 0 0,0 1 0,0-1 0,0 1 0,0-1 0,-1 1 0,0 0 0,0 1 0,-1-1 0,0 0 0,0 1 0,2 12 0,0 14 0,-2 0 0,-1 1 0,-2-1 0,-5 38 0,4-64 0,1-1 0,-1 1 0,-1-1 0,1 1 0,-1-1 0,0 0 0,0 0 0,-1-1 0,1 1 0,-1-1 0,-1 1 0,1-1 0,-1 0 0,0-1 0,0 1 0,0-1 0,0 0 0,-1 0 0,0-1 0,0 0 0,-9 4 0,-13 5 0,-1-1 0,-1-2 0,-41 8 0,41-10 0,-49 12 0,-165 33 0,114-20-1365,101-28-5461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02.626"/>
    </inkml:context>
    <inkml:brush xml:id="br0">
      <inkml:brushProperty name="width" value="0.035" units="cm"/>
      <inkml:brushProperty name="height" value="0.035" units="cm"/>
    </inkml:brush>
  </inkml:definitions>
  <inkml:trace contextRef="#ctx0" brushRef="#br0">1 1 24575,'0'1454'0,"0"-1446"0,1 37 0,-1-43 0,0 0 0,1 0 0,-1 0 0,0 0 0,1 0 0,-1 0 0,1 0 0,0-1 0,-1 1 0,1 0 0,0 0 0,0-1 0,0 1 0,0 0 0,1-1 0,-1 1 0,2 1 0,-2-3 0,-1 0 0,1 0 0,-1 0 0,1-1 0,-1 1 0,1 0 0,-1 0 0,1 0 0,-1-1 0,0 1 0,1 0 0,-1-1 0,1 1 0,-1 0 0,0-1 0,1 1 0,-1-1 0,1 1 0,-1 0 0,0-1 0,0 1 0,1-1 0,-1 1 0,0-1 0,0 1 0,0-1 0,1 1 0,-1-1 0,0 1 0,0-1 0,0 1 0,0-1 0,0 1 0,0-2 0,5-21 0,-5 23 0,5-44-1365,-2 0-5461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05.357"/>
    </inkml:context>
    <inkml:brush xml:id="br0">
      <inkml:brushProperty name="width" value="0.035" units="cm"/>
      <inkml:brushProperty name="height" value="0.035" units="cm"/>
    </inkml:brush>
  </inkml:definitions>
  <inkml:trace contextRef="#ctx0" brushRef="#br0">0 85 24575,'1'-2'0,"-1"0"0,1 0 0,0 0 0,0 0 0,0 0 0,0 0 0,0 1 0,0-1 0,1 0 0,-1 1 0,0-1 0,1 1 0,-1 0 0,1-1 0,0 1 0,0 0 0,2-1 0,34-20 0,-37 21 0,12-5 0,0 1 0,1 0 0,-1 1 0,1 1 0,0 0 0,26-2 0,91 5 0,-84 1 0,-33-1 0,0 1 0,0 0 0,0 1 0,0 0 0,0 1 0,-1 1 0,19 7 0,-27-9 0,0 1 0,0-1 0,-1 1 0,1 0 0,-1 0 0,0 1 0,0-1 0,0 1 0,0 0 0,-1 0 0,0 0 0,1 1 0,-2-1 0,1 1 0,0-1 0,-1 1 0,0 0 0,0 0 0,0 0 0,-1 0 0,0 1 0,1 5 0,2 36 0,-2-1 0,-2 1 0,-7 57 0,5-89 0,-1 0 0,0 0 0,-1 0 0,-1 0 0,0 0 0,-1-1 0,0 0 0,-1 0 0,-1-1 0,0 0 0,-1 0 0,0-1 0,-1 0 0,-12 11 0,-15 11 0,-2-2 0,-1-2 0,-44 25 0,-38 29 0,119-82 0,0 0 0,1 1 0,-1-1 0,1 1 0,-1 0 0,1 0 0,0 0 0,0 0 0,0 0 0,0 0 0,-1 5 0,3-8 0,0 1 0,0-1 0,-1 1 0,1-1 0,0 1 0,0-1 0,0 1 0,0-1 0,0 1 0,0-1 0,0 1 0,0-1 0,1 1 0,-1-1 0,0 1 0,0-1 0,0 1 0,0-1 0,1 1 0,-1-1 0,0 1 0,0-1 0,1 0 0,-1 1 0,0-1 0,1 1 0,-1-1 0,1 0 0,0 1 0,0 0 0,1-1 0,0 1 0,0-1 0,0 0 0,-1 1 0,1-1 0,0 0 0,0 0 0,0 0 0,0 0 0,0 0 0,0-1 0,2 0 0,94-28 0,-73 21 0,0 0 0,47-8 0,-26 10 0,0 3 0,66 3 0,-95 1 0,0 1 0,-1 0 0,1 2 0,-1-1 0,0 2 0,0 0 0,0 1 0,-1 1 0,1 0 0,13 10 0,-24-13 0,0 1 0,0 0 0,-1 0 0,1 0 0,-1 0 0,0 1 0,-1-1 0,1 1 0,-1 0 0,-1 0 0,1 0 0,-1 1 0,0-1 0,0 1 0,-1-1 0,1 1 0,-1 9 0,1 17 0,-1 0 0,-5 45 0,2-26 0,1-40 0,0-1 0,0 1 0,-1-1 0,0 0 0,-1 1 0,-1-1 0,1 0 0,-2-1 0,0 1 0,0-1 0,-1 0 0,0 0 0,0 0 0,-1-1 0,0 0 0,-1 0 0,0-1 0,-1 0 0,0-1 0,0 0 0,0 0 0,-1 0 0,0-2 0,0 1 0,-15 5 0,-56 30 0,62-29 0,-2 0 0,0-2 0,0-1 0,0-1 0,-1 0 0,-1-2 0,-24 5 0,-62 8 87,73-10-813,-62 4 0,65-11-6100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1-22T11:54:08.131"/>
    </inkml:context>
    <inkml:brush xml:id="br0">
      <inkml:brushProperty name="width" value="0.035" units="cm"/>
      <inkml:brushProperty name="height" value="0.035" units="cm"/>
    </inkml:brush>
  </inkml:definitions>
  <inkml:trace contextRef="#ctx0" brushRef="#br0">65 0 24575,'0'40'0,"-1"0"0,-14 78 0,3-33 0,3 0 0,4 1 0,6 93 0,0-82 0,-2-81 0,0 0 0,-2 0 0,-5 23 0,-2 9 0,9-46-42,1 0-1,0 0 0,-1 0 1,1 0-1,0 0 0,0 1 1,1-1-1,-1 0 0,0 0 1,1 0-1,-1 0 0,1 0 1,0 0-1,-1 0 0,1 0 1,0 0-1,0 0 0,1 0 1,-1 0-1,0-1 0,1 1 1,-1 0-1,0-1 0,1 1 1,0-1-1,-1 0 0,1 1 1,0-1-1,0 0 0,0 0 1,3 1-1,18 6-6783</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CCD00-36AC-7ADA-D4B4-04D05577D38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e-IL"/>
          </a:p>
        </p:txBody>
      </p:sp>
      <p:sp>
        <p:nvSpPr>
          <p:cNvPr id="3" name="Subtitle 2">
            <a:extLst>
              <a:ext uri="{FF2B5EF4-FFF2-40B4-BE49-F238E27FC236}">
                <a16:creationId xmlns:a16="http://schemas.microsoft.com/office/drawing/2014/main" id="{283B42A8-C610-D2A0-69DF-B96755DADC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e-IL"/>
          </a:p>
        </p:txBody>
      </p:sp>
      <p:sp>
        <p:nvSpPr>
          <p:cNvPr id="4" name="Date Placeholder 3">
            <a:extLst>
              <a:ext uri="{FF2B5EF4-FFF2-40B4-BE49-F238E27FC236}">
                <a16:creationId xmlns:a16="http://schemas.microsoft.com/office/drawing/2014/main" id="{944F5FD4-2D27-753B-313F-5D9B97F03F97}"/>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5" name="Footer Placeholder 4">
            <a:extLst>
              <a:ext uri="{FF2B5EF4-FFF2-40B4-BE49-F238E27FC236}">
                <a16:creationId xmlns:a16="http://schemas.microsoft.com/office/drawing/2014/main" id="{52AE108D-CC35-CF2D-974D-E34D79B185FD}"/>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6E1AB0-D585-F7A0-A454-F118E7449C18}"/>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894006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01F5D-CD01-FCAD-417E-F539A350FBB8}"/>
              </a:ext>
            </a:extLst>
          </p:cNvPr>
          <p:cNvSpPr>
            <a:spLocks noGrp="1"/>
          </p:cNvSpPr>
          <p:nvPr>
            <p:ph type="title"/>
          </p:nvPr>
        </p:nvSpPr>
        <p:spPr/>
        <p:txBody>
          <a:bodyPr/>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9129AB7F-F7C8-C857-77FA-AD6C684338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79924B89-3DB9-7C04-E9A9-D78598D30783}"/>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5" name="Footer Placeholder 4">
            <a:extLst>
              <a:ext uri="{FF2B5EF4-FFF2-40B4-BE49-F238E27FC236}">
                <a16:creationId xmlns:a16="http://schemas.microsoft.com/office/drawing/2014/main" id="{E57A5C24-96D6-23A8-4CB7-269AB49166E1}"/>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5B485057-9692-AAB5-BCD5-BD503A040D8F}"/>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695373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B6DDD1-43D4-9406-D71C-41934AA4A4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he-IL"/>
          </a:p>
        </p:txBody>
      </p:sp>
      <p:sp>
        <p:nvSpPr>
          <p:cNvPr id="3" name="Vertical Text Placeholder 2">
            <a:extLst>
              <a:ext uri="{FF2B5EF4-FFF2-40B4-BE49-F238E27FC236}">
                <a16:creationId xmlns:a16="http://schemas.microsoft.com/office/drawing/2014/main" id="{4CDF4CF7-C44F-FE86-47BE-D3257CDB8F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2823C20D-4ED9-C522-EA70-681D80CF600A}"/>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5" name="Footer Placeholder 4">
            <a:extLst>
              <a:ext uri="{FF2B5EF4-FFF2-40B4-BE49-F238E27FC236}">
                <a16:creationId xmlns:a16="http://schemas.microsoft.com/office/drawing/2014/main" id="{27F61A31-3CCE-E1B6-5722-B91BA70DD102}"/>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6275614E-1F1E-CD74-ADBB-F01BBF5C6211}"/>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56079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F2B4-0332-B581-7DBD-8C24400B20B9}"/>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32C30546-8A47-FA8D-E9FA-7C7E03F5B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AF28FFBC-2109-D7B1-4C74-CDA69BB42F9B}"/>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5" name="Footer Placeholder 4">
            <a:extLst>
              <a:ext uri="{FF2B5EF4-FFF2-40B4-BE49-F238E27FC236}">
                <a16:creationId xmlns:a16="http://schemas.microsoft.com/office/drawing/2014/main" id="{82709BFD-9D66-314C-25E8-3B71F8D4E529}"/>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A645E7C5-32D3-90B0-EDAA-6DF094D3C83F}"/>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129423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F563-E55B-4791-6F48-EAAE7CF94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e-IL"/>
          </a:p>
        </p:txBody>
      </p:sp>
      <p:sp>
        <p:nvSpPr>
          <p:cNvPr id="3" name="Text Placeholder 2">
            <a:extLst>
              <a:ext uri="{FF2B5EF4-FFF2-40B4-BE49-F238E27FC236}">
                <a16:creationId xmlns:a16="http://schemas.microsoft.com/office/drawing/2014/main" id="{DD47D5E8-219B-067C-5CB7-363912E0BE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3CB84-C866-6D33-6AE5-DD0C1FEF64EE}"/>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5" name="Footer Placeholder 4">
            <a:extLst>
              <a:ext uri="{FF2B5EF4-FFF2-40B4-BE49-F238E27FC236}">
                <a16:creationId xmlns:a16="http://schemas.microsoft.com/office/drawing/2014/main" id="{F5C24895-190F-39E8-4D8B-C9CB8F6D9C44}"/>
              </a:ext>
            </a:extLst>
          </p:cNvPr>
          <p:cNvSpPr>
            <a:spLocks noGrp="1"/>
          </p:cNvSpPr>
          <p:nvPr>
            <p:ph type="ftr" sz="quarter" idx="11"/>
          </p:nvPr>
        </p:nvSpPr>
        <p:spPr/>
        <p:txBody>
          <a:bodyPr/>
          <a:lstStyle/>
          <a:p>
            <a:endParaRPr lang="he-IL"/>
          </a:p>
        </p:txBody>
      </p:sp>
      <p:sp>
        <p:nvSpPr>
          <p:cNvPr id="6" name="Slide Number Placeholder 5">
            <a:extLst>
              <a:ext uri="{FF2B5EF4-FFF2-40B4-BE49-F238E27FC236}">
                <a16:creationId xmlns:a16="http://schemas.microsoft.com/office/drawing/2014/main" id="{783D0EE0-DAB0-AB6C-8803-AE21F8105206}"/>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77334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6C3C5-53D3-8877-F1A2-2E328A6C29AE}"/>
              </a:ext>
            </a:extLst>
          </p:cNvPr>
          <p:cNvSpPr>
            <a:spLocks noGrp="1"/>
          </p:cNvSpPr>
          <p:nvPr>
            <p:ph type="title"/>
          </p:nvPr>
        </p:nvSpPr>
        <p:spPr/>
        <p:txBody>
          <a:bodyPr/>
          <a:lstStyle/>
          <a:p>
            <a:r>
              <a:rPr lang="en-US"/>
              <a:t>Click to edit Master title style</a:t>
            </a:r>
            <a:endParaRPr lang="he-IL"/>
          </a:p>
        </p:txBody>
      </p:sp>
      <p:sp>
        <p:nvSpPr>
          <p:cNvPr id="3" name="Content Placeholder 2">
            <a:extLst>
              <a:ext uri="{FF2B5EF4-FFF2-40B4-BE49-F238E27FC236}">
                <a16:creationId xmlns:a16="http://schemas.microsoft.com/office/drawing/2014/main" id="{491708D5-2C6F-7547-3D9F-0F976A8F16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Content Placeholder 3">
            <a:extLst>
              <a:ext uri="{FF2B5EF4-FFF2-40B4-BE49-F238E27FC236}">
                <a16:creationId xmlns:a16="http://schemas.microsoft.com/office/drawing/2014/main" id="{1E8B9471-C737-7A58-33D5-5066B7F5E5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Date Placeholder 4">
            <a:extLst>
              <a:ext uri="{FF2B5EF4-FFF2-40B4-BE49-F238E27FC236}">
                <a16:creationId xmlns:a16="http://schemas.microsoft.com/office/drawing/2014/main" id="{A1AC1306-503D-3E10-B336-A90B57BD698D}"/>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6" name="Footer Placeholder 5">
            <a:extLst>
              <a:ext uri="{FF2B5EF4-FFF2-40B4-BE49-F238E27FC236}">
                <a16:creationId xmlns:a16="http://schemas.microsoft.com/office/drawing/2014/main" id="{2E1C056C-7B8F-17D4-F8E1-D7845A4A4775}"/>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E0DBA251-2C8D-2163-86A3-D8DDE861DEE0}"/>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267504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B96AB-C266-02E5-6273-769779F447B5}"/>
              </a:ext>
            </a:extLst>
          </p:cNvPr>
          <p:cNvSpPr>
            <a:spLocks noGrp="1"/>
          </p:cNvSpPr>
          <p:nvPr>
            <p:ph type="title"/>
          </p:nvPr>
        </p:nvSpPr>
        <p:spPr>
          <a:xfrm>
            <a:off x="839788" y="365125"/>
            <a:ext cx="10515600" cy="1325563"/>
          </a:xfrm>
        </p:spPr>
        <p:txBody>
          <a:bodyPr/>
          <a:lstStyle/>
          <a:p>
            <a:r>
              <a:rPr lang="en-US"/>
              <a:t>Click to edit Master title style</a:t>
            </a:r>
            <a:endParaRPr lang="he-IL"/>
          </a:p>
        </p:txBody>
      </p:sp>
      <p:sp>
        <p:nvSpPr>
          <p:cNvPr id="3" name="Text Placeholder 2">
            <a:extLst>
              <a:ext uri="{FF2B5EF4-FFF2-40B4-BE49-F238E27FC236}">
                <a16:creationId xmlns:a16="http://schemas.microsoft.com/office/drawing/2014/main" id="{32F22645-850E-828C-AC07-C7DF4776D4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5DE02E-D890-69A1-E48B-61C09AAF8CB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5" name="Text Placeholder 4">
            <a:extLst>
              <a:ext uri="{FF2B5EF4-FFF2-40B4-BE49-F238E27FC236}">
                <a16:creationId xmlns:a16="http://schemas.microsoft.com/office/drawing/2014/main" id="{15387568-CE4A-E9DA-6AE8-9042D30E50D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9D8F6A-608A-2B45-5D8B-A379625185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7" name="Date Placeholder 6">
            <a:extLst>
              <a:ext uri="{FF2B5EF4-FFF2-40B4-BE49-F238E27FC236}">
                <a16:creationId xmlns:a16="http://schemas.microsoft.com/office/drawing/2014/main" id="{AE050542-8667-5B48-6430-4A752BA5971C}"/>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8" name="Footer Placeholder 7">
            <a:extLst>
              <a:ext uri="{FF2B5EF4-FFF2-40B4-BE49-F238E27FC236}">
                <a16:creationId xmlns:a16="http://schemas.microsoft.com/office/drawing/2014/main" id="{E04E065F-7858-319B-9146-1D7C4CD2A0FC}"/>
              </a:ext>
            </a:extLst>
          </p:cNvPr>
          <p:cNvSpPr>
            <a:spLocks noGrp="1"/>
          </p:cNvSpPr>
          <p:nvPr>
            <p:ph type="ftr" sz="quarter" idx="11"/>
          </p:nvPr>
        </p:nvSpPr>
        <p:spPr/>
        <p:txBody>
          <a:bodyPr/>
          <a:lstStyle/>
          <a:p>
            <a:endParaRPr lang="he-IL"/>
          </a:p>
        </p:txBody>
      </p:sp>
      <p:sp>
        <p:nvSpPr>
          <p:cNvPr id="9" name="Slide Number Placeholder 8">
            <a:extLst>
              <a:ext uri="{FF2B5EF4-FFF2-40B4-BE49-F238E27FC236}">
                <a16:creationId xmlns:a16="http://schemas.microsoft.com/office/drawing/2014/main" id="{F3860EFA-9860-D09E-D76F-0967A507E665}"/>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71441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1F1FBF-184F-E5BA-4D9E-2D1162E83835}"/>
              </a:ext>
            </a:extLst>
          </p:cNvPr>
          <p:cNvSpPr>
            <a:spLocks noGrp="1"/>
          </p:cNvSpPr>
          <p:nvPr>
            <p:ph type="title"/>
          </p:nvPr>
        </p:nvSpPr>
        <p:spPr/>
        <p:txBody>
          <a:bodyPr/>
          <a:lstStyle/>
          <a:p>
            <a:r>
              <a:rPr lang="en-US"/>
              <a:t>Click to edit Master title style</a:t>
            </a:r>
            <a:endParaRPr lang="he-IL"/>
          </a:p>
        </p:txBody>
      </p:sp>
      <p:sp>
        <p:nvSpPr>
          <p:cNvPr id="3" name="Date Placeholder 2">
            <a:extLst>
              <a:ext uri="{FF2B5EF4-FFF2-40B4-BE49-F238E27FC236}">
                <a16:creationId xmlns:a16="http://schemas.microsoft.com/office/drawing/2014/main" id="{C422A3E9-FF63-DC25-FF8D-C491AEAB5588}"/>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4" name="Footer Placeholder 3">
            <a:extLst>
              <a:ext uri="{FF2B5EF4-FFF2-40B4-BE49-F238E27FC236}">
                <a16:creationId xmlns:a16="http://schemas.microsoft.com/office/drawing/2014/main" id="{21A4128A-6B5D-83FE-BCAF-9D6F24357CDB}"/>
              </a:ext>
            </a:extLst>
          </p:cNvPr>
          <p:cNvSpPr>
            <a:spLocks noGrp="1"/>
          </p:cNvSpPr>
          <p:nvPr>
            <p:ph type="ftr" sz="quarter" idx="11"/>
          </p:nvPr>
        </p:nvSpPr>
        <p:spPr/>
        <p:txBody>
          <a:bodyPr/>
          <a:lstStyle/>
          <a:p>
            <a:endParaRPr lang="he-IL"/>
          </a:p>
        </p:txBody>
      </p:sp>
      <p:sp>
        <p:nvSpPr>
          <p:cNvPr id="5" name="Slide Number Placeholder 4">
            <a:extLst>
              <a:ext uri="{FF2B5EF4-FFF2-40B4-BE49-F238E27FC236}">
                <a16:creationId xmlns:a16="http://schemas.microsoft.com/office/drawing/2014/main" id="{5B725C57-AE09-B2DB-D09E-DF09563C5A13}"/>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4538502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62DE77-38DE-FAE7-70DE-106C5037FBFC}"/>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3" name="Footer Placeholder 2">
            <a:extLst>
              <a:ext uri="{FF2B5EF4-FFF2-40B4-BE49-F238E27FC236}">
                <a16:creationId xmlns:a16="http://schemas.microsoft.com/office/drawing/2014/main" id="{B0A0ED77-9752-D4EC-2DC0-E59ADF227786}"/>
              </a:ext>
            </a:extLst>
          </p:cNvPr>
          <p:cNvSpPr>
            <a:spLocks noGrp="1"/>
          </p:cNvSpPr>
          <p:nvPr>
            <p:ph type="ftr" sz="quarter" idx="11"/>
          </p:nvPr>
        </p:nvSpPr>
        <p:spPr/>
        <p:txBody>
          <a:bodyPr/>
          <a:lstStyle/>
          <a:p>
            <a:endParaRPr lang="he-IL"/>
          </a:p>
        </p:txBody>
      </p:sp>
      <p:sp>
        <p:nvSpPr>
          <p:cNvPr id="4" name="Slide Number Placeholder 3">
            <a:extLst>
              <a:ext uri="{FF2B5EF4-FFF2-40B4-BE49-F238E27FC236}">
                <a16:creationId xmlns:a16="http://schemas.microsoft.com/office/drawing/2014/main" id="{A68B1F9B-888D-D72C-5F81-4C4ADFF84D89}"/>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880571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4A19A-5205-0275-A268-70B086DD89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Content Placeholder 2">
            <a:extLst>
              <a:ext uri="{FF2B5EF4-FFF2-40B4-BE49-F238E27FC236}">
                <a16:creationId xmlns:a16="http://schemas.microsoft.com/office/drawing/2014/main" id="{67A5BD80-0013-D6C8-082D-6B244D73F7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Text Placeholder 3">
            <a:extLst>
              <a:ext uri="{FF2B5EF4-FFF2-40B4-BE49-F238E27FC236}">
                <a16:creationId xmlns:a16="http://schemas.microsoft.com/office/drawing/2014/main" id="{33F3E3E7-DF91-F566-35C0-552668ED98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F32D01-D268-DDEA-6546-78899C9659A0}"/>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6" name="Footer Placeholder 5">
            <a:extLst>
              <a:ext uri="{FF2B5EF4-FFF2-40B4-BE49-F238E27FC236}">
                <a16:creationId xmlns:a16="http://schemas.microsoft.com/office/drawing/2014/main" id="{C79DC219-32EE-ABE7-2D50-BA3EBA50AC72}"/>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4F065CD9-FD8F-E53E-BA81-CAD015126101}"/>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4099261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C18E8-6DD5-17AC-33BD-E58A832F68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e-IL"/>
          </a:p>
        </p:txBody>
      </p:sp>
      <p:sp>
        <p:nvSpPr>
          <p:cNvPr id="3" name="Picture Placeholder 2">
            <a:extLst>
              <a:ext uri="{FF2B5EF4-FFF2-40B4-BE49-F238E27FC236}">
                <a16:creationId xmlns:a16="http://schemas.microsoft.com/office/drawing/2014/main" id="{EFBFA63D-FA74-7FC2-3E51-D114428F30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Text Placeholder 3">
            <a:extLst>
              <a:ext uri="{FF2B5EF4-FFF2-40B4-BE49-F238E27FC236}">
                <a16:creationId xmlns:a16="http://schemas.microsoft.com/office/drawing/2014/main" id="{F82DF269-62E7-E743-E9F4-0DF44D2C2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AE3D4C-220E-798C-2133-9B1D9F73946D}"/>
              </a:ext>
            </a:extLst>
          </p:cNvPr>
          <p:cNvSpPr>
            <a:spLocks noGrp="1"/>
          </p:cNvSpPr>
          <p:nvPr>
            <p:ph type="dt" sz="half" idx="10"/>
          </p:nvPr>
        </p:nvSpPr>
        <p:spPr/>
        <p:txBody>
          <a:bodyPr/>
          <a:lstStyle/>
          <a:p>
            <a:fld id="{25356B97-445C-49D8-8173-B5FE447337B2}" type="datetimeFigureOut">
              <a:rPr lang="he-IL" smtClean="0"/>
              <a:t>כ"ב/טבת/תשפ"ה</a:t>
            </a:fld>
            <a:endParaRPr lang="he-IL"/>
          </a:p>
        </p:txBody>
      </p:sp>
      <p:sp>
        <p:nvSpPr>
          <p:cNvPr id="6" name="Footer Placeholder 5">
            <a:extLst>
              <a:ext uri="{FF2B5EF4-FFF2-40B4-BE49-F238E27FC236}">
                <a16:creationId xmlns:a16="http://schemas.microsoft.com/office/drawing/2014/main" id="{D3D4D722-CE9D-0A8B-DF97-DFE881E91FB0}"/>
              </a:ext>
            </a:extLst>
          </p:cNvPr>
          <p:cNvSpPr>
            <a:spLocks noGrp="1"/>
          </p:cNvSpPr>
          <p:nvPr>
            <p:ph type="ftr" sz="quarter" idx="11"/>
          </p:nvPr>
        </p:nvSpPr>
        <p:spPr/>
        <p:txBody>
          <a:bodyPr/>
          <a:lstStyle/>
          <a:p>
            <a:endParaRPr lang="he-IL"/>
          </a:p>
        </p:txBody>
      </p:sp>
      <p:sp>
        <p:nvSpPr>
          <p:cNvPr id="7" name="Slide Number Placeholder 6">
            <a:extLst>
              <a:ext uri="{FF2B5EF4-FFF2-40B4-BE49-F238E27FC236}">
                <a16:creationId xmlns:a16="http://schemas.microsoft.com/office/drawing/2014/main" id="{8A451E07-EBAE-68C0-3FD9-69AA3F16501E}"/>
              </a:ext>
            </a:extLst>
          </p:cNvPr>
          <p:cNvSpPr>
            <a:spLocks noGrp="1"/>
          </p:cNvSpPr>
          <p:nvPr>
            <p:ph type="sldNum" sz="quarter" idx="12"/>
          </p:nvPr>
        </p:nvSpPr>
        <p:spPr/>
        <p:txBody>
          <a:bodyPr/>
          <a:lstStyle/>
          <a:p>
            <a:fld id="{47ED1E43-962A-4AF9-AC0E-8AA8B5643B59}" type="slidenum">
              <a:rPr lang="he-IL" smtClean="0"/>
              <a:t>‹#›</a:t>
            </a:fld>
            <a:endParaRPr lang="he-IL"/>
          </a:p>
        </p:txBody>
      </p:sp>
    </p:spTree>
    <p:extLst>
      <p:ext uri="{BB962C8B-B14F-4D97-AF65-F5344CB8AC3E}">
        <p14:creationId xmlns:p14="http://schemas.microsoft.com/office/powerpoint/2010/main" val="3832747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705F373-76B1-9456-0C69-BA3E4A0CEF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e-IL"/>
          </a:p>
        </p:txBody>
      </p:sp>
      <p:sp>
        <p:nvSpPr>
          <p:cNvPr id="3" name="Text Placeholder 2">
            <a:extLst>
              <a:ext uri="{FF2B5EF4-FFF2-40B4-BE49-F238E27FC236}">
                <a16:creationId xmlns:a16="http://schemas.microsoft.com/office/drawing/2014/main" id="{65444CB6-4160-8F77-6214-1EC4A41D8B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4" name="Date Placeholder 3">
            <a:extLst>
              <a:ext uri="{FF2B5EF4-FFF2-40B4-BE49-F238E27FC236}">
                <a16:creationId xmlns:a16="http://schemas.microsoft.com/office/drawing/2014/main" id="{C23F5C99-F948-083F-E273-F286E346C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5356B97-445C-49D8-8173-B5FE447337B2}" type="datetimeFigureOut">
              <a:rPr lang="he-IL" smtClean="0"/>
              <a:t>כ"ב/טבת/תשפ"ה</a:t>
            </a:fld>
            <a:endParaRPr lang="he-IL"/>
          </a:p>
        </p:txBody>
      </p:sp>
      <p:sp>
        <p:nvSpPr>
          <p:cNvPr id="5" name="Footer Placeholder 4">
            <a:extLst>
              <a:ext uri="{FF2B5EF4-FFF2-40B4-BE49-F238E27FC236}">
                <a16:creationId xmlns:a16="http://schemas.microsoft.com/office/drawing/2014/main" id="{EA091A58-0721-D8D7-3894-374F6DFB63C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he-IL"/>
          </a:p>
        </p:txBody>
      </p:sp>
      <p:sp>
        <p:nvSpPr>
          <p:cNvPr id="6" name="Slide Number Placeholder 5">
            <a:extLst>
              <a:ext uri="{FF2B5EF4-FFF2-40B4-BE49-F238E27FC236}">
                <a16:creationId xmlns:a16="http://schemas.microsoft.com/office/drawing/2014/main" id="{F4311E35-495C-449A-EF5F-E0DFAB2E8D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ED1E43-962A-4AF9-AC0E-8AA8B5643B59}" type="slidenum">
              <a:rPr lang="he-IL" smtClean="0"/>
              <a:t>‹#›</a:t>
            </a:fld>
            <a:endParaRPr lang="he-IL"/>
          </a:p>
        </p:txBody>
      </p:sp>
    </p:spTree>
    <p:extLst>
      <p:ext uri="{BB962C8B-B14F-4D97-AF65-F5344CB8AC3E}">
        <p14:creationId xmlns:p14="http://schemas.microsoft.com/office/powerpoint/2010/main" val="2488286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9.png"/><Relationship Id="rId26" Type="http://schemas.openxmlformats.org/officeDocument/2006/relationships/image" Target="../media/image13.png"/><Relationship Id="rId39" Type="http://schemas.openxmlformats.org/officeDocument/2006/relationships/customXml" Target="../ink/ink19.xml"/><Relationship Id="rId21" Type="http://schemas.openxmlformats.org/officeDocument/2006/relationships/customXml" Target="../ink/ink10.xml"/><Relationship Id="rId34" Type="http://schemas.openxmlformats.org/officeDocument/2006/relationships/image" Target="../media/image17.png"/><Relationship Id="rId7" Type="http://schemas.openxmlformats.org/officeDocument/2006/relationships/customXml" Target="../ink/ink3.xml"/><Relationship Id="rId12" Type="http://schemas.openxmlformats.org/officeDocument/2006/relationships/image" Target="../media/image6.png"/><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19.png"/><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3.png"/><Relationship Id="rId11" Type="http://schemas.openxmlformats.org/officeDocument/2006/relationships/customXml" Target="../ink/ink5.xml"/><Relationship Id="rId24" Type="http://schemas.openxmlformats.org/officeDocument/2006/relationships/image" Target="../media/image12.png"/><Relationship Id="rId32" Type="http://schemas.openxmlformats.org/officeDocument/2006/relationships/image" Target="../media/image16.png"/><Relationship Id="rId37" Type="http://schemas.openxmlformats.org/officeDocument/2006/relationships/customXml" Target="../ink/ink18.xml"/><Relationship Id="rId40" Type="http://schemas.openxmlformats.org/officeDocument/2006/relationships/image" Target="../media/image20.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4.png"/><Relationship Id="rId36" Type="http://schemas.openxmlformats.org/officeDocument/2006/relationships/image" Target="../media/image18.png"/><Relationship Id="rId10" Type="http://schemas.openxmlformats.org/officeDocument/2006/relationships/image" Target="../media/image5.png"/><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2.png"/><Relationship Id="rId9" Type="http://schemas.openxmlformats.org/officeDocument/2006/relationships/customXml" Target="../ink/ink4.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customXml" Target="../ink/ink13.xml"/><Relationship Id="rId30" Type="http://schemas.openxmlformats.org/officeDocument/2006/relationships/image" Target="../media/image15.png"/><Relationship Id="rId35" Type="http://schemas.openxmlformats.org/officeDocument/2006/relationships/customXml" Target="../ink/ink17.xml"/><Relationship Id="rId8" Type="http://schemas.openxmlformats.org/officeDocument/2006/relationships/image" Target="../media/image4.png"/><Relationship Id="rId3" Type="http://schemas.openxmlformats.org/officeDocument/2006/relationships/customXml" Target="../ink/ink1.xml"/></Relationships>
</file>

<file path=ppt/slides/_rels/slide3.xml.rels><?xml version="1.0" encoding="UTF-8" standalone="yes"?>
<Relationships xmlns="http://schemas.openxmlformats.org/package/2006/relationships"><Relationship Id="rId8" Type="http://schemas.openxmlformats.org/officeDocument/2006/relationships/customXml" Target="../ink/ink23.xml"/><Relationship Id="rId3" Type="http://schemas.openxmlformats.org/officeDocument/2006/relationships/image" Target="../media/image65.png"/><Relationship Id="rId7" Type="http://schemas.openxmlformats.org/officeDocument/2006/relationships/image" Target="../media/image67.png"/><Relationship Id="rId12" Type="http://schemas.openxmlformats.org/officeDocument/2006/relationships/image" Target="../media/image21.png"/><Relationship Id="rId2"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22.xml"/><Relationship Id="rId11" Type="http://schemas.openxmlformats.org/officeDocument/2006/relationships/image" Target="../media/image69.png"/><Relationship Id="rId5" Type="http://schemas.openxmlformats.org/officeDocument/2006/relationships/image" Target="../media/image66.png"/><Relationship Id="rId10" Type="http://schemas.openxmlformats.org/officeDocument/2006/relationships/customXml" Target="../ink/ink24.xml"/><Relationship Id="rId4" Type="http://schemas.openxmlformats.org/officeDocument/2006/relationships/customXml" Target="../ink/ink21.xml"/><Relationship Id="rId9" Type="http://schemas.openxmlformats.org/officeDocument/2006/relationships/image" Target="../media/image68.png"/></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28380A2-3BEB-4743-19BB-0EFEF3F3ECD3}"/>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3400" b="1" kern="1200">
                <a:solidFill>
                  <a:srgbClr val="FFFFFF"/>
                </a:solidFill>
                <a:latin typeface="+mj-lt"/>
                <a:ea typeface="+mj-ea"/>
                <a:cs typeface="+mj-cs"/>
              </a:rPr>
              <a:t>Project Title: STP Attacks and Protection Mechanisms</a:t>
            </a:r>
            <a:br>
              <a:rPr lang="en-US" sz="3400" kern="1200">
                <a:solidFill>
                  <a:srgbClr val="FFFFFF"/>
                </a:solidFill>
                <a:latin typeface="+mj-lt"/>
                <a:ea typeface="+mj-ea"/>
                <a:cs typeface="+mj-cs"/>
              </a:rPr>
            </a:br>
            <a:r>
              <a:rPr lang="en-US" sz="3400" kern="1200">
                <a:solidFill>
                  <a:srgbClr val="FFFFFF"/>
                </a:solidFill>
                <a:latin typeface="+mj-lt"/>
                <a:ea typeface="+mj-ea"/>
                <a:cs typeface="+mj-cs"/>
              </a:rPr>
              <a:t>This project explores common attacks on the Spanning Tree Protocol (STP), such as BPDU spoofing and root bridge manipulation, and demonstrates effective countermeasures to secure network topology.</a:t>
            </a:r>
          </a:p>
        </p:txBody>
      </p:sp>
    </p:spTree>
    <p:extLst>
      <p:ext uri="{BB962C8B-B14F-4D97-AF65-F5344CB8AC3E}">
        <p14:creationId xmlns:p14="http://schemas.microsoft.com/office/powerpoint/2010/main" val="6742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6BC65FC0-8075-A938-C19D-B853135B9FC2}"/>
              </a:ext>
            </a:extLst>
          </p:cNvPr>
          <p:cNvPicPr>
            <a:picLocks noGrp="1" noChangeAspect="1"/>
          </p:cNvPicPr>
          <p:nvPr>
            <p:ph idx="1"/>
          </p:nvPr>
        </p:nvPicPr>
        <p:blipFill>
          <a:blip r:embed="rId2"/>
          <a:stretch>
            <a:fillRect/>
          </a:stretch>
        </p:blipFill>
        <p:spPr>
          <a:xfrm>
            <a:off x="859348" y="257809"/>
            <a:ext cx="10824652" cy="6142991"/>
          </a:xfrm>
          <a:prstGeom prst="rect">
            <a:avLst/>
          </a:prstGeom>
        </p:spPr>
      </p:pic>
      <p:grpSp>
        <p:nvGrpSpPr>
          <p:cNvPr id="27" name="Group 26">
            <a:extLst>
              <a:ext uri="{FF2B5EF4-FFF2-40B4-BE49-F238E27FC236}">
                <a16:creationId xmlns:a16="http://schemas.microsoft.com/office/drawing/2014/main" id="{AA707DFC-9135-4AE7-D404-CCCCD01F6D5D}"/>
              </a:ext>
            </a:extLst>
          </p:cNvPr>
          <p:cNvGrpSpPr/>
          <p:nvPr/>
        </p:nvGrpSpPr>
        <p:grpSpPr>
          <a:xfrm>
            <a:off x="6921497" y="1160589"/>
            <a:ext cx="256680" cy="511560"/>
            <a:chOff x="6921497" y="1160589"/>
            <a:chExt cx="256680" cy="511560"/>
          </a:xfrm>
        </p:grpSpPr>
        <mc:AlternateContent xmlns:mc="http://schemas.openxmlformats.org/markup-compatibility/2006">
          <mc:Choice xmlns:p14="http://schemas.microsoft.com/office/powerpoint/2010/main" Requires="p14">
            <p:contentPart p14:bwMode="auto" r:id="rId3">
              <p14:nvContentPartPr>
                <p14:cNvPr id="25" name="Ink 24">
                  <a:extLst>
                    <a:ext uri="{FF2B5EF4-FFF2-40B4-BE49-F238E27FC236}">
                      <a16:creationId xmlns:a16="http://schemas.microsoft.com/office/drawing/2014/main" id="{34912C33-66D8-6C91-E55F-72FA2D39B0FA}"/>
                    </a:ext>
                  </a:extLst>
                </p14:cNvPr>
                <p14:cNvContentPartPr/>
                <p14:nvPr/>
              </p14:nvContentPartPr>
              <p14:xfrm>
                <a:off x="6921497" y="1233309"/>
                <a:ext cx="22680" cy="438840"/>
              </p14:xfrm>
            </p:contentPart>
          </mc:Choice>
          <mc:Fallback>
            <p:pic>
              <p:nvPicPr>
                <p:cNvPr id="25" name="Ink 24">
                  <a:extLst>
                    <a:ext uri="{FF2B5EF4-FFF2-40B4-BE49-F238E27FC236}">
                      <a16:creationId xmlns:a16="http://schemas.microsoft.com/office/drawing/2014/main" id="{34912C33-66D8-6C91-E55F-72FA2D39B0FA}"/>
                    </a:ext>
                  </a:extLst>
                </p:cNvPr>
                <p:cNvPicPr/>
                <p:nvPr/>
              </p:nvPicPr>
              <p:blipFill>
                <a:blip r:embed="rId4"/>
                <a:stretch>
                  <a:fillRect/>
                </a:stretch>
              </p:blipFill>
              <p:spPr>
                <a:xfrm>
                  <a:off x="6915377" y="1227189"/>
                  <a:ext cx="3492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26" name="Ink 25">
                  <a:extLst>
                    <a:ext uri="{FF2B5EF4-FFF2-40B4-BE49-F238E27FC236}">
                      <a16:creationId xmlns:a16="http://schemas.microsoft.com/office/drawing/2014/main" id="{5E0B7982-BDEB-658C-0BC7-437CFE870095}"/>
                    </a:ext>
                  </a:extLst>
                </p14:cNvPr>
                <p14:cNvContentPartPr/>
                <p14:nvPr/>
              </p14:nvContentPartPr>
              <p14:xfrm>
                <a:off x="6923297" y="1160589"/>
                <a:ext cx="254880" cy="424440"/>
              </p14:xfrm>
            </p:contentPart>
          </mc:Choice>
          <mc:Fallback>
            <p:pic>
              <p:nvPicPr>
                <p:cNvPr id="26" name="Ink 25">
                  <a:extLst>
                    <a:ext uri="{FF2B5EF4-FFF2-40B4-BE49-F238E27FC236}">
                      <a16:creationId xmlns:a16="http://schemas.microsoft.com/office/drawing/2014/main" id="{5E0B7982-BDEB-658C-0BC7-437CFE870095}"/>
                    </a:ext>
                  </a:extLst>
                </p:cNvPr>
                <p:cNvPicPr/>
                <p:nvPr/>
              </p:nvPicPr>
              <p:blipFill>
                <a:blip r:embed="rId6"/>
                <a:stretch>
                  <a:fillRect/>
                </a:stretch>
              </p:blipFill>
              <p:spPr>
                <a:xfrm>
                  <a:off x="6917177" y="1154469"/>
                  <a:ext cx="267120" cy="436680"/>
                </a:xfrm>
                <a:prstGeom prst="rect">
                  <a:avLst/>
                </a:prstGeom>
              </p:spPr>
            </p:pic>
          </mc:Fallback>
        </mc:AlternateContent>
      </p:grpSp>
      <p:grpSp>
        <p:nvGrpSpPr>
          <p:cNvPr id="30" name="Group 29">
            <a:extLst>
              <a:ext uri="{FF2B5EF4-FFF2-40B4-BE49-F238E27FC236}">
                <a16:creationId xmlns:a16="http://schemas.microsoft.com/office/drawing/2014/main" id="{4CC47D7E-D32D-C66D-635E-C39BED4A513F}"/>
              </a:ext>
            </a:extLst>
          </p:cNvPr>
          <p:cNvGrpSpPr/>
          <p:nvPr/>
        </p:nvGrpSpPr>
        <p:grpSpPr>
          <a:xfrm>
            <a:off x="5007377" y="2975709"/>
            <a:ext cx="277560" cy="330840"/>
            <a:chOff x="5007377" y="2975709"/>
            <a:chExt cx="277560" cy="330840"/>
          </a:xfrm>
        </p:grpSpPr>
        <mc:AlternateContent xmlns:mc="http://schemas.openxmlformats.org/markup-compatibility/2006">
          <mc:Choice xmlns:p14="http://schemas.microsoft.com/office/powerpoint/2010/main" Requires="p14">
            <p:contentPart p14:bwMode="auto" r:id="rId7">
              <p14:nvContentPartPr>
                <p14:cNvPr id="28" name="Ink 27">
                  <a:extLst>
                    <a:ext uri="{FF2B5EF4-FFF2-40B4-BE49-F238E27FC236}">
                      <a16:creationId xmlns:a16="http://schemas.microsoft.com/office/drawing/2014/main" id="{E87E82DD-9817-4829-9CCC-921E1C97D56B}"/>
                    </a:ext>
                  </a:extLst>
                </p14:cNvPr>
                <p14:cNvContentPartPr/>
                <p14:nvPr/>
              </p14:nvContentPartPr>
              <p14:xfrm>
                <a:off x="5007377" y="3018909"/>
                <a:ext cx="360" cy="287640"/>
              </p14:xfrm>
            </p:contentPart>
          </mc:Choice>
          <mc:Fallback>
            <p:pic>
              <p:nvPicPr>
                <p:cNvPr id="28" name="Ink 27">
                  <a:extLst>
                    <a:ext uri="{FF2B5EF4-FFF2-40B4-BE49-F238E27FC236}">
                      <a16:creationId xmlns:a16="http://schemas.microsoft.com/office/drawing/2014/main" id="{E87E82DD-9817-4829-9CCC-921E1C97D56B}"/>
                    </a:ext>
                  </a:extLst>
                </p:cNvPr>
                <p:cNvPicPr/>
                <p:nvPr/>
              </p:nvPicPr>
              <p:blipFill>
                <a:blip r:embed="rId8"/>
                <a:stretch>
                  <a:fillRect/>
                </a:stretch>
              </p:blipFill>
              <p:spPr>
                <a:xfrm>
                  <a:off x="5001257" y="3012789"/>
                  <a:ext cx="1260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29" name="Ink 28">
                  <a:extLst>
                    <a:ext uri="{FF2B5EF4-FFF2-40B4-BE49-F238E27FC236}">
                      <a16:creationId xmlns:a16="http://schemas.microsoft.com/office/drawing/2014/main" id="{B94AF72E-BA07-7D25-61BD-9FB56C545BF8}"/>
                    </a:ext>
                  </a:extLst>
                </p14:cNvPr>
                <p14:cNvContentPartPr/>
                <p14:nvPr/>
              </p14:nvContentPartPr>
              <p14:xfrm>
                <a:off x="5032577" y="2975709"/>
                <a:ext cx="252360" cy="273600"/>
              </p14:xfrm>
            </p:contentPart>
          </mc:Choice>
          <mc:Fallback>
            <p:pic>
              <p:nvPicPr>
                <p:cNvPr id="29" name="Ink 28">
                  <a:extLst>
                    <a:ext uri="{FF2B5EF4-FFF2-40B4-BE49-F238E27FC236}">
                      <a16:creationId xmlns:a16="http://schemas.microsoft.com/office/drawing/2014/main" id="{B94AF72E-BA07-7D25-61BD-9FB56C545BF8}"/>
                    </a:ext>
                  </a:extLst>
                </p:cNvPr>
                <p:cNvPicPr/>
                <p:nvPr/>
              </p:nvPicPr>
              <p:blipFill>
                <a:blip r:embed="rId10"/>
                <a:stretch>
                  <a:fillRect/>
                </a:stretch>
              </p:blipFill>
              <p:spPr>
                <a:xfrm>
                  <a:off x="5026457" y="2969589"/>
                  <a:ext cx="264600" cy="285840"/>
                </a:xfrm>
                <a:prstGeom prst="rect">
                  <a:avLst/>
                </a:prstGeom>
              </p:spPr>
            </p:pic>
          </mc:Fallback>
        </mc:AlternateContent>
      </p:grpSp>
      <p:grpSp>
        <p:nvGrpSpPr>
          <p:cNvPr id="36" name="Group 35">
            <a:extLst>
              <a:ext uri="{FF2B5EF4-FFF2-40B4-BE49-F238E27FC236}">
                <a16:creationId xmlns:a16="http://schemas.microsoft.com/office/drawing/2014/main" id="{34B48407-F027-528A-67EB-5629E7329146}"/>
              </a:ext>
            </a:extLst>
          </p:cNvPr>
          <p:cNvGrpSpPr/>
          <p:nvPr/>
        </p:nvGrpSpPr>
        <p:grpSpPr>
          <a:xfrm>
            <a:off x="4078577" y="2394669"/>
            <a:ext cx="279000" cy="246240"/>
            <a:chOff x="4078577" y="2394669"/>
            <a:chExt cx="279000" cy="246240"/>
          </a:xfrm>
        </p:grpSpPr>
        <mc:AlternateContent xmlns:mc="http://schemas.openxmlformats.org/markup-compatibility/2006">
          <mc:Choice xmlns:p14="http://schemas.microsoft.com/office/powerpoint/2010/main" Requires="p14">
            <p:contentPart p14:bwMode="auto" r:id="rId11">
              <p14:nvContentPartPr>
                <p14:cNvPr id="34" name="Ink 33">
                  <a:extLst>
                    <a:ext uri="{FF2B5EF4-FFF2-40B4-BE49-F238E27FC236}">
                      <a16:creationId xmlns:a16="http://schemas.microsoft.com/office/drawing/2014/main" id="{C4792534-1923-681D-60CD-312C57BBCE9A}"/>
                    </a:ext>
                  </a:extLst>
                </p14:cNvPr>
                <p14:cNvContentPartPr/>
                <p14:nvPr/>
              </p14:nvContentPartPr>
              <p14:xfrm>
                <a:off x="4107377" y="2394669"/>
                <a:ext cx="13320" cy="235440"/>
              </p14:xfrm>
            </p:contentPart>
          </mc:Choice>
          <mc:Fallback>
            <p:pic>
              <p:nvPicPr>
                <p:cNvPr id="34" name="Ink 33">
                  <a:extLst>
                    <a:ext uri="{FF2B5EF4-FFF2-40B4-BE49-F238E27FC236}">
                      <a16:creationId xmlns:a16="http://schemas.microsoft.com/office/drawing/2014/main" id="{C4792534-1923-681D-60CD-312C57BBCE9A}"/>
                    </a:ext>
                  </a:extLst>
                </p:cNvPr>
                <p:cNvPicPr/>
                <p:nvPr/>
              </p:nvPicPr>
              <p:blipFill>
                <a:blip r:embed="rId12"/>
                <a:stretch>
                  <a:fillRect/>
                </a:stretch>
              </p:blipFill>
              <p:spPr>
                <a:xfrm>
                  <a:off x="4101257" y="2388549"/>
                  <a:ext cx="255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35" name="Ink 34">
                  <a:extLst>
                    <a:ext uri="{FF2B5EF4-FFF2-40B4-BE49-F238E27FC236}">
                      <a16:creationId xmlns:a16="http://schemas.microsoft.com/office/drawing/2014/main" id="{D3B7683E-0B5A-62F1-EAD5-515C761B476F}"/>
                    </a:ext>
                  </a:extLst>
                </p14:cNvPr>
                <p14:cNvContentPartPr/>
                <p14:nvPr/>
              </p14:nvContentPartPr>
              <p14:xfrm>
                <a:off x="4078577" y="2407629"/>
                <a:ext cx="279000" cy="233280"/>
              </p14:xfrm>
            </p:contentPart>
          </mc:Choice>
          <mc:Fallback>
            <p:pic>
              <p:nvPicPr>
                <p:cNvPr id="35" name="Ink 34">
                  <a:extLst>
                    <a:ext uri="{FF2B5EF4-FFF2-40B4-BE49-F238E27FC236}">
                      <a16:creationId xmlns:a16="http://schemas.microsoft.com/office/drawing/2014/main" id="{D3B7683E-0B5A-62F1-EAD5-515C761B476F}"/>
                    </a:ext>
                  </a:extLst>
                </p:cNvPr>
                <p:cNvPicPr/>
                <p:nvPr/>
              </p:nvPicPr>
              <p:blipFill>
                <a:blip r:embed="rId14"/>
                <a:stretch>
                  <a:fillRect/>
                </a:stretch>
              </p:blipFill>
              <p:spPr>
                <a:xfrm>
                  <a:off x="4072457" y="2401509"/>
                  <a:ext cx="291240" cy="245520"/>
                </a:xfrm>
                <a:prstGeom prst="rect">
                  <a:avLst/>
                </a:prstGeom>
              </p:spPr>
            </p:pic>
          </mc:Fallback>
        </mc:AlternateContent>
      </p:grpSp>
      <p:grpSp>
        <p:nvGrpSpPr>
          <p:cNvPr id="39" name="Group 38">
            <a:extLst>
              <a:ext uri="{FF2B5EF4-FFF2-40B4-BE49-F238E27FC236}">
                <a16:creationId xmlns:a16="http://schemas.microsoft.com/office/drawing/2014/main" id="{28FC0E7C-E0E2-A661-C68B-4C09CE0EB2C5}"/>
              </a:ext>
            </a:extLst>
          </p:cNvPr>
          <p:cNvGrpSpPr/>
          <p:nvPr/>
        </p:nvGrpSpPr>
        <p:grpSpPr>
          <a:xfrm>
            <a:off x="6865337" y="2959509"/>
            <a:ext cx="293760" cy="570600"/>
            <a:chOff x="6865337" y="2959509"/>
            <a:chExt cx="293760" cy="570600"/>
          </a:xfrm>
        </p:grpSpPr>
        <mc:AlternateContent xmlns:mc="http://schemas.openxmlformats.org/markup-compatibility/2006">
          <mc:Choice xmlns:p14="http://schemas.microsoft.com/office/powerpoint/2010/main" Requires="p14">
            <p:contentPart p14:bwMode="auto" r:id="rId15">
              <p14:nvContentPartPr>
                <p14:cNvPr id="37" name="Ink 36">
                  <a:extLst>
                    <a:ext uri="{FF2B5EF4-FFF2-40B4-BE49-F238E27FC236}">
                      <a16:creationId xmlns:a16="http://schemas.microsoft.com/office/drawing/2014/main" id="{B36A88F3-2263-3BEF-1FDB-5F6103665E07}"/>
                    </a:ext>
                  </a:extLst>
                </p14:cNvPr>
                <p14:cNvContentPartPr/>
                <p14:nvPr/>
              </p14:nvContentPartPr>
              <p14:xfrm>
                <a:off x="6879377" y="2974989"/>
                <a:ext cx="15120" cy="555120"/>
              </p14:xfrm>
            </p:contentPart>
          </mc:Choice>
          <mc:Fallback>
            <p:pic>
              <p:nvPicPr>
                <p:cNvPr id="37" name="Ink 36">
                  <a:extLst>
                    <a:ext uri="{FF2B5EF4-FFF2-40B4-BE49-F238E27FC236}">
                      <a16:creationId xmlns:a16="http://schemas.microsoft.com/office/drawing/2014/main" id="{B36A88F3-2263-3BEF-1FDB-5F6103665E07}"/>
                    </a:ext>
                  </a:extLst>
                </p:cNvPr>
                <p:cNvPicPr/>
                <p:nvPr/>
              </p:nvPicPr>
              <p:blipFill>
                <a:blip r:embed="rId16"/>
                <a:stretch>
                  <a:fillRect/>
                </a:stretch>
              </p:blipFill>
              <p:spPr>
                <a:xfrm>
                  <a:off x="6873257" y="2968869"/>
                  <a:ext cx="27360" cy="5673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38" name="Ink 37">
                  <a:extLst>
                    <a:ext uri="{FF2B5EF4-FFF2-40B4-BE49-F238E27FC236}">
                      <a16:creationId xmlns:a16="http://schemas.microsoft.com/office/drawing/2014/main" id="{0FB937AE-F6E7-B5CD-FAFD-33B358D57B08}"/>
                    </a:ext>
                  </a:extLst>
                </p14:cNvPr>
                <p14:cNvContentPartPr/>
                <p14:nvPr/>
              </p14:nvContentPartPr>
              <p14:xfrm>
                <a:off x="6865337" y="2959509"/>
                <a:ext cx="293760" cy="568080"/>
              </p14:xfrm>
            </p:contentPart>
          </mc:Choice>
          <mc:Fallback>
            <p:pic>
              <p:nvPicPr>
                <p:cNvPr id="38" name="Ink 37">
                  <a:extLst>
                    <a:ext uri="{FF2B5EF4-FFF2-40B4-BE49-F238E27FC236}">
                      <a16:creationId xmlns:a16="http://schemas.microsoft.com/office/drawing/2014/main" id="{0FB937AE-F6E7-B5CD-FAFD-33B358D57B08}"/>
                    </a:ext>
                  </a:extLst>
                </p:cNvPr>
                <p:cNvPicPr/>
                <p:nvPr/>
              </p:nvPicPr>
              <p:blipFill>
                <a:blip r:embed="rId18"/>
                <a:stretch>
                  <a:fillRect/>
                </a:stretch>
              </p:blipFill>
              <p:spPr>
                <a:xfrm>
                  <a:off x="6859217" y="2953389"/>
                  <a:ext cx="306000" cy="580320"/>
                </a:xfrm>
                <a:prstGeom prst="rect">
                  <a:avLst/>
                </a:prstGeom>
              </p:spPr>
            </p:pic>
          </mc:Fallback>
        </mc:AlternateContent>
      </p:grpSp>
      <p:grpSp>
        <p:nvGrpSpPr>
          <p:cNvPr id="42" name="Group 41">
            <a:extLst>
              <a:ext uri="{FF2B5EF4-FFF2-40B4-BE49-F238E27FC236}">
                <a16:creationId xmlns:a16="http://schemas.microsoft.com/office/drawing/2014/main" id="{E9E26087-88F4-DC67-E728-297AA4DF98BD}"/>
              </a:ext>
            </a:extLst>
          </p:cNvPr>
          <p:cNvGrpSpPr/>
          <p:nvPr/>
        </p:nvGrpSpPr>
        <p:grpSpPr>
          <a:xfrm>
            <a:off x="6827177" y="2075349"/>
            <a:ext cx="215640" cy="349920"/>
            <a:chOff x="6827177" y="2075349"/>
            <a:chExt cx="215640" cy="349920"/>
          </a:xfrm>
        </p:grpSpPr>
        <mc:AlternateContent xmlns:mc="http://schemas.openxmlformats.org/markup-compatibility/2006">
          <mc:Choice xmlns:p14="http://schemas.microsoft.com/office/powerpoint/2010/main" Requires="p14">
            <p:contentPart p14:bwMode="auto" r:id="rId19">
              <p14:nvContentPartPr>
                <p14:cNvPr id="40" name="Ink 39">
                  <a:extLst>
                    <a:ext uri="{FF2B5EF4-FFF2-40B4-BE49-F238E27FC236}">
                      <a16:creationId xmlns:a16="http://schemas.microsoft.com/office/drawing/2014/main" id="{28EFFFF1-F4BB-DAB7-007B-B78D2EACF7C3}"/>
                    </a:ext>
                  </a:extLst>
                </p14:cNvPr>
                <p14:cNvContentPartPr/>
                <p14:nvPr/>
              </p14:nvContentPartPr>
              <p14:xfrm>
                <a:off x="6827177" y="2075349"/>
                <a:ext cx="23760" cy="335520"/>
              </p14:xfrm>
            </p:contentPart>
          </mc:Choice>
          <mc:Fallback>
            <p:pic>
              <p:nvPicPr>
                <p:cNvPr id="40" name="Ink 39">
                  <a:extLst>
                    <a:ext uri="{FF2B5EF4-FFF2-40B4-BE49-F238E27FC236}">
                      <a16:creationId xmlns:a16="http://schemas.microsoft.com/office/drawing/2014/main" id="{28EFFFF1-F4BB-DAB7-007B-B78D2EACF7C3}"/>
                    </a:ext>
                  </a:extLst>
                </p:cNvPr>
                <p:cNvPicPr/>
                <p:nvPr/>
              </p:nvPicPr>
              <p:blipFill>
                <a:blip r:embed="rId20"/>
                <a:stretch>
                  <a:fillRect/>
                </a:stretch>
              </p:blipFill>
              <p:spPr>
                <a:xfrm>
                  <a:off x="6821057" y="2069229"/>
                  <a:ext cx="36000" cy="347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41" name="Ink 40">
                  <a:extLst>
                    <a:ext uri="{FF2B5EF4-FFF2-40B4-BE49-F238E27FC236}">
                      <a16:creationId xmlns:a16="http://schemas.microsoft.com/office/drawing/2014/main" id="{6D783D22-FFF0-3762-EA6F-BFE2B23C1C77}"/>
                    </a:ext>
                  </a:extLst>
                </p14:cNvPr>
                <p14:cNvContentPartPr/>
                <p14:nvPr/>
              </p14:nvContentPartPr>
              <p14:xfrm>
                <a:off x="6867857" y="2088669"/>
                <a:ext cx="174960" cy="336600"/>
              </p14:xfrm>
            </p:contentPart>
          </mc:Choice>
          <mc:Fallback>
            <p:pic>
              <p:nvPicPr>
                <p:cNvPr id="41" name="Ink 40">
                  <a:extLst>
                    <a:ext uri="{FF2B5EF4-FFF2-40B4-BE49-F238E27FC236}">
                      <a16:creationId xmlns:a16="http://schemas.microsoft.com/office/drawing/2014/main" id="{6D783D22-FFF0-3762-EA6F-BFE2B23C1C77}"/>
                    </a:ext>
                  </a:extLst>
                </p:cNvPr>
                <p:cNvPicPr/>
                <p:nvPr/>
              </p:nvPicPr>
              <p:blipFill>
                <a:blip r:embed="rId22"/>
                <a:stretch>
                  <a:fillRect/>
                </a:stretch>
              </p:blipFill>
              <p:spPr>
                <a:xfrm>
                  <a:off x="6861737" y="2082549"/>
                  <a:ext cx="187200" cy="348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23">
            <p14:nvContentPartPr>
              <p14:cNvPr id="43" name="Ink 42">
                <a:extLst>
                  <a:ext uri="{FF2B5EF4-FFF2-40B4-BE49-F238E27FC236}">
                    <a16:creationId xmlns:a16="http://schemas.microsoft.com/office/drawing/2014/main" id="{EE107F20-E9CD-20C5-DDDC-636D64755A86}"/>
                  </a:ext>
                </a:extLst>
              </p14:cNvPr>
              <p14:cNvContentPartPr/>
              <p14:nvPr/>
            </p14:nvContentPartPr>
            <p14:xfrm>
              <a:off x="7591097" y="5602269"/>
              <a:ext cx="360" cy="360"/>
            </p14:xfrm>
          </p:contentPart>
        </mc:Choice>
        <mc:Fallback>
          <p:pic>
            <p:nvPicPr>
              <p:cNvPr id="43" name="Ink 42">
                <a:extLst>
                  <a:ext uri="{FF2B5EF4-FFF2-40B4-BE49-F238E27FC236}">
                    <a16:creationId xmlns:a16="http://schemas.microsoft.com/office/drawing/2014/main" id="{EE107F20-E9CD-20C5-DDDC-636D64755A86}"/>
                  </a:ext>
                </a:extLst>
              </p:cNvPr>
              <p:cNvPicPr/>
              <p:nvPr/>
            </p:nvPicPr>
            <p:blipFill>
              <a:blip r:embed="rId24"/>
              <a:stretch>
                <a:fillRect/>
              </a:stretch>
            </p:blipFill>
            <p:spPr>
              <a:xfrm>
                <a:off x="7584977" y="5596149"/>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51" name="Ink 50">
                <a:extLst>
                  <a:ext uri="{FF2B5EF4-FFF2-40B4-BE49-F238E27FC236}">
                    <a16:creationId xmlns:a16="http://schemas.microsoft.com/office/drawing/2014/main" id="{3BEA61D9-1106-1F45-E5D2-C77AAB7DA97A}"/>
                  </a:ext>
                </a:extLst>
              </p14:cNvPr>
              <p14:cNvContentPartPr/>
              <p14:nvPr/>
            </p14:nvContentPartPr>
            <p14:xfrm>
              <a:off x="3570617" y="696909"/>
              <a:ext cx="86760" cy="812520"/>
            </p14:xfrm>
          </p:contentPart>
        </mc:Choice>
        <mc:Fallback>
          <p:pic>
            <p:nvPicPr>
              <p:cNvPr id="51" name="Ink 50">
                <a:extLst>
                  <a:ext uri="{FF2B5EF4-FFF2-40B4-BE49-F238E27FC236}">
                    <a16:creationId xmlns:a16="http://schemas.microsoft.com/office/drawing/2014/main" id="{3BEA61D9-1106-1F45-E5D2-C77AAB7DA97A}"/>
                  </a:ext>
                </a:extLst>
              </p:cNvPr>
              <p:cNvPicPr/>
              <p:nvPr/>
            </p:nvPicPr>
            <p:blipFill>
              <a:blip r:embed="rId26"/>
              <a:stretch>
                <a:fillRect/>
              </a:stretch>
            </p:blipFill>
            <p:spPr>
              <a:xfrm>
                <a:off x="3564497" y="690789"/>
                <a:ext cx="99000" cy="824760"/>
              </a:xfrm>
              <a:prstGeom prst="rect">
                <a:avLst/>
              </a:prstGeom>
            </p:spPr>
          </p:pic>
        </mc:Fallback>
      </mc:AlternateContent>
      <p:grpSp>
        <p:nvGrpSpPr>
          <p:cNvPr id="54" name="Group 53">
            <a:extLst>
              <a:ext uri="{FF2B5EF4-FFF2-40B4-BE49-F238E27FC236}">
                <a16:creationId xmlns:a16="http://schemas.microsoft.com/office/drawing/2014/main" id="{A363A677-3B97-F556-4F22-F58AAA59A619}"/>
              </a:ext>
            </a:extLst>
          </p:cNvPr>
          <p:cNvGrpSpPr/>
          <p:nvPr/>
        </p:nvGrpSpPr>
        <p:grpSpPr>
          <a:xfrm>
            <a:off x="3555857" y="652989"/>
            <a:ext cx="1424520" cy="972000"/>
            <a:chOff x="3555857" y="652989"/>
            <a:chExt cx="1424520" cy="972000"/>
          </a:xfrm>
        </p:grpSpPr>
        <mc:AlternateContent xmlns:mc="http://schemas.openxmlformats.org/markup-compatibility/2006">
          <mc:Choice xmlns:p14="http://schemas.microsoft.com/office/powerpoint/2010/main" Requires="p14">
            <p:contentPart p14:bwMode="auto" r:id="rId27">
              <p14:nvContentPartPr>
                <p14:cNvPr id="31" name="Ink 30">
                  <a:extLst>
                    <a:ext uri="{FF2B5EF4-FFF2-40B4-BE49-F238E27FC236}">
                      <a16:creationId xmlns:a16="http://schemas.microsoft.com/office/drawing/2014/main" id="{A1B7C207-5A67-5FE0-A07E-747AAD80B3D5}"/>
                    </a:ext>
                  </a:extLst>
                </p14:cNvPr>
                <p14:cNvContentPartPr/>
                <p14:nvPr/>
              </p14:nvContentPartPr>
              <p14:xfrm>
                <a:off x="4658897" y="1277229"/>
                <a:ext cx="360" cy="347760"/>
              </p14:xfrm>
            </p:contentPart>
          </mc:Choice>
          <mc:Fallback>
            <p:pic>
              <p:nvPicPr>
                <p:cNvPr id="31" name="Ink 30">
                  <a:extLst>
                    <a:ext uri="{FF2B5EF4-FFF2-40B4-BE49-F238E27FC236}">
                      <a16:creationId xmlns:a16="http://schemas.microsoft.com/office/drawing/2014/main" id="{A1B7C207-5A67-5FE0-A07E-747AAD80B3D5}"/>
                    </a:ext>
                  </a:extLst>
                </p:cNvPr>
                <p:cNvPicPr/>
                <p:nvPr/>
              </p:nvPicPr>
              <p:blipFill>
                <a:blip r:embed="rId28"/>
                <a:stretch>
                  <a:fillRect/>
                </a:stretch>
              </p:blipFill>
              <p:spPr>
                <a:xfrm>
                  <a:off x="4652777" y="1271109"/>
                  <a:ext cx="12600" cy="360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2" name="Ink 31">
                  <a:extLst>
                    <a:ext uri="{FF2B5EF4-FFF2-40B4-BE49-F238E27FC236}">
                      <a16:creationId xmlns:a16="http://schemas.microsoft.com/office/drawing/2014/main" id="{B9C1717A-0CF4-0568-CD07-EA3FF4C8D9CA}"/>
                    </a:ext>
                  </a:extLst>
                </p14:cNvPr>
                <p14:cNvContentPartPr/>
                <p14:nvPr/>
              </p14:nvContentPartPr>
              <p14:xfrm>
                <a:off x="4658897" y="1262829"/>
                <a:ext cx="321480" cy="316080"/>
              </p14:xfrm>
            </p:contentPart>
          </mc:Choice>
          <mc:Fallback>
            <p:pic>
              <p:nvPicPr>
                <p:cNvPr id="32" name="Ink 31">
                  <a:extLst>
                    <a:ext uri="{FF2B5EF4-FFF2-40B4-BE49-F238E27FC236}">
                      <a16:creationId xmlns:a16="http://schemas.microsoft.com/office/drawing/2014/main" id="{B9C1717A-0CF4-0568-CD07-EA3FF4C8D9CA}"/>
                    </a:ext>
                  </a:extLst>
                </p:cNvPr>
                <p:cNvPicPr/>
                <p:nvPr/>
              </p:nvPicPr>
              <p:blipFill>
                <a:blip r:embed="rId30"/>
                <a:stretch>
                  <a:fillRect/>
                </a:stretch>
              </p:blipFill>
              <p:spPr>
                <a:xfrm>
                  <a:off x="4652777" y="1256709"/>
                  <a:ext cx="33372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53" name="Ink 52">
                  <a:extLst>
                    <a:ext uri="{FF2B5EF4-FFF2-40B4-BE49-F238E27FC236}">
                      <a16:creationId xmlns:a16="http://schemas.microsoft.com/office/drawing/2014/main" id="{86798DC6-1F13-C5D8-9DCA-ADDABC99A474}"/>
                    </a:ext>
                  </a:extLst>
                </p14:cNvPr>
                <p14:cNvContentPartPr/>
                <p14:nvPr/>
              </p14:nvContentPartPr>
              <p14:xfrm>
                <a:off x="3555857" y="652989"/>
                <a:ext cx="997560" cy="768600"/>
              </p14:xfrm>
            </p:contentPart>
          </mc:Choice>
          <mc:Fallback>
            <p:pic>
              <p:nvPicPr>
                <p:cNvPr id="53" name="Ink 52">
                  <a:extLst>
                    <a:ext uri="{FF2B5EF4-FFF2-40B4-BE49-F238E27FC236}">
                      <a16:creationId xmlns:a16="http://schemas.microsoft.com/office/drawing/2014/main" id="{86798DC6-1F13-C5D8-9DCA-ADDABC99A474}"/>
                    </a:ext>
                  </a:extLst>
                </p:cNvPr>
                <p:cNvPicPr/>
                <p:nvPr/>
              </p:nvPicPr>
              <p:blipFill>
                <a:blip r:embed="rId32"/>
                <a:stretch>
                  <a:fillRect/>
                </a:stretch>
              </p:blipFill>
              <p:spPr>
                <a:xfrm>
                  <a:off x="3549737" y="646869"/>
                  <a:ext cx="1009800" cy="7808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3">
            <p14:nvContentPartPr>
              <p14:cNvPr id="55" name="Ink 54">
                <a:extLst>
                  <a:ext uri="{FF2B5EF4-FFF2-40B4-BE49-F238E27FC236}">
                    <a16:creationId xmlns:a16="http://schemas.microsoft.com/office/drawing/2014/main" id="{FF5129CE-78AB-6CB8-5E46-409E4CD0446E}"/>
                  </a:ext>
                </a:extLst>
              </p14:cNvPr>
              <p14:cNvContentPartPr/>
              <p14:nvPr/>
            </p14:nvContentPartPr>
            <p14:xfrm>
              <a:off x="3700937" y="1407909"/>
              <a:ext cx="549720" cy="58680"/>
            </p14:xfrm>
          </p:contentPart>
        </mc:Choice>
        <mc:Fallback>
          <p:pic>
            <p:nvPicPr>
              <p:cNvPr id="55" name="Ink 54">
                <a:extLst>
                  <a:ext uri="{FF2B5EF4-FFF2-40B4-BE49-F238E27FC236}">
                    <a16:creationId xmlns:a16="http://schemas.microsoft.com/office/drawing/2014/main" id="{FF5129CE-78AB-6CB8-5E46-409E4CD0446E}"/>
                  </a:ext>
                </a:extLst>
              </p:cNvPr>
              <p:cNvPicPr/>
              <p:nvPr/>
            </p:nvPicPr>
            <p:blipFill>
              <a:blip r:embed="rId34"/>
              <a:stretch>
                <a:fillRect/>
              </a:stretch>
            </p:blipFill>
            <p:spPr>
              <a:xfrm>
                <a:off x="3694817" y="1401789"/>
                <a:ext cx="561960" cy="70920"/>
              </a:xfrm>
              <a:prstGeom prst="rect">
                <a:avLst/>
              </a:prstGeom>
            </p:spPr>
          </p:pic>
        </mc:Fallback>
      </mc:AlternateContent>
      <mc:AlternateContent xmlns:mc="http://schemas.openxmlformats.org/markup-compatibility/2006">
        <mc:Choice xmlns:p14="http://schemas.microsoft.com/office/powerpoint/2010/main" xmlns:aink="http://schemas.microsoft.com/office/drawing/2016/ink" Requires="p14 aink">
          <p:contentPart p14:bwMode="auto" r:id="rId35">
            <p14:nvContentPartPr>
              <p14:cNvPr id="56" name="Ink 55">
                <a:extLst>
                  <a:ext uri="{FF2B5EF4-FFF2-40B4-BE49-F238E27FC236}">
                    <a16:creationId xmlns:a16="http://schemas.microsoft.com/office/drawing/2014/main" id="{DE8B4FD1-B63D-4B16-237B-861D1664F785}"/>
                  </a:ext>
                </a:extLst>
              </p14:cNvPr>
              <p14:cNvContentPartPr/>
              <p14:nvPr/>
            </p14:nvContentPartPr>
            <p14:xfrm>
              <a:off x="6081617" y="4121949"/>
              <a:ext cx="43560" cy="414000"/>
            </p14:xfrm>
          </p:contentPart>
        </mc:Choice>
        <mc:Fallback>
          <p:pic>
            <p:nvPicPr>
              <p:cNvPr id="56" name="Ink 55">
                <a:extLst>
                  <a:ext uri="{FF2B5EF4-FFF2-40B4-BE49-F238E27FC236}">
                    <a16:creationId xmlns:a16="http://schemas.microsoft.com/office/drawing/2014/main" id="{DE8B4FD1-B63D-4B16-237B-861D1664F785}"/>
                  </a:ext>
                </a:extLst>
              </p:cNvPr>
              <p:cNvPicPr/>
              <p:nvPr/>
            </p:nvPicPr>
            <p:blipFill>
              <a:blip r:embed="rId36"/>
              <a:stretch>
                <a:fillRect/>
              </a:stretch>
            </p:blipFill>
            <p:spPr>
              <a:xfrm>
                <a:off x="6072617" y="4068309"/>
                <a:ext cx="61200" cy="521640"/>
              </a:xfrm>
              <a:prstGeom prst="rect">
                <a:avLst/>
              </a:prstGeom>
            </p:spPr>
          </p:pic>
        </mc:Fallback>
      </mc:AlternateContent>
      <p:grpSp>
        <p:nvGrpSpPr>
          <p:cNvPr id="59" name="Group 58">
            <a:extLst>
              <a:ext uri="{FF2B5EF4-FFF2-40B4-BE49-F238E27FC236}">
                <a16:creationId xmlns:a16="http://schemas.microsoft.com/office/drawing/2014/main" id="{6A418956-697E-FB41-17A2-49BD8B3DCBB3}"/>
              </a:ext>
            </a:extLst>
          </p:cNvPr>
          <p:cNvGrpSpPr/>
          <p:nvPr/>
        </p:nvGrpSpPr>
        <p:grpSpPr>
          <a:xfrm>
            <a:off x="6060017" y="4121949"/>
            <a:ext cx="315000" cy="423720"/>
            <a:chOff x="6060017" y="4121949"/>
            <a:chExt cx="315000" cy="423720"/>
          </a:xfrm>
        </p:grpSpPr>
        <mc:AlternateContent xmlns:mc="http://schemas.openxmlformats.org/markup-compatibility/2006">
          <mc:Choice xmlns:p14="http://schemas.microsoft.com/office/powerpoint/2010/main" Requires="p14">
            <p:contentPart p14:bwMode="auto" r:id="rId37">
              <p14:nvContentPartPr>
                <p14:cNvPr id="57" name="Ink 56">
                  <a:extLst>
                    <a:ext uri="{FF2B5EF4-FFF2-40B4-BE49-F238E27FC236}">
                      <a16:creationId xmlns:a16="http://schemas.microsoft.com/office/drawing/2014/main" id="{42C5F196-731F-FC13-2CAD-EA66148C0E50}"/>
                    </a:ext>
                  </a:extLst>
                </p14:cNvPr>
                <p14:cNvContentPartPr/>
                <p14:nvPr/>
              </p14:nvContentPartPr>
              <p14:xfrm>
                <a:off x="6080537" y="4121949"/>
                <a:ext cx="44280" cy="381240"/>
              </p14:xfrm>
            </p:contentPart>
          </mc:Choice>
          <mc:Fallback>
            <p:pic>
              <p:nvPicPr>
                <p:cNvPr id="57" name="Ink 56">
                  <a:extLst>
                    <a:ext uri="{FF2B5EF4-FFF2-40B4-BE49-F238E27FC236}">
                      <a16:creationId xmlns:a16="http://schemas.microsoft.com/office/drawing/2014/main" id="{42C5F196-731F-FC13-2CAD-EA66148C0E50}"/>
                    </a:ext>
                  </a:extLst>
                </p:cNvPr>
                <p:cNvPicPr/>
                <p:nvPr/>
              </p:nvPicPr>
              <p:blipFill>
                <a:blip r:embed="rId38"/>
                <a:stretch>
                  <a:fillRect/>
                </a:stretch>
              </p:blipFill>
              <p:spPr>
                <a:xfrm>
                  <a:off x="6074417" y="4115829"/>
                  <a:ext cx="5652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58" name="Ink 57">
                  <a:extLst>
                    <a:ext uri="{FF2B5EF4-FFF2-40B4-BE49-F238E27FC236}">
                      <a16:creationId xmlns:a16="http://schemas.microsoft.com/office/drawing/2014/main" id="{350681EF-96B2-8368-F9B7-F33F2336C285}"/>
                    </a:ext>
                  </a:extLst>
                </p14:cNvPr>
                <p14:cNvContentPartPr/>
                <p14:nvPr/>
              </p14:nvContentPartPr>
              <p14:xfrm>
                <a:off x="6060017" y="4135629"/>
                <a:ext cx="315000" cy="410040"/>
              </p14:xfrm>
            </p:contentPart>
          </mc:Choice>
          <mc:Fallback>
            <p:pic>
              <p:nvPicPr>
                <p:cNvPr id="58" name="Ink 57">
                  <a:extLst>
                    <a:ext uri="{FF2B5EF4-FFF2-40B4-BE49-F238E27FC236}">
                      <a16:creationId xmlns:a16="http://schemas.microsoft.com/office/drawing/2014/main" id="{350681EF-96B2-8368-F9B7-F33F2336C285}"/>
                    </a:ext>
                  </a:extLst>
                </p:cNvPr>
                <p:cNvPicPr/>
                <p:nvPr/>
              </p:nvPicPr>
              <p:blipFill>
                <a:blip r:embed="rId40"/>
                <a:stretch>
                  <a:fillRect/>
                </a:stretch>
              </p:blipFill>
              <p:spPr>
                <a:xfrm>
                  <a:off x="6053897" y="4129509"/>
                  <a:ext cx="327240" cy="422280"/>
                </a:xfrm>
                <a:prstGeom prst="rect">
                  <a:avLst/>
                </a:prstGeom>
              </p:spPr>
            </p:pic>
          </mc:Fallback>
        </mc:AlternateContent>
      </p:grpSp>
    </p:spTree>
    <p:extLst>
      <p:ext uri="{BB962C8B-B14F-4D97-AF65-F5344CB8AC3E}">
        <p14:creationId xmlns:p14="http://schemas.microsoft.com/office/powerpoint/2010/main" val="2949711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3" name="Table 72">
            <a:extLst>
              <a:ext uri="{FF2B5EF4-FFF2-40B4-BE49-F238E27FC236}">
                <a16:creationId xmlns:a16="http://schemas.microsoft.com/office/drawing/2014/main" id="{19FA2B54-0746-85DF-306D-208FEBE04D2C}"/>
              </a:ext>
            </a:extLst>
          </p:cNvPr>
          <p:cNvGraphicFramePr>
            <a:graphicFrameLocks noGrp="1"/>
          </p:cNvGraphicFramePr>
          <p:nvPr>
            <p:extLst>
              <p:ext uri="{D42A27DB-BD31-4B8C-83A1-F6EECF244321}">
                <p14:modId xmlns:p14="http://schemas.microsoft.com/office/powerpoint/2010/main" val="2613326017"/>
              </p:ext>
            </p:extLst>
          </p:nvPr>
        </p:nvGraphicFramePr>
        <p:xfrm>
          <a:off x="268818" y="2373902"/>
          <a:ext cx="10596282" cy="3748492"/>
        </p:xfrm>
        <a:graphic>
          <a:graphicData uri="http://schemas.openxmlformats.org/drawingml/2006/table">
            <a:tbl>
              <a:tblPr rtl="1" firstRow="1" bandRow="1">
                <a:tableStyleId>{5C22544A-7EE6-4342-B048-85BDC9FD1C3A}</a:tableStyleId>
              </a:tblPr>
              <a:tblGrid>
                <a:gridCol w="3532094">
                  <a:extLst>
                    <a:ext uri="{9D8B030D-6E8A-4147-A177-3AD203B41FA5}">
                      <a16:colId xmlns:a16="http://schemas.microsoft.com/office/drawing/2014/main" val="1449195740"/>
                    </a:ext>
                  </a:extLst>
                </a:gridCol>
                <a:gridCol w="3532094">
                  <a:extLst>
                    <a:ext uri="{9D8B030D-6E8A-4147-A177-3AD203B41FA5}">
                      <a16:colId xmlns:a16="http://schemas.microsoft.com/office/drawing/2014/main" val="1191773683"/>
                    </a:ext>
                  </a:extLst>
                </a:gridCol>
                <a:gridCol w="3532094">
                  <a:extLst>
                    <a:ext uri="{9D8B030D-6E8A-4147-A177-3AD203B41FA5}">
                      <a16:colId xmlns:a16="http://schemas.microsoft.com/office/drawing/2014/main" val="1723574877"/>
                    </a:ext>
                  </a:extLst>
                </a:gridCol>
              </a:tblGrid>
              <a:tr h="1624321">
                <a:tc>
                  <a:txBody>
                    <a:bodyPr/>
                    <a:lstStyle/>
                    <a:p>
                      <a:pPr rtl="1"/>
                      <a:r>
                        <a:rPr lang="en-US" dirty="0"/>
                        <a:t>DEC</a:t>
                      </a:r>
                      <a:endParaRPr lang="he-IL" dirty="0"/>
                    </a:p>
                  </a:txBody>
                  <a:tcPr/>
                </a:tc>
                <a:tc>
                  <a:txBody>
                    <a:bodyPr/>
                    <a:lstStyle/>
                    <a:p>
                      <a:pPr rtl="1"/>
                      <a:r>
                        <a:rPr lang="en-US" dirty="0"/>
                        <a:t>HEX</a:t>
                      </a:r>
                      <a:endParaRPr lang="he-IL" dirty="0"/>
                    </a:p>
                  </a:txBody>
                  <a:tcPr/>
                </a:tc>
                <a:tc>
                  <a:txBody>
                    <a:bodyPr/>
                    <a:lstStyle/>
                    <a:p>
                      <a:pPr rtl="1"/>
                      <a:r>
                        <a:rPr lang="en-US" dirty="0"/>
                        <a:t>Value</a:t>
                      </a:r>
                      <a:endParaRPr lang="he-IL" dirty="0"/>
                    </a:p>
                  </a:txBody>
                  <a:tcPr/>
                </a:tc>
                <a:extLst>
                  <a:ext uri="{0D108BD9-81ED-4DB2-BD59-A6C34878D82A}">
                    <a16:rowId xmlns:a16="http://schemas.microsoft.com/office/drawing/2014/main" val="2353112703"/>
                  </a:ext>
                </a:extLst>
              </a:tr>
              <a:tr h="932365">
                <a:tc>
                  <a:txBody>
                    <a:bodyPr/>
                    <a:lstStyle/>
                    <a:p>
                      <a:pPr rtl="1"/>
                      <a:r>
                        <a:rPr lang="en-US" dirty="0"/>
                        <a:t>32769 – </a:t>
                      </a:r>
                      <a:r>
                        <a:rPr lang="en-US" dirty="0" err="1"/>
                        <a:t>vlan</a:t>
                      </a:r>
                      <a:r>
                        <a:rPr lang="en-US" dirty="0"/>
                        <a:t> id number gets added to default of 32768</a:t>
                      </a:r>
                    </a:p>
                  </a:txBody>
                  <a:tcPr/>
                </a:tc>
                <a:tc>
                  <a:txBody>
                    <a:bodyPr/>
                    <a:lstStyle/>
                    <a:p>
                      <a:pPr rtl="1"/>
                      <a:r>
                        <a:rPr lang="en-US" dirty="0"/>
                        <a:t>8001 aa:bb:cc:00:01:00</a:t>
                      </a:r>
                      <a:endParaRPr lang="he-IL" dirty="0"/>
                    </a:p>
                  </a:txBody>
                  <a:tcPr/>
                </a:tc>
                <a:tc>
                  <a:txBody>
                    <a:bodyPr/>
                    <a:lstStyle/>
                    <a:p>
                      <a:pPr rtl="1"/>
                      <a:r>
                        <a:rPr lang="en-US" dirty="0"/>
                        <a:t>Root Bridge Priority and MAC</a:t>
                      </a:r>
                      <a:endParaRPr lang="he-IL" dirty="0"/>
                    </a:p>
                  </a:txBody>
                  <a:tcPr/>
                </a:tc>
                <a:extLst>
                  <a:ext uri="{0D108BD9-81ED-4DB2-BD59-A6C34878D82A}">
                    <a16:rowId xmlns:a16="http://schemas.microsoft.com/office/drawing/2014/main" val="1621665720"/>
                  </a:ext>
                </a:extLst>
              </a:tr>
              <a:tr h="595903">
                <a:tc>
                  <a:txBody>
                    <a:bodyPr/>
                    <a:lstStyle/>
                    <a:p>
                      <a:pPr rtl="1"/>
                      <a:r>
                        <a:rPr lang="en-US" dirty="0"/>
                        <a:t>128</a:t>
                      </a:r>
                      <a:endParaRPr lang="he-IL" dirty="0"/>
                    </a:p>
                  </a:txBody>
                  <a:tcPr/>
                </a:tc>
                <a:tc>
                  <a:txBody>
                    <a:bodyPr/>
                    <a:lstStyle/>
                    <a:p>
                      <a:pPr rtl="1"/>
                      <a:r>
                        <a:rPr lang="en-US" dirty="0"/>
                        <a:t>80</a:t>
                      </a:r>
                      <a:endParaRPr lang="he-IL" dirty="0"/>
                    </a:p>
                  </a:txBody>
                  <a:tcPr/>
                </a:tc>
                <a:tc>
                  <a:txBody>
                    <a:bodyPr/>
                    <a:lstStyle/>
                    <a:p>
                      <a:pPr rtl="1"/>
                      <a:r>
                        <a:rPr lang="en-US" dirty="0"/>
                        <a:t>Port-Priority</a:t>
                      </a:r>
                      <a:endParaRPr lang="he-IL" dirty="0"/>
                    </a:p>
                  </a:txBody>
                  <a:tcPr/>
                </a:tc>
                <a:extLst>
                  <a:ext uri="{0D108BD9-81ED-4DB2-BD59-A6C34878D82A}">
                    <a16:rowId xmlns:a16="http://schemas.microsoft.com/office/drawing/2014/main" val="1615497908"/>
                  </a:ext>
                </a:extLst>
              </a:tr>
              <a:tr h="595903">
                <a:tc>
                  <a:txBody>
                    <a:bodyPr/>
                    <a:lstStyle/>
                    <a:p>
                      <a:pPr rtl="1"/>
                      <a:r>
                        <a:rPr lang="en-US" dirty="0"/>
                        <a:t>3</a:t>
                      </a:r>
                      <a:endParaRPr lang="he-IL" dirty="0"/>
                    </a:p>
                  </a:txBody>
                  <a:tcPr/>
                </a:tc>
                <a:tc>
                  <a:txBody>
                    <a:bodyPr/>
                    <a:lstStyle/>
                    <a:p>
                      <a:pPr rtl="1"/>
                      <a:r>
                        <a:rPr lang="en-US" dirty="0"/>
                        <a:t>3</a:t>
                      </a:r>
                      <a:endParaRPr lang="he-IL" dirty="0"/>
                    </a:p>
                  </a:txBody>
                  <a:tcPr/>
                </a:tc>
                <a:tc>
                  <a:txBody>
                    <a:bodyPr/>
                    <a:lstStyle/>
                    <a:p>
                      <a:pPr rtl="1"/>
                      <a:r>
                        <a:rPr lang="en-US" dirty="0"/>
                        <a:t>Port-id</a:t>
                      </a:r>
                      <a:endParaRPr lang="he-IL" dirty="0"/>
                    </a:p>
                  </a:txBody>
                  <a:tcPr/>
                </a:tc>
                <a:extLst>
                  <a:ext uri="{0D108BD9-81ED-4DB2-BD59-A6C34878D82A}">
                    <a16:rowId xmlns:a16="http://schemas.microsoft.com/office/drawing/2014/main" val="4116092026"/>
                  </a:ext>
                </a:extLst>
              </a:tr>
            </a:tbl>
          </a:graphicData>
        </a:graphic>
      </p:graphicFrame>
      <mc:AlternateContent xmlns:mc="http://schemas.openxmlformats.org/markup-compatibility/2006" xmlns:p14="http://schemas.microsoft.com/office/powerpoint/2010/main">
        <mc:Choice Requires="p14">
          <p:contentPart p14:bwMode="auto" r:id="rId2">
            <p14:nvContentPartPr>
              <p14:cNvPr id="74" name="Ink 73">
                <a:extLst>
                  <a:ext uri="{FF2B5EF4-FFF2-40B4-BE49-F238E27FC236}">
                    <a16:creationId xmlns:a16="http://schemas.microsoft.com/office/drawing/2014/main" id="{8E9665FB-8302-F779-C282-D6C43A7B5C2F}"/>
                  </a:ext>
                </a:extLst>
              </p14:cNvPr>
              <p14:cNvContentPartPr/>
              <p14:nvPr/>
            </p14:nvContentPartPr>
            <p14:xfrm>
              <a:off x="7814629" y="1031210"/>
              <a:ext cx="609840" cy="505080"/>
            </p14:xfrm>
          </p:contentPart>
        </mc:Choice>
        <mc:Fallback xmlns="">
          <p:pic>
            <p:nvPicPr>
              <p:cNvPr id="74" name="Ink 73">
                <a:extLst>
                  <a:ext uri="{FF2B5EF4-FFF2-40B4-BE49-F238E27FC236}">
                    <a16:creationId xmlns:a16="http://schemas.microsoft.com/office/drawing/2014/main" id="{8E9665FB-8302-F779-C282-D6C43A7B5C2F}"/>
                  </a:ext>
                </a:extLst>
              </p:cNvPr>
              <p:cNvPicPr/>
              <p:nvPr/>
            </p:nvPicPr>
            <p:blipFill>
              <a:blip r:embed="rId3"/>
              <a:stretch>
                <a:fillRect/>
              </a:stretch>
            </p:blipFill>
            <p:spPr>
              <a:xfrm>
                <a:off x="7808509" y="1025090"/>
                <a:ext cx="622080" cy="517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5" name="Ink 74">
                <a:extLst>
                  <a:ext uri="{FF2B5EF4-FFF2-40B4-BE49-F238E27FC236}">
                    <a16:creationId xmlns:a16="http://schemas.microsoft.com/office/drawing/2014/main" id="{31F179A6-747B-02AC-B8B1-638101F63DA0}"/>
                  </a:ext>
                </a:extLst>
              </p14:cNvPr>
              <p14:cNvContentPartPr/>
              <p14:nvPr/>
            </p14:nvContentPartPr>
            <p14:xfrm>
              <a:off x="8401789" y="1465730"/>
              <a:ext cx="1708920" cy="36360"/>
            </p14:xfrm>
          </p:contentPart>
        </mc:Choice>
        <mc:Fallback xmlns="">
          <p:pic>
            <p:nvPicPr>
              <p:cNvPr id="75" name="Ink 74">
                <a:extLst>
                  <a:ext uri="{FF2B5EF4-FFF2-40B4-BE49-F238E27FC236}">
                    <a16:creationId xmlns:a16="http://schemas.microsoft.com/office/drawing/2014/main" id="{31F179A6-747B-02AC-B8B1-638101F63DA0}"/>
                  </a:ext>
                </a:extLst>
              </p:cNvPr>
              <p:cNvPicPr/>
              <p:nvPr/>
            </p:nvPicPr>
            <p:blipFill>
              <a:blip r:embed="rId5"/>
              <a:stretch>
                <a:fillRect/>
              </a:stretch>
            </p:blipFill>
            <p:spPr>
              <a:xfrm>
                <a:off x="8395669" y="1459610"/>
                <a:ext cx="17211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6" name="Ink 75">
                <a:extLst>
                  <a:ext uri="{FF2B5EF4-FFF2-40B4-BE49-F238E27FC236}">
                    <a16:creationId xmlns:a16="http://schemas.microsoft.com/office/drawing/2014/main" id="{235D8B0B-2F3D-5E8B-47DF-9140A4D0F5EB}"/>
                  </a:ext>
                </a:extLst>
              </p14:cNvPr>
              <p14:cNvContentPartPr/>
              <p14:nvPr/>
            </p14:nvContentPartPr>
            <p14:xfrm>
              <a:off x="189469" y="1341530"/>
              <a:ext cx="747000" cy="332280"/>
            </p14:xfrm>
          </p:contentPart>
        </mc:Choice>
        <mc:Fallback xmlns="">
          <p:pic>
            <p:nvPicPr>
              <p:cNvPr id="76" name="Ink 75">
                <a:extLst>
                  <a:ext uri="{FF2B5EF4-FFF2-40B4-BE49-F238E27FC236}">
                    <a16:creationId xmlns:a16="http://schemas.microsoft.com/office/drawing/2014/main" id="{235D8B0B-2F3D-5E8B-47DF-9140A4D0F5EB}"/>
                  </a:ext>
                </a:extLst>
              </p:cNvPr>
              <p:cNvPicPr/>
              <p:nvPr/>
            </p:nvPicPr>
            <p:blipFill>
              <a:blip r:embed="rId7"/>
              <a:stretch>
                <a:fillRect/>
              </a:stretch>
            </p:blipFill>
            <p:spPr>
              <a:xfrm>
                <a:off x="183349" y="1335410"/>
                <a:ext cx="75924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Ink 76">
                <a:extLst>
                  <a:ext uri="{FF2B5EF4-FFF2-40B4-BE49-F238E27FC236}">
                    <a16:creationId xmlns:a16="http://schemas.microsoft.com/office/drawing/2014/main" id="{0AC43A5A-9A85-09E9-87C2-6BAA03F42D6D}"/>
                  </a:ext>
                </a:extLst>
              </p14:cNvPr>
              <p14:cNvContentPartPr/>
              <p14:nvPr/>
            </p14:nvContentPartPr>
            <p14:xfrm>
              <a:off x="8368309" y="1034450"/>
              <a:ext cx="1586880" cy="54000"/>
            </p14:xfrm>
          </p:contentPart>
        </mc:Choice>
        <mc:Fallback xmlns="">
          <p:pic>
            <p:nvPicPr>
              <p:cNvPr id="77" name="Ink 76">
                <a:extLst>
                  <a:ext uri="{FF2B5EF4-FFF2-40B4-BE49-F238E27FC236}">
                    <a16:creationId xmlns:a16="http://schemas.microsoft.com/office/drawing/2014/main" id="{0AC43A5A-9A85-09E9-87C2-6BAA03F42D6D}"/>
                  </a:ext>
                </a:extLst>
              </p:cNvPr>
              <p:cNvPicPr/>
              <p:nvPr/>
            </p:nvPicPr>
            <p:blipFill>
              <a:blip r:embed="rId9"/>
              <a:stretch>
                <a:fillRect/>
              </a:stretch>
            </p:blipFill>
            <p:spPr>
              <a:xfrm>
                <a:off x="8362189" y="1028330"/>
                <a:ext cx="15991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8" name="Ink 77">
                <a:extLst>
                  <a:ext uri="{FF2B5EF4-FFF2-40B4-BE49-F238E27FC236}">
                    <a16:creationId xmlns:a16="http://schemas.microsoft.com/office/drawing/2014/main" id="{2C62A2D6-BFB0-B60F-7A99-D133483895A9}"/>
                  </a:ext>
                </a:extLst>
              </p14:cNvPr>
              <p14:cNvContentPartPr/>
              <p14:nvPr/>
            </p14:nvContentPartPr>
            <p14:xfrm>
              <a:off x="965989" y="1343330"/>
              <a:ext cx="699840" cy="278640"/>
            </p14:xfrm>
          </p:contentPart>
        </mc:Choice>
        <mc:Fallback xmlns="">
          <p:pic>
            <p:nvPicPr>
              <p:cNvPr id="78" name="Ink 77">
                <a:extLst>
                  <a:ext uri="{FF2B5EF4-FFF2-40B4-BE49-F238E27FC236}">
                    <a16:creationId xmlns:a16="http://schemas.microsoft.com/office/drawing/2014/main" id="{2C62A2D6-BFB0-B60F-7A99-D133483895A9}"/>
                  </a:ext>
                </a:extLst>
              </p:cNvPr>
              <p:cNvPicPr/>
              <p:nvPr/>
            </p:nvPicPr>
            <p:blipFill>
              <a:blip r:embed="rId11"/>
              <a:stretch>
                <a:fillRect/>
              </a:stretch>
            </p:blipFill>
            <p:spPr>
              <a:xfrm>
                <a:off x="959869" y="1337210"/>
                <a:ext cx="712080" cy="290880"/>
              </a:xfrm>
              <a:prstGeom prst="rect">
                <a:avLst/>
              </a:prstGeom>
            </p:spPr>
          </p:pic>
        </mc:Fallback>
      </mc:AlternateContent>
      <p:pic>
        <p:nvPicPr>
          <p:cNvPr id="84" name="Picture 83">
            <a:extLst>
              <a:ext uri="{FF2B5EF4-FFF2-40B4-BE49-F238E27FC236}">
                <a16:creationId xmlns:a16="http://schemas.microsoft.com/office/drawing/2014/main" id="{DCF9783F-0450-2BA4-BBD6-1E6332D0D4B0}"/>
              </a:ext>
            </a:extLst>
          </p:cNvPr>
          <p:cNvPicPr>
            <a:picLocks noChangeAspect="1"/>
          </p:cNvPicPr>
          <p:nvPr/>
        </p:nvPicPr>
        <p:blipFill>
          <a:blip r:embed="rId12"/>
          <a:stretch>
            <a:fillRect/>
          </a:stretch>
        </p:blipFill>
        <p:spPr>
          <a:xfrm>
            <a:off x="189469" y="285"/>
            <a:ext cx="10596281" cy="2282612"/>
          </a:xfrm>
          <a:prstGeom prst="rect">
            <a:avLst/>
          </a:prstGeom>
        </p:spPr>
      </p:pic>
    </p:spTree>
    <p:extLst>
      <p:ext uri="{BB962C8B-B14F-4D97-AF65-F5344CB8AC3E}">
        <p14:creationId xmlns:p14="http://schemas.microsoft.com/office/powerpoint/2010/main" val="1531328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0" name="Oval 19">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9" name="Group 28">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30" name="Straight Connector 29">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10" name="Picture 9" descr="A screenshot of a computer&#10;&#10;Description automatically generated">
            <a:extLst>
              <a:ext uri="{FF2B5EF4-FFF2-40B4-BE49-F238E27FC236}">
                <a16:creationId xmlns:a16="http://schemas.microsoft.com/office/drawing/2014/main" id="{DFF43346-BF54-FCC2-36C0-D91D7CA677B1}"/>
              </a:ext>
            </a:extLst>
          </p:cNvPr>
          <p:cNvPicPr>
            <a:picLocks noChangeAspect="1"/>
          </p:cNvPicPr>
          <p:nvPr/>
        </p:nvPicPr>
        <p:blipFill>
          <a:blip r:embed="rId2"/>
          <a:srcRect r="1" b="2023"/>
          <a:stretch/>
        </p:blipFill>
        <p:spPr>
          <a:xfrm>
            <a:off x="626590" y="317578"/>
            <a:ext cx="10851111" cy="3508437"/>
          </a:xfrm>
          <a:prstGeom prst="rect">
            <a:avLst/>
          </a:prstGeom>
        </p:spPr>
      </p:pic>
      <p:grpSp>
        <p:nvGrpSpPr>
          <p:cNvPr id="35" name="Group 34">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36" name="Straight Connector 35">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41" name="Rectangle 40">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4" name="Straight Connector 43">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D03DC8FF-8B24-713C-ED1E-B53E81E1F710}"/>
              </a:ext>
            </a:extLst>
          </p:cNvPr>
          <p:cNvSpPr txBox="1"/>
          <p:nvPr/>
        </p:nvSpPr>
        <p:spPr>
          <a:xfrm>
            <a:off x="626590" y="4192945"/>
            <a:ext cx="10533595" cy="2129599"/>
          </a:xfrm>
          <a:prstGeom prst="rect">
            <a:avLst/>
          </a:prstGeom>
          <a:noFill/>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dirty="0" err="1">
                <a:solidFill>
                  <a:schemeClr val="bg1"/>
                </a:solidFill>
              </a:rPr>
              <a:t>Caprute</a:t>
            </a:r>
            <a:r>
              <a:rPr lang="en-US" dirty="0">
                <a:solidFill>
                  <a:schemeClr val="bg1"/>
                </a:solidFill>
              </a:rPr>
              <a:t> a configuration BPDU packet, alter it and send it 20 times back on the wire. </a:t>
            </a:r>
          </a:p>
          <a:p>
            <a:pPr indent="-228600">
              <a:lnSpc>
                <a:spcPct val="90000"/>
              </a:lnSpc>
              <a:spcAft>
                <a:spcPts val="600"/>
              </a:spcAft>
              <a:buFont typeface="Arial" panose="020B0604020202020204" pitchFamily="34" charset="0"/>
              <a:buChar char="•"/>
            </a:pPr>
            <a:r>
              <a:rPr lang="en-US" dirty="0">
                <a:solidFill>
                  <a:schemeClr val="bg1"/>
                </a:solidFill>
              </a:rPr>
              <a:t>I leave the bridge/root priority at 32769(32768+vlan id)</a:t>
            </a:r>
          </a:p>
          <a:p>
            <a:pPr indent="-228600">
              <a:lnSpc>
                <a:spcPct val="90000"/>
              </a:lnSpc>
              <a:spcAft>
                <a:spcPts val="600"/>
              </a:spcAft>
              <a:buFont typeface="Arial" panose="020B0604020202020204" pitchFamily="34" charset="0"/>
              <a:buChar char="•"/>
            </a:pPr>
            <a:r>
              <a:rPr lang="en-US" dirty="0">
                <a:solidFill>
                  <a:schemeClr val="bg1"/>
                </a:solidFill>
              </a:rPr>
              <a:t>Change the sending bridge mac to “aa:bb:cc:00:00:00”, which is the lowest </a:t>
            </a:r>
          </a:p>
          <a:p>
            <a:pPr indent="-228600">
              <a:lnSpc>
                <a:spcPct val="90000"/>
              </a:lnSpc>
              <a:spcAft>
                <a:spcPts val="600"/>
              </a:spcAft>
              <a:buFont typeface="Arial" panose="020B0604020202020204" pitchFamily="34" charset="0"/>
              <a:buChar char="•"/>
            </a:pPr>
            <a:r>
              <a:rPr lang="en-US" dirty="0">
                <a:solidFill>
                  <a:schemeClr val="bg1"/>
                </a:solidFill>
              </a:rPr>
              <a:t>And most preferred and declare it as the root mac.</a:t>
            </a:r>
          </a:p>
        </p:txBody>
      </p:sp>
    </p:spTree>
    <p:extLst>
      <p:ext uri="{BB962C8B-B14F-4D97-AF65-F5344CB8AC3E}">
        <p14:creationId xmlns:p14="http://schemas.microsoft.com/office/powerpoint/2010/main" val="11519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a:extLst>
              <a:ext uri="{FF2B5EF4-FFF2-40B4-BE49-F238E27FC236}">
                <a16:creationId xmlns:a16="http://schemas.microsoft.com/office/drawing/2014/main" id="{1EA1DAFF-CECA-492F-BFA1-22C64956B8D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59" name="Oval 58">
              <a:extLst>
                <a:ext uri="{FF2B5EF4-FFF2-40B4-BE49-F238E27FC236}">
                  <a16:creationId xmlns:a16="http://schemas.microsoft.com/office/drawing/2014/main" id="{5D3D3744-142C-4653-90AB-546FE6B84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0BC69CAC-820B-41BA-BFCA-79B45576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D205E7A-88AB-4C4B-B8D1-5A76AA878B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0D4286E9-8501-4EBF-874C-74897B4B6F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45586ADC-910E-45C9-BAB4-CB0EFBEE5B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DAB594C5-5BB0-49AE-8AAC-AE40A6F8A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67">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69" name="Straight Connector 68">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32" name="Content Placeholder 31">
            <a:extLst>
              <a:ext uri="{FF2B5EF4-FFF2-40B4-BE49-F238E27FC236}">
                <a16:creationId xmlns:a16="http://schemas.microsoft.com/office/drawing/2014/main" id="{3B09855F-279B-2C8B-1FCD-9BF4FDA06C29}"/>
              </a:ext>
            </a:extLst>
          </p:cNvPr>
          <p:cNvPicPr>
            <a:picLocks noChangeAspect="1"/>
          </p:cNvPicPr>
          <p:nvPr/>
        </p:nvPicPr>
        <p:blipFill>
          <a:blip r:embed="rId2"/>
          <a:srcRect t="4552" r="1" b="22791"/>
          <a:stretch/>
        </p:blipFill>
        <p:spPr>
          <a:xfrm>
            <a:off x="-1" y="-21513"/>
            <a:ext cx="12192001" cy="5373222"/>
          </a:xfrm>
          <a:prstGeom prst="rect">
            <a:avLst/>
          </a:prstGeom>
          <a:solidFill>
            <a:srgbClr val="FFFFFF">
              <a:shade val="85000"/>
            </a:srgbClr>
          </a:solidFill>
        </p:spPr>
      </p:pic>
      <p:grpSp>
        <p:nvGrpSpPr>
          <p:cNvPr id="74" name="Group 73">
            <a:extLst>
              <a:ext uri="{FF2B5EF4-FFF2-40B4-BE49-F238E27FC236}">
                <a16:creationId xmlns:a16="http://schemas.microsoft.com/office/drawing/2014/main" id="{AF19A774-30A5-488B-9BAF-629C6440294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4192" y="482489"/>
            <a:ext cx="304800" cy="429768"/>
            <a:chOff x="215328" y="-46937"/>
            <a:chExt cx="304800" cy="2773841"/>
          </a:xfrm>
        </p:grpSpPr>
        <p:cxnSp>
          <p:nvCxnSpPr>
            <p:cNvPr id="75" name="Straight Connector 74">
              <a:extLst>
                <a:ext uri="{FF2B5EF4-FFF2-40B4-BE49-F238E27FC236}">
                  <a16:creationId xmlns:a16="http://schemas.microsoft.com/office/drawing/2014/main" id="{291EBF88-5B98-4258-A542-14C3AF2E522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8FBC2D58-9E3C-490D-BD7A-61EF07EA79E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6CF1BB4-1C1D-4EDE-BA26-0243FCF83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0C83729-E02F-4512-AFE7-F4792228BD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80" name="Rectangle 79">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2" name="Group 81">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83" name="Straight Connector 82">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A5B9DF3B-AD0D-B1DE-00B4-C5254DB2685D}"/>
              </a:ext>
            </a:extLst>
          </p:cNvPr>
          <p:cNvSpPr>
            <a:spLocks noGrp="1"/>
          </p:cNvSpPr>
          <p:nvPr>
            <p:ph type="title"/>
          </p:nvPr>
        </p:nvSpPr>
        <p:spPr>
          <a:xfrm>
            <a:off x="81231" y="5514642"/>
            <a:ext cx="11726948" cy="873177"/>
          </a:xfrm>
          <a:noFill/>
        </p:spPr>
        <p:txBody>
          <a:bodyPr vert="horz" lIns="91440" tIns="45720" rIns="91440" bIns="45720" rtlCol="0" anchor="t">
            <a:normAutofit fontScale="90000"/>
          </a:bodyPr>
          <a:lstStyle/>
          <a:p>
            <a:r>
              <a:rPr lang="en-US" sz="4800" dirty="0">
                <a:solidFill>
                  <a:schemeClr val="bg1"/>
                </a:solidFill>
              </a:rPr>
              <a:t>Wireshark capture - KALI-1_Ethernet0_to_IOU3_Ethernet01</a:t>
            </a:r>
            <a:br>
              <a:rPr lang="en-US" sz="4800" dirty="0">
                <a:solidFill>
                  <a:schemeClr val="bg1"/>
                </a:solidFill>
              </a:rPr>
            </a:br>
            <a:endParaRPr lang="en-US" sz="4800" kern="1200" dirty="0">
              <a:solidFill>
                <a:schemeClr val="bg1"/>
              </a:solidFill>
              <a:latin typeface="+mj-lt"/>
              <a:ea typeface="+mj-ea"/>
              <a:cs typeface="+mj-cs"/>
            </a:endParaRPr>
          </a:p>
        </p:txBody>
      </p:sp>
    </p:spTree>
    <p:extLst>
      <p:ext uri="{BB962C8B-B14F-4D97-AF65-F5344CB8AC3E}">
        <p14:creationId xmlns:p14="http://schemas.microsoft.com/office/powerpoint/2010/main" val="1104585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8181FC64-B306-4821-98E2-780662EFC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5" name="Content Placeholder 4">
            <a:extLst>
              <a:ext uri="{FF2B5EF4-FFF2-40B4-BE49-F238E27FC236}">
                <a16:creationId xmlns:a16="http://schemas.microsoft.com/office/drawing/2014/main" id="{AAD045A3-197B-8AB4-712E-3D162E52ADFC}"/>
              </a:ext>
            </a:extLst>
          </p:cNvPr>
          <p:cNvPicPr>
            <a:picLocks noGrp="1" noChangeAspect="1"/>
          </p:cNvPicPr>
          <p:nvPr>
            <p:ph idx="1"/>
          </p:nvPr>
        </p:nvPicPr>
        <p:blipFill>
          <a:blip r:embed="rId2"/>
          <a:srcRect r="13338" b="2"/>
          <a:stretch/>
        </p:blipFill>
        <p:spPr>
          <a:xfrm>
            <a:off x="20" y="10"/>
            <a:ext cx="9947062" cy="6857990"/>
          </a:xfrm>
          <a:prstGeom prst="rect">
            <a:avLst/>
          </a:prstGeom>
          <a:scene3d>
            <a:camera prst="perspectiveRelaxed">
              <a:rot lat="19800000" lon="1200000" rev="20820000"/>
            </a:camera>
            <a:lightRig rig="threePt" dir="t"/>
          </a:scene3d>
          <a:sp3d contourW="6350" prstMaterial="matte">
            <a:bevelT w="101600" h="101600"/>
            <a:contourClr>
              <a:srgbClr val="969696"/>
            </a:contourClr>
          </a:sp3d>
        </p:spPr>
      </p:pic>
      <p:sp>
        <p:nvSpPr>
          <p:cNvPr id="30" name="Freeform: Shape 29">
            <a:extLst>
              <a:ext uri="{FF2B5EF4-FFF2-40B4-BE49-F238E27FC236}">
                <a16:creationId xmlns:a16="http://schemas.microsoft.com/office/drawing/2014/main" id="{5871FC61-DD4E-47D4-81FD-8A7E7D12B3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32" name="Freeform: Shape 31">
            <a:extLst>
              <a:ext uri="{FF2B5EF4-FFF2-40B4-BE49-F238E27FC236}">
                <a16:creationId xmlns:a16="http://schemas.microsoft.com/office/drawing/2014/main" id="{F9EC3F91-A75C-4F74-867E-E4C28C1354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226" y="0"/>
            <a:ext cx="5043774" cy="6858000"/>
          </a:xfrm>
          <a:custGeom>
            <a:avLst/>
            <a:gdLst>
              <a:gd name="connsiteX0" fmla="*/ 1648981 w 5043774"/>
              <a:gd name="connsiteY0" fmla="*/ 0 h 6858000"/>
              <a:gd name="connsiteX1" fmla="*/ 2759699 w 5043774"/>
              <a:gd name="connsiteY1" fmla="*/ 0 h 6858000"/>
              <a:gd name="connsiteX2" fmla="*/ 3379301 w 5043774"/>
              <a:gd name="connsiteY2" fmla="*/ 0 h 6858000"/>
              <a:gd name="connsiteX3" fmla="*/ 3552342 w 5043774"/>
              <a:gd name="connsiteY3" fmla="*/ 0 h 6858000"/>
              <a:gd name="connsiteX4" fmla="*/ 4617166 w 5043774"/>
              <a:gd name="connsiteY4" fmla="*/ 0 h 6858000"/>
              <a:gd name="connsiteX5" fmla="*/ 4786130 w 5043774"/>
              <a:gd name="connsiteY5" fmla="*/ 0 h 6858000"/>
              <a:gd name="connsiteX6" fmla="*/ 4980168 w 5043774"/>
              <a:gd name="connsiteY6" fmla="*/ 0 h 6858000"/>
              <a:gd name="connsiteX7" fmla="*/ 5043774 w 5043774"/>
              <a:gd name="connsiteY7" fmla="*/ 0 h 6858000"/>
              <a:gd name="connsiteX8" fmla="*/ 5043774 w 5043774"/>
              <a:gd name="connsiteY8" fmla="*/ 6858000 h 6858000"/>
              <a:gd name="connsiteX9" fmla="*/ 4980168 w 5043774"/>
              <a:gd name="connsiteY9" fmla="*/ 6858000 h 6858000"/>
              <a:gd name="connsiteX10" fmla="*/ 4786130 w 5043774"/>
              <a:gd name="connsiteY10" fmla="*/ 6858000 h 6858000"/>
              <a:gd name="connsiteX11" fmla="*/ 4617166 w 5043774"/>
              <a:gd name="connsiteY11" fmla="*/ 6858000 h 6858000"/>
              <a:gd name="connsiteX12" fmla="*/ 3552342 w 5043774"/>
              <a:gd name="connsiteY12" fmla="*/ 6858000 h 6858000"/>
              <a:gd name="connsiteX13" fmla="*/ 3379301 w 5043774"/>
              <a:gd name="connsiteY13" fmla="*/ 6858000 h 6858000"/>
              <a:gd name="connsiteX14" fmla="*/ 2759699 w 5043774"/>
              <a:gd name="connsiteY14" fmla="*/ 6858000 h 6858000"/>
              <a:gd name="connsiteX15" fmla="*/ 2542782 w 5043774"/>
              <a:gd name="connsiteY15" fmla="*/ 6858000 h 6858000"/>
              <a:gd name="connsiteX16" fmla="*/ 2429239 w 5043774"/>
              <a:gd name="connsiteY16" fmla="*/ 6780599 h 6858000"/>
              <a:gd name="connsiteX17" fmla="*/ 1904328 w 5043774"/>
              <a:gd name="connsiteY17" fmla="*/ 6374814 h 6858000"/>
              <a:gd name="connsiteX18" fmla="*/ 0 w 5043774"/>
              <a:gd name="connsiteY18" fmla="*/ 3621656 h 6858000"/>
              <a:gd name="connsiteX19" fmla="*/ 1626503 w 5043774"/>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5043774" h="6858000">
                <a:moveTo>
                  <a:pt x="1648981" y="0"/>
                </a:moveTo>
                <a:lnTo>
                  <a:pt x="2759699" y="0"/>
                </a:lnTo>
                <a:lnTo>
                  <a:pt x="3379301" y="0"/>
                </a:lnTo>
                <a:lnTo>
                  <a:pt x="3552342" y="0"/>
                </a:lnTo>
                <a:lnTo>
                  <a:pt x="4617166" y="0"/>
                </a:lnTo>
                <a:lnTo>
                  <a:pt x="4786130" y="0"/>
                </a:lnTo>
                <a:lnTo>
                  <a:pt x="4980168" y="0"/>
                </a:lnTo>
                <a:lnTo>
                  <a:pt x="5043774" y="0"/>
                </a:lnTo>
                <a:lnTo>
                  <a:pt x="5043774" y="6858000"/>
                </a:lnTo>
                <a:lnTo>
                  <a:pt x="4980168" y="6858000"/>
                </a:lnTo>
                <a:lnTo>
                  <a:pt x="4786130" y="6858000"/>
                </a:lnTo>
                <a:lnTo>
                  <a:pt x="4617166" y="6858000"/>
                </a:lnTo>
                <a:lnTo>
                  <a:pt x="3552342" y="6858000"/>
                </a:lnTo>
                <a:lnTo>
                  <a:pt x="3379301" y="6858000"/>
                </a:lnTo>
                <a:lnTo>
                  <a:pt x="2759699" y="6858000"/>
                </a:lnTo>
                <a:lnTo>
                  <a:pt x="2542782" y="6858000"/>
                </a:lnTo>
                <a:lnTo>
                  <a:pt x="2429239" y="6780599"/>
                </a:lnTo>
                <a:cubicBezTo>
                  <a:pt x="2252641" y="6653108"/>
                  <a:pt x="2079285" y="6515397"/>
                  <a:pt x="1904328" y="6374814"/>
                </a:cubicBezTo>
                <a:cubicBezTo>
                  <a:pt x="943579" y="5602839"/>
                  <a:pt x="0" y="4969131"/>
                  <a:pt x="0" y="3621656"/>
                </a:cubicBezTo>
                <a:cubicBezTo>
                  <a:pt x="0" y="2093192"/>
                  <a:pt x="582912" y="754641"/>
                  <a:pt x="1626503" y="14997"/>
                </a:cubicBezTo>
                <a:close/>
              </a:path>
            </a:pathLst>
          </a:custGeom>
          <a:solidFill>
            <a:schemeClr val="bg2">
              <a:tint val="95000"/>
              <a:satMod val="1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Meiryo"/>
            </a:endParaRPr>
          </a:p>
        </p:txBody>
      </p:sp>
      <p:sp>
        <p:nvSpPr>
          <p:cNvPr id="34" name="Freeform: Shape 33">
            <a:extLst>
              <a:ext uri="{FF2B5EF4-FFF2-40B4-BE49-F238E27FC236}">
                <a16:creationId xmlns:a16="http://schemas.microsoft.com/office/drawing/2014/main" id="{829A1E2C-5AC8-40FC-99E9-832069D397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97013"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6" name="TextBox 5">
            <a:extLst>
              <a:ext uri="{FF2B5EF4-FFF2-40B4-BE49-F238E27FC236}">
                <a16:creationId xmlns:a16="http://schemas.microsoft.com/office/drawing/2014/main" id="{9819933A-6C2F-621F-97B5-7EF3AF9532D6}"/>
              </a:ext>
            </a:extLst>
          </p:cNvPr>
          <p:cNvSpPr txBox="1"/>
          <p:nvPr/>
        </p:nvSpPr>
        <p:spPr>
          <a:xfrm>
            <a:off x="8046719" y="2722729"/>
            <a:ext cx="3633747" cy="2700062"/>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dirty="0"/>
              <a:t>The switch connected to the KALI has chosen it for the ROOT ROLE </a:t>
            </a:r>
          </a:p>
          <a:p>
            <a:pPr indent="-228600">
              <a:lnSpc>
                <a:spcPct val="90000"/>
              </a:lnSpc>
              <a:spcAft>
                <a:spcPts val="600"/>
              </a:spcAft>
              <a:buFont typeface="Arial" panose="020B0604020202020204" pitchFamily="34" charset="0"/>
              <a:buChar char="•"/>
            </a:pPr>
            <a:r>
              <a:rPr lang="en-US" sz="2000" dirty="0"/>
              <a:t>And egress port to The kali is a Root port now.</a:t>
            </a:r>
          </a:p>
        </p:txBody>
      </p:sp>
    </p:spTree>
    <p:extLst>
      <p:ext uri="{BB962C8B-B14F-4D97-AF65-F5344CB8AC3E}">
        <p14:creationId xmlns:p14="http://schemas.microsoft.com/office/powerpoint/2010/main" val="3778033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E36E0-FC06-6797-7024-4D633188D67D}"/>
              </a:ext>
            </a:extLst>
          </p:cNvPr>
          <p:cNvSpPr>
            <a:spLocks noGrp="1"/>
          </p:cNvSpPr>
          <p:nvPr>
            <p:ph type="title"/>
          </p:nvPr>
        </p:nvSpPr>
        <p:spPr/>
        <p:txBody>
          <a:bodyPr/>
          <a:lstStyle/>
          <a:p>
            <a:endParaRPr lang="he-IL"/>
          </a:p>
        </p:txBody>
      </p:sp>
      <p:sp>
        <p:nvSpPr>
          <p:cNvPr id="3" name="Content Placeholder 2">
            <a:extLst>
              <a:ext uri="{FF2B5EF4-FFF2-40B4-BE49-F238E27FC236}">
                <a16:creationId xmlns:a16="http://schemas.microsoft.com/office/drawing/2014/main" id="{6AABFAFE-6BD0-6172-BAC0-BF84C76BCCF0}"/>
              </a:ext>
            </a:extLst>
          </p:cNvPr>
          <p:cNvSpPr>
            <a:spLocks noGrp="1"/>
          </p:cNvSpPr>
          <p:nvPr>
            <p:ph idx="1"/>
          </p:nvPr>
        </p:nvSpPr>
        <p:spPr/>
        <p:txBody>
          <a:bodyPr/>
          <a:lstStyle/>
          <a:p>
            <a:endParaRPr lang="he-IL"/>
          </a:p>
        </p:txBody>
      </p:sp>
    </p:spTree>
    <p:extLst>
      <p:ext uri="{BB962C8B-B14F-4D97-AF65-F5344CB8AC3E}">
        <p14:creationId xmlns:p14="http://schemas.microsoft.com/office/powerpoint/2010/main" val="1397468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558</TotalTime>
  <Words>172</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Meiryo</vt:lpstr>
      <vt:lpstr>Aptos</vt:lpstr>
      <vt:lpstr>Aptos Display</vt:lpstr>
      <vt:lpstr>Arial</vt:lpstr>
      <vt:lpstr>Office Theme</vt:lpstr>
      <vt:lpstr>Project Title: STP Attacks and Protection Mechanisms This project explores common attacks on the Spanning Tree Protocol (STP), such as BPDU spoofing and root bridge manipulation, and demonstrates effective countermeasures to secure network topology.</vt:lpstr>
      <vt:lpstr>PowerPoint Presentation</vt:lpstr>
      <vt:lpstr>PowerPoint Presentation</vt:lpstr>
      <vt:lpstr>PowerPoint Presentation</vt:lpstr>
      <vt:lpstr>Wireshark capture - KALI-1_Ethernet0_to_IOU3_Ethernet01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איתן בן ארי</dc:creator>
  <cp:lastModifiedBy>איתן בן ארי</cp:lastModifiedBy>
  <cp:revision>10</cp:revision>
  <dcterms:created xsi:type="dcterms:W3CDTF">2025-01-21T19:29:56Z</dcterms:created>
  <dcterms:modified xsi:type="dcterms:W3CDTF">2025-01-22T15:05:20Z</dcterms:modified>
</cp:coreProperties>
</file>