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62" r:id="rId1"/>
  </p:sldMasterIdLst>
  <p:sldIdLst>
    <p:sldId id="256" r:id="rId2"/>
    <p:sldId id="257" r:id="rId3"/>
    <p:sldId id="268" r:id="rId4"/>
    <p:sldId id="267" r:id="rId5"/>
    <p:sldId id="266" r:id="rId6"/>
    <p:sldId id="265" r:id="rId7"/>
    <p:sldId id="273" r:id="rId8"/>
    <p:sldId id="272" r:id="rId9"/>
    <p:sldId id="278" r:id="rId10"/>
    <p:sldId id="277" r:id="rId11"/>
    <p:sldId id="276" r:id="rId12"/>
    <p:sldId id="300" r:id="rId13"/>
    <p:sldId id="282" r:id="rId14"/>
    <p:sldId id="275" r:id="rId15"/>
    <p:sldId id="274" r:id="rId16"/>
    <p:sldId id="279" r:id="rId17"/>
    <p:sldId id="284" r:id="rId18"/>
    <p:sldId id="286" r:id="rId19"/>
    <p:sldId id="289" r:id="rId20"/>
    <p:sldId id="288" r:id="rId21"/>
    <p:sldId id="291" r:id="rId22"/>
    <p:sldId id="290" r:id="rId23"/>
    <p:sldId id="294" r:id="rId24"/>
    <p:sldId id="293" r:id="rId25"/>
    <p:sldId id="292" r:id="rId26"/>
    <p:sldId id="296" r:id="rId27"/>
    <p:sldId id="295" r:id="rId28"/>
    <p:sldId id="271" r:id="rId29"/>
    <p:sldId id="270" r:id="rId30"/>
    <p:sldId id="269" r:id="rId31"/>
    <p:sldId id="297" r:id="rId32"/>
    <p:sldId id="299" r:id="rId33"/>
    <p:sldId id="305" r:id="rId34"/>
    <p:sldId id="301" r:id="rId35"/>
    <p:sldId id="304" r:id="rId36"/>
    <p:sldId id="29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979" autoAdjust="0"/>
    <p:restoredTop sz="94660"/>
  </p:normalViewPr>
  <p:slideViewPr>
    <p:cSldViewPr snapToGrid="0">
      <p:cViewPr varScale="1">
        <p:scale>
          <a:sx n="105" d="100"/>
          <a:sy n="105" d="100"/>
        </p:scale>
        <p:origin x="82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איתן בן ארי" userId="23539b69678a3dc6" providerId="LiveId" clId="{561C7974-B75C-4C38-8E15-C3F8C5419F23}"/>
    <pc:docChg chg="custSel addSld delSld modSld sldOrd">
      <pc:chgData name="איתן בן ארי" userId="23539b69678a3dc6" providerId="LiveId" clId="{561C7974-B75C-4C38-8E15-C3F8C5419F23}" dt="2024-11-10T10:50:39.323" v="622" actId="20577"/>
      <pc:docMkLst>
        <pc:docMk/>
      </pc:docMkLst>
      <pc:sldChg chg="addSp delSp modSp mod">
        <pc:chgData name="איתן בן ארי" userId="23539b69678a3dc6" providerId="LiveId" clId="{561C7974-B75C-4C38-8E15-C3F8C5419F23}" dt="2024-11-07T13:25:44.498" v="22" actId="20577"/>
        <pc:sldMkLst>
          <pc:docMk/>
          <pc:sldMk cId="1307632651" sldId="276"/>
        </pc:sldMkLst>
        <pc:spChg chg="add mod">
          <ac:chgData name="איתן בן ארי" userId="23539b69678a3dc6" providerId="LiveId" clId="{561C7974-B75C-4C38-8E15-C3F8C5419F23}" dt="2024-11-07T13:25:44.498" v="22" actId="20577"/>
          <ac:spMkLst>
            <pc:docMk/>
            <pc:sldMk cId="1307632651" sldId="276"/>
            <ac:spMk id="13" creationId="{EEE63236-B7CD-D88C-234B-9530E718909B}"/>
          </ac:spMkLst>
        </pc:spChg>
        <pc:picChg chg="del">
          <ac:chgData name="איתן בן ארי" userId="23539b69678a3dc6" providerId="LiveId" clId="{561C7974-B75C-4C38-8E15-C3F8C5419F23}" dt="2024-11-07T13:21:17.438" v="2" actId="21"/>
          <ac:picMkLst>
            <pc:docMk/>
            <pc:sldMk cId="1307632651" sldId="276"/>
            <ac:picMk id="3" creationId="{7D2A1207-7380-D095-3EB8-84336824D9E0}"/>
          </ac:picMkLst>
        </pc:picChg>
        <pc:picChg chg="mod">
          <ac:chgData name="איתן בן ארי" userId="23539b69678a3dc6" providerId="LiveId" clId="{561C7974-B75C-4C38-8E15-C3F8C5419F23}" dt="2024-11-07T13:23:20.039" v="16" actId="1076"/>
          <ac:picMkLst>
            <pc:docMk/>
            <pc:sldMk cId="1307632651" sldId="276"/>
            <ac:picMk id="4" creationId="{0F33D32C-57A4-3A1D-15EA-B9B1B82A3954}"/>
          </ac:picMkLst>
        </pc:picChg>
        <pc:picChg chg="add mod">
          <ac:chgData name="איתן בן ארי" userId="23539b69678a3dc6" providerId="LiveId" clId="{561C7974-B75C-4C38-8E15-C3F8C5419F23}" dt="2024-11-07T13:21:56.952" v="5" actId="1076"/>
          <ac:picMkLst>
            <pc:docMk/>
            <pc:sldMk cId="1307632651" sldId="276"/>
            <ac:picMk id="5" creationId="{43051A69-0384-2BEC-68CA-C98DE9049CBF}"/>
          </ac:picMkLst>
        </pc:picChg>
        <pc:picChg chg="del">
          <ac:chgData name="איתן בן ארי" userId="23539b69678a3dc6" providerId="LiveId" clId="{561C7974-B75C-4C38-8E15-C3F8C5419F23}" dt="2024-11-07T13:21:20.182" v="3" actId="21"/>
          <ac:picMkLst>
            <pc:docMk/>
            <pc:sldMk cId="1307632651" sldId="276"/>
            <ac:picMk id="6" creationId="{696266F6-29CC-DDD4-BB50-4EAD11EAC707}"/>
          </ac:picMkLst>
        </pc:picChg>
        <pc:picChg chg="del mod">
          <ac:chgData name="איתן בן ארי" userId="23539b69678a3dc6" providerId="LiveId" clId="{561C7974-B75C-4C38-8E15-C3F8C5419F23}" dt="2024-11-07T13:22:57.369" v="14" actId="21"/>
          <ac:picMkLst>
            <pc:docMk/>
            <pc:sldMk cId="1307632651" sldId="276"/>
            <ac:picMk id="7" creationId="{3E142A8D-506F-D190-0942-64BAB86E564C}"/>
          </ac:picMkLst>
        </pc:picChg>
        <pc:picChg chg="add mod">
          <ac:chgData name="איתן בן ארי" userId="23539b69678a3dc6" providerId="LiveId" clId="{561C7974-B75C-4C38-8E15-C3F8C5419F23}" dt="2024-11-07T13:22:59.096" v="15" actId="1076"/>
          <ac:picMkLst>
            <pc:docMk/>
            <pc:sldMk cId="1307632651" sldId="276"/>
            <ac:picMk id="11" creationId="{1B532A1C-E68E-DFDE-B147-E8FEA18F1F56}"/>
          </ac:picMkLst>
        </pc:picChg>
      </pc:sldChg>
      <pc:sldChg chg="modSp mod">
        <pc:chgData name="איתן בן ארי" userId="23539b69678a3dc6" providerId="LiveId" clId="{561C7974-B75C-4C38-8E15-C3F8C5419F23}" dt="2024-11-10T10:50:39.323" v="622" actId="20577"/>
        <pc:sldMkLst>
          <pc:docMk/>
          <pc:sldMk cId="3339373964" sldId="288"/>
        </pc:sldMkLst>
        <pc:spChg chg="mod">
          <ac:chgData name="איתן בן ארי" userId="23539b69678a3dc6" providerId="LiveId" clId="{561C7974-B75C-4C38-8E15-C3F8C5419F23}" dt="2024-11-10T10:50:39.323" v="622" actId="20577"/>
          <ac:spMkLst>
            <pc:docMk/>
            <pc:sldMk cId="3339373964" sldId="288"/>
            <ac:spMk id="9" creationId="{1D361837-880B-2678-3096-D6AC56E18C6A}"/>
          </ac:spMkLst>
        </pc:spChg>
      </pc:sldChg>
      <pc:sldChg chg="ord">
        <pc:chgData name="איתן בן ארי" userId="23539b69678a3dc6" providerId="LiveId" clId="{561C7974-B75C-4C38-8E15-C3F8C5419F23}" dt="2024-11-07T13:32:54.756" v="66"/>
        <pc:sldMkLst>
          <pc:docMk/>
          <pc:sldMk cId="3143424843" sldId="298"/>
        </pc:sldMkLst>
      </pc:sldChg>
      <pc:sldChg chg="addSp delSp modSp new mod">
        <pc:chgData name="איתן בן ארי" userId="23539b69678a3dc6" providerId="LiveId" clId="{561C7974-B75C-4C38-8E15-C3F8C5419F23}" dt="2024-11-07T13:32:35.519" v="63" actId="14100"/>
        <pc:sldMkLst>
          <pc:docMk/>
          <pc:sldMk cId="457167540" sldId="300"/>
        </pc:sldMkLst>
        <pc:spChg chg="del">
          <ac:chgData name="איתן בן ארי" userId="23539b69678a3dc6" providerId="LiveId" clId="{561C7974-B75C-4C38-8E15-C3F8C5419F23}" dt="2024-11-07T13:26:23.680" v="26" actId="21"/>
          <ac:spMkLst>
            <pc:docMk/>
            <pc:sldMk cId="457167540" sldId="300"/>
            <ac:spMk id="2" creationId="{D225FB09-B495-FF60-2C7D-4B5CD12B4D68}"/>
          </ac:spMkLst>
        </pc:spChg>
        <pc:spChg chg="del">
          <ac:chgData name="איתן בן ארי" userId="23539b69678a3dc6" providerId="LiveId" clId="{561C7974-B75C-4C38-8E15-C3F8C5419F23}" dt="2024-11-07T13:26:25.481" v="27" actId="21"/>
          <ac:spMkLst>
            <pc:docMk/>
            <pc:sldMk cId="457167540" sldId="300"/>
            <ac:spMk id="3" creationId="{A65FA0BF-A67A-136F-D0EC-73FB20D9FECC}"/>
          </ac:spMkLst>
        </pc:spChg>
        <pc:spChg chg="add mod">
          <ac:chgData name="איתן בן ארי" userId="23539b69678a3dc6" providerId="LiveId" clId="{561C7974-B75C-4C38-8E15-C3F8C5419F23}" dt="2024-11-07T13:32:31.584" v="62" actId="1076"/>
          <ac:spMkLst>
            <pc:docMk/>
            <pc:sldMk cId="457167540" sldId="300"/>
            <ac:spMk id="12" creationId="{61D8F6D6-796F-B33D-4A9A-D0D7C75F47D7}"/>
          </ac:spMkLst>
        </pc:spChg>
        <pc:picChg chg="add mod">
          <ac:chgData name="איתן בן ארי" userId="23539b69678a3dc6" providerId="LiveId" clId="{561C7974-B75C-4C38-8E15-C3F8C5419F23}" dt="2024-11-07T13:27:14.623" v="30" actId="14100"/>
          <ac:picMkLst>
            <pc:docMk/>
            <pc:sldMk cId="457167540" sldId="300"/>
            <ac:picMk id="5" creationId="{D24F9F4D-1418-FC1C-DD6F-D89EF8746D12}"/>
          </ac:picMkLst>
        </pc:picChg>
        <pc:picChg chg="add mod">
          <ac:chgData name="איתן בן ארי" userId="23539b69678a3dc6" providerId="LiveId" clId="{561C7974-B75C-4C38-8E15-C3F8C5419F23}" dt="2024-11-07T13:32:35.519" v="63" actId="14100"/>
          <ac:picMkLst>
            <pc:docMk/>
            <pc:sldMk cId="457167540" sldId="300"/>
            <ac:picMk id="7" creationId="{53F7DCF3-0E2E-7C96-EEDD-27CC99ED9079}"/>
          </ac:picMkLst>
        </pc:picChg>
        <pc:cxnChg chg="add mod">
          <ac:chgData name="איתן בן ארי" userId="23539b69678a3dc6" providerId="LiveId" clId="{561C7974-B75C-4C38-8E15-C3F8C5419F23}" dt="2024-11-07T13:27:59.158" v="36" actId="14100"/>
          <ac:cxnSpMkLst>
            <pc:docMk/>
            <pc:sldMk cId="457167540" sldId="300"/>
            <ac:cxnSpMk id="9" creationId="{49E0041F-9347-2B45-4503-8CD93D102F4D}"/>
          </ac:cxnSpMkLst>
        </pc:cxnChg>
      </pc:sldChg>
      <pc:sldChg chg="new del">
        <pc:chgData name="איתן בן ארי" userId="23539b69678a3dc6" providerId="LiveId" clId="{561C7974-B75C-4C38-8E15-C3F8C5419F23}" dt="2024-11-07T13:26:03.967" v="24" actId="2696"/>
        <pc:sldMkLst>
          <pc:docMk/>
          <pc:sldMk cId="3030246266" sldId="300"/>
        </pc:sldMkLst>
      </pc:sldChg>
      <pc:sldChg chg="addSp delSp modSp new mod">
        <pc:chgData name="איתן בן ארי" userId="23539b69678a3dc6" providerId="LiveId" clId="{561C7974-B75C-4C38-8E15-C3F8C5419F23}" dt="2024-11-10T10:29:29.886" v="203" actId="21"/>
        <pc:sldMkLst>
          <pc:docMk/>
          <pc:sldMk cId="3849687356" sldId="301"/>
        </pc:sldMkLst>
        <pc:spChg chg="mod">
          <ac:chgData name="איתן בן ארי" userId="23539b69678a3dc6" providerId="LiveId" clId="{561C7974-B75C-4C38-8E15-C3F8C5419F23}" dt="2024-11-10T10:27:46.418" v="186" actId="20577"/>
          <ac:spMkLst>
            <pc:docMk/>
            <pc:sldMk cId="3849687356" sldId="301"/>
            <ac:spMk id="2" creationId="{307A5F9F-C36F-341E-6EBD-1D88188E6F7A}"/>
          </ac:spMkLst>
        </pc:spChg>
        <pc:spChg chg="del">
          <ac:chgData name="איתן בן ארי" userId="23539b69678a3dc6" providerId="LiveId" clId="{561C7974-B75C-4C38-8E15-C3F8C5419F23}" dt="2024-11-07T13:34:45.854" v="75" actId="21"/>
          <ac:spMkLst>
            <pc:docMk/>
            <pc:sldMk cId="3849687356" sldId="301"/>
            <ac:spMk id="2" creationId="{5686DE26-D265-C3D5-ABB2-4C58908604AA}"/>
          </ac:spMkLst>
        </pc:spChg>
        <pc:spChg chg="del">
          <ac:chgData name="איתן בן ארי" userId="23539b69678a3dc6" providerId="LiveId" clId="{561C7974-B75C-4C38-8E15-C3F8C5419F23}" dt="2024-11-07T13:33:49.125" v="67" actId="22"/>
          <ac:spMkLst>
            <pc:docMk/>
            <pc:sldMk cId="3849687356" sldId="301"/>
            <ac:spMk id="3" creationId="{B0FE8AE7-688C-C3E4-88E4-F4F8B5411702}"/>
          </ac:spMkLst>
        </pc:spChg>
        <pc:spChg chg="add mod">
          <ac:chgData name="איתן בן ארי" userId="23539b69678a3dc6" providerId="LiveId" clId="{561C7974-B75C-4C38-8E15-C3F8C5419F23}" dt="2024-11-10T10:26:56.834" v="129" actId="20577"/>
          <ac:spMkLst>
            <pc:docMk/>
            <pc:sldMk cId="3849687356" sldId="301"/>
            <ac:spMk id="6" creationId="{D6AF2A18-F503-7578-C03E-E39CDA5BD0B0}"/>
          </ac:spMkLst>
        </pc:spChg>
        <pc:spChg chg="add del mod">
          <ac:chgData name="איתן בן ארי" userId="23539b69678a3dc6" providerId="LiveId" clId="{561C7974-B75C-4C38-8E15-C3F8C5419F23}" dt="2024-11-10T10:29:29.886" v="203" actId="21"/>
          <ac:spMkLst>
            <pc:docMk/>
            <pc:sldMk cId="3849687356" sldId="301"/>
            <ac:spMk id="8" creationId="{FA0598D6-C91A-8BF1-BA4E-8B538BB99A42}"/>
          </ac:spMkLst>
        </pc:spChg>
        <pc:picChg chg="add del mod">
          <ac:chgData name="איתן בן ארי" userId="23539b69678a3dc6" providerId="LiveId" clId="{561C7974-B75C-4C38-8E15-C3F8C5419F23}" dt="2024-11-10T10:27:12.424" v="132" actId="21"/>
          <ac:picMkLst>
            <pc:docMk/>
            <pc:sldMk cId="3849687356" sldId="301"/>
            <ac:picMk id="4" creationId="{90C6989D-4C59-426C-6A8D-479C5BDE5C87}"/>
          </ac:picMkLst>
        </pc:picChg>
        <pc:picChg chg="add mod ord">
          <ac:chgData name="איתן בן ארי" userId="23539b69678a3dc6" providerId="LiveId" clId="{561C7974-B75C-4C38-8E15-C3F8C5419F23}" dt="2024-11-07T13:33:56.055" v="70" actId="1076"/>
          <ac:picMkLst>
            <pc:docMk/>
            <pc:sldMk cId="3849687356" sldId="301"/>
            <ac:picMk id="5" creationId="{5D026144-4D0D-ECD0-814D-0D894B461DCB}"/>
          </ac:picMkLst>
        </pc:picChg>
        <pc:picChg chg="add mod">
          <ac:chgData name="איתן בן ארי" userId="23539b69678a3dc6" providerId="LiveId" clId="{561C7974-B75C-4C38-8E15-C3F8C5419F23}" dt="2024-11-10T10:28:23.978" v="189" actId="1076"/>
          <ac:picMkLst>
            <pc:docMk/>
            <pc:sldMk cId="3849687356" sldId="301"/>
            <ac:picMk id="7" creationId="{5D7D093E-C48F-517F-A36C-EFC47AC0314A}"/>
          </ac:picMkLst>
        </pc:picChg>
      </pc:sldChg>
      <pc:sldChg chg="del">
        <pc:chgData name="איתן בן ארי" userId="23539b69678a3dc6" providerId="LiveId" clId="{561C7974-B75C-4C38-8E15-C3F8C5419F23}" dt="2024-11-10T10:48:05.368" v="589" actId="2696"/>
        <pc:sldMkLst>
          <pc:docMk/>
          <pc:sldMk cId="101691655" sldId="302"/>
        </pc:sldMkLst>
      </pc:sldChg>
      <pc:sldChg chg="modSp del mod">
        <pc:chgData name="איתן בן ארי" userId="23539b69678a3dc6" providerId="LiveId" clId="{561C7974-B75C-4C38-8E15-C3F8C5419F23}" dt="2024-11-10T10:32:42.075" v="381" actId="2696"/>
        <pc:sldMkLst>
          <pc:docMk/>
          <pc:sldMk cId="817689407" sldId="303"/>
        </pc:sldMkLst>
        <pc:picChg chg="mod">
          <ac:chgData name="איתן בן ארי" userId="23539b69678a3dc6" providerId="LiveId" clId="{561C7974-B75C-4C38-8E15-C3F8C5419F23}" dt="2024-11-10T10:16:50.586" v="77" actId="14100"/>
          <ac:picMkLst>
            <pc:docMk/>
            <pc:sldMk cId="817689407" sldId="303"/>
            <ac:picMk id="4" creationId="{6DF51CDC-9B3D-6FB1-4891-BD31CD14FDE1}"/>
          </ac:picMkLst>
        </pc:picChg>
      </pc:sldChg>
      <pc:sldChg chg="addSp delSp modSp new mod ord">
        <pc:chgData name="איתן בן ארי" userId="23539b69678a3dc6" providerId="LiveId" clId="{561C7974-B75C-4C38-8E15-C3F8C5419F23}" dt="2024-11-10T10:32:25.682" v="380" actId="1076"/>
        <pc:sldMkLst>
          <pc:docMk/>
          <pc:sldMk cId="3077844682" sldId="304"/>
        </pc:sldMkLst>
        <pc:spChg chg="del">
          <ac:chgData name="איתן בן ארי" userId="23539b69678a3dc6" providerId="LiveId" clId="{561C7974-B75C-4C38-8E15-C3F8C5419F23}" dt="2024-11-10T10:29:00.310" v="196" actId="21"/>
          <ac:spMkLst>
            <pc:docMk/>
            <pc:sldMk cId="3077844682" sldId="304"/>
            <ac:spMk id="2" creationId="{AAFD396C-CF29-C7E4-B469-8C8B21EF757B}"/>
          </ac:spMkLst>
        </pc:spChg>
        <pc:spChg chg="del">
          <ac:chgData name="איתן בן ארי" userId="23539b69678a3dc6" providerId="LiveId" clId="{561C7974-B75C-4C38-8E15-C3F8C5419F23}" dt="2024-11-10T10:27:13.909" v="135"/>
          <ac:spMkLst>
            <pc:docMk/>
            <pc:sldMk cId="3077844682" sldId="304"/>
            <ac:spMk id="3" creationId="{CFDC2143-BF5D-1EBE-20C3-B4F0572F65D2}"/>
          </ac:spMkLst>
        </pc:spChg>
        <pc:spChg chg="add mod">
          <ac:chgData name="איתן בן ארי" userId="23539b69678a3dc6" providerId="LiveId" clId="{561C7974-B75C-4C38-8E15-C3F8C5419F23}" dt="2024-11-10T10:31:21.626" v="374" actId="20577"/>
          <ac:spMkLst>
            <pc:docMk/>
            <pc:sldMk cId="3077844682" sldId="304"/>
            <ac:spMk id="8" creationId="{FA0598D6-C91A-8BF1-BA4E-8B538BB99A42}"/>
          </ac:spMkLst>
        </pc:spChg>
        <pc:spChg chg="add del mod">
          <ac:chgData name="איתן בן ארי" userId="23539b69678a3dc6" providerId="LiveId" clId="{561C7974-B75C-4C38-8E15-C3F8C5419F23}" dt="2024-11-10T10:30:57.558" v="325" actId="21"/>
          <ac:spMkLst>
            <pc:docMk/>
            <pc:sldMk cId="3077844682" sldId="304"/>
            <ac:spMk id="10" creationId="{C2711D4E-90B4-07F7-EEB1-A1B279B189C1}"/>
          </ac:spMkLst>
        </pc:spChg>
        <pc:picChg chg="add del mod">
          <ac:chgData name="איתן בן ארי" userId="23539b69678a3dc6" providerId="LiveId" clId="{561C7974-B75C-4C38-8E15-C3F8C5419F23}" dt="2024-11-10T10:30:52.518" v="323" actId="21"/>
          <ac:picMkLst>
            <pc:docMk/>
            <pc:sldMk cId="3077844682" sldId="304"/>
            <ac:picMk id="4" creationId="{90C6989D-4C59-426C-6A8D-479C5BDE5C87}"/>
          </ac:picMkLst>
        </pc:picChg>
        <pc:picChg chg="add del mod">
          <ac:chgData name="איתן בן ארי" userId="23539b69678a3dc6" providerId="LiveId" clId="{561C7974-B75C-4C38-8E15-C3F8C5419F23}" dt="2024-11-10T10:29:36.125" v="208" actId="21"/>
          <ac:picMkLst>
            <pc:docMk/>
            <pc:sldMk cId="3077844682" sldId="304"/>
            <ac:picMk id="5" creationId="{DECF4F01-9F4D-BF17-A3AF-8D92B06090AC}"/>
          </ac:picMkLst>
        </pc:picChg>
        <pc:picChg chg="add mod">
          <ac:chgData name="איתן בן ארי" userId="23539b69678a3dc6" providerId="LiveId" clId="{561C7974-B75C-4C38-8E15-C3F8C5419F23}" dt="2024-11-10T10:30:55.250" v="324" actId="1076"/>
          <ac:picMkLst>
            <pc:docMk/>
            <pc:sldMk cId="3077844682" sldId="304"/>
            <ac:picMk id="7" creationId="{87C5E730-9BB1-0F54-16C3-4F5C217C77AE}"/>
          </ac:picMkLst>
        </pc:picChg>
        <pc:picChg chg="add mod">
          <ac:chgData name="איתן בן ארי" userId="23539b69678a3dc6" providerId="LiveId" clId="{561C7974-B75C-4C38-8E15-C3F8C5419F23}" dt="2024-11-10T10:32:25.682" v="380" actId="1076"/>
          <ac:picMkLst>
            <pc:docMk/>
            <pc:sldMk cId="3077844682" sldId="304"/>
            <ac:picMk id="12" creationId="{37392846-FBDC-0F1C-92F7-18A79CB91ACD}"/>
          </ac:picMkLst>
        </pc:picChg>
      </pc:sldChg>
      <pc:sldChg chg="addSp delSp modSp new mod">
        <pc:chgData name="איתן בן ארי" userId="23539b69678a3dc6" providerId="LiveId" clId="{561C7974-B75C-4C38-8E15-C3F8C5419F23}" dt="2024-11-10T10:34:41.363" v="588" actId="1076"/>
        <pc:sldMkLst>
          <pc:docMk/>
          <pc:sldMk cId="2742888706" sldId="305"/>
        </pc:sldMkLst>
        <pc:spChg chg="del">
          <ac:chgData name="איתן בן ארי" userId="23539b69678a3dc6" providerId="LiveId" clId="{561C7974-B75C-4C38-8E15-C3F8C5419F23}" dt="2024-11-10T10:33:42.150" v="385" actId="21"/>
          <ac:spMkLst>
            <pc:docMk/>
            <pc:sldMk cId="2742888706" sldId="305"/>
            <ac:spMk id="2" creationId="{B3400585-ECD9-D79A-58A4-93B6038DC006}"/>
          </ac:spMkLst>
        </pc:spChg>
        <pc:spChg chg="del">
          <ac:chgData name="איתן בן ארי" userId="23539b69678a3dc6" providerId="LiveId" clId="{561C7974-B75C-4C38-8E15-C3F8C5419F23}" dt="2024-11-10T10:33:38.428" v="383" actId="22"/>
          <ac:spMkLst>
            <pc:docMk/>
            <pc:sldMk cId="2742888706" sldId="305"/>
            <ac:spMk id="3" creationId="{0B2F4162-1E08-033B-40F1-4360C0BFDA24}"/>
          </ac:spMkLst>
        </pc:spChg>
        <pc:spChg chg="add mod">
          <ac:chgData name="איתן בן ארי" userId="23539b69678a3dc6" providerId="LiveId" clId="{561C7974-B75C-4C38-8E15-C3F8C5419F23}" dt="2024-11-10T10:34:41.363" v="588" actId="1076"/>
          <ac:spMkLst>
            <pc:docMk/>
            <pc:sldMk cId="2742888706" sldId="305"/>
            <ac:spMk id="6" creationId="{30093584-865D-7B75-5EFC-11E752355AB1}"/>
          </ac:spMkLst>
        </pc:spChg>
        <pc:picChg chg="add mod ord">
          <ac:chgData name="איתן בן ארי" userId="23539b69678a3dc6" providerId="LiveId" clId="{561C7974-B75C-4C38-8E15-C3F8C5419F23}" dt="2024-11-10T10:33:49.721" v="389" actId="1076"/>
          <ac:picMkLst>
            <pc:docMk/>
            <pc:sldMk cId="2742888706" sldId="305"/>
            <ac:picMk id="5" creationId="{79CF4C5F-A1CA-3FE0-93E6-44E71C299162}"/>
          </ac:picMkLst>
        </pc:picChg>
      </pc:sldChg>
    </pc:docChg>
  </pc:docChgLst>
  <pc:docChgLst>
    <pc:chgData name="איתן בן ארי" userId="23539b69678a3dc6" providerId="LiveId" clId="{0A7085A0-1D90-46B5-9EB1-0E7856056C00}"/>
    <pc:docChg chg="undo custSel addSld modSld">
      <pc:chgData name="איתן בן ארי" userId="23539b69678a3dc6" providerId="LiveId" clId="{0A7085A0-1D90-46B5-9EB1-0E7856056C00}" dt="2024-11-04T17:09:55.464" v="405" actId="27636"/>
      <pc:docMkLst>
        <pc:docMk/>
      </pc:docMkLst>
      <pc:sldChg chg="modSp mod">
        <pc:chgData name="איתן בן ארי" userId="23539b69678a3dc6" providerId="LiveId" clId="{0A7085A0-1D90-46B5-9EB1-0E7856056C00}" dt="2024-11-04T17:09:55.464" v="405" actId="27636"/>
        <pc:sldMkLst>
          <pc:docMk/>
          <pc:sldMk cId="1227370993" sldId="257"/>
        </pc:sldMkLst>
        <pc:spChg chg="mod ord">
          <ac:chgData name="איתן בן ארי" userId="23539b69678a3dc6" providerId="LiveId" clId="{0A7085A0-1D90-46B5-9EB1-0E7856056C00}" dt="2024-11-04T17:09:55.464" v="405" actId="27636"/>
          <ac:spMkLst>
            <pc:docMk/>
            <pc:sldMk cId="1227370993" sldId="257"/>
            <ac:spMk id="2" creationId="{FD0F043A-C27C-E054-DE1F-FEFE49EE1C14}"/>
          </ac:spMkLst>
        </pc:spChg>
        <pc:spChg chg="mod">
          <ac:chgData name="איתן בן ארי" userId="23539b69678a3dc6" providerId="LiveId" clId="{0A7085A0-1D90-46B5-9EB1-0E7856056C00}" dt="2024-11-04T17:08:35.819" v="391" actId="1076"/>
          <ac:spMkLst>
            <pc:docMk/>
            <pc:sldMk cId="1227370993" sldId="257"/>
            <ac:spMk id="3" creationId="{1EFB35CA-D12E-2EE1-FE2E-BA67017F60CC}"/>
          </ac:spMkLst>
        </pc:spChg>
        <pc:graphicFrameChg chg="mod">
          <ac:chgData name="איתן בן ארי" userId="23539b69678a3dc6" providerId="LiveId" clId="{0A7085A0-1D90-46B5-9EB1-0E7856056C00}" dt="2024-11-04T17:08:33.226" v="390" actId="1076"/>
          <ac:graphicFrameMkLst>
            <pc:docMk/>
            <pc:sldMk cId="1227370993" sldId="257"/>
            <ac:graphicFrameMk id="5" creationId="{DA1B287E-FCC2-F3C1-8CD2-0C812A119CC1}"/>
          </ac:graphicFrameMkLst>
        </pc:graphicFrameChg>
        <pc:picChg chg="mod">
          <ac:chgData name="איתן בן ארי" userId="23539b69678a3dc6" providerId="LiveId" clId="{0A7085A0-1D90-46B5-9EB1-0E7856056C00}" dt="2024-11-04T17:08:59.284" v="398" actId="14100"/>
          <ac:picMkLst>
            <pc:docMk/>
            <pc:sldMk cId="1227370993" sldId="257"/>
            <ac:picMk id="13" creationId="{4E49512C-BF11-4022-A295-CEBAF498FED4}"/>
          </ac:picMkLst>
        </pc:picChg>
      </pc:sldChg>
      <pc:sldChg chg="modSp mod">
        <pc:chgData name="איתן בן ארי" userId="23539b69678a3dc6" providerId="LiveId" clId="{0A7085A0-1D90-46B5-9EB1-0E7856056C00}" dt="2024-11-04T15:38:16.483" v="91" actId="14100"/>
        <pc:sldMkLst>
          <pc:docMk/>
          <pc:sldMk cId="2404805485" sldId="265"/>
        </pc:sldMkLst>
        <pc:spChg chg="mod">
          <ac:chgData name="איתן בן ארי" userId="23539b69678a3dc6" providerId="LiveId" clId="{0A7085A0-1D90-46B5-9EB1-0E7856056C00}" dt="2024-11-04T15:38:12.877" v="90" actId="1076"/>
          <ac:spMkLst>
            <pc:docMk/>
            <pc:sldMk cId="2404805485" sldId="265"/>
            <ac:spMk id="13" creationId="{1FB214E7-25EB-B855-E34F-BA0D0DFF2003}"/>
          </ac:spMkLst>
        </pc:spChg>
        <pc:cxnChg chg="mod">
          <ac:chgData name="איתן בן ארי" userId="23539b69678a3dc6" providerId="LiveId" clId="{0A7085A0-1D90-46B5-9EB1-0E7856056C00}" dt="2024-11-04T15:38:16.483" v="91" actId="14100"/>
          <ac:cxnSpMkLst>
            <pc:docMk/>
            <pc:sldMk cId="2404805485" sldId="265"/>
            <ac:cxnSpMk id="10" creationId="{CFAEF416-BA82-11EC-1DD6-5F1FCAFA1137}"/>
          </ac:cxnSpMkLst>
        </pc:cxnChg>
      </pc:sldChg>
      <pc:sldChg chg="modSp mod">
        <pc:chgData name="איתן בן ארי" userId="23539b69678a3dc6" providerId="LiveId" clId="{0A7085A0-1D90-46B5-9EB1-0E7856056C00}" dt="2024-11-04T15:25:51.094" v="8" actId="20577"/>
        <pc:sldMkLst>
          <pc:docMk/>
          <pc:sldMk cId="355756387" sldId="273"/>
        </pc:sldMkLst>
        <pc:spChg chg="mod">
          <ac:chgData name="איתן בן ארי" userId="23539b69678a3dc6" providerId="LiveId" clId="{0A7085A0-1D90-46B5-9EB1-0E7856056C00}" dt="2024-11-04T15:25:51.094" v="8" actId="20577"/>
          <ac:spMkLst>
            <pc:docMk/>
            <pc:sldMk cId="355756387" sldId="273"/>
            <ac:spMk id="4" creationId="{B40D2023-C105-C26A-D94D-881CE87F605D}"/>
          </ac:spMkLst>
        </pc:spChg>
      </pc:sldChg>
      <pc:sldChg chg="modSp mod">
        <pc:chgData name="איתן בן ארי" userId="23539b69678a3dc6" providerId="LiveId" clId="{0A7085A0-1D90-46B5-9EB1-0E7856056C00}" dt="2024-11-04T16:47:04.695" v="388" actId="113"/>
        <pc:sldMkLst>
          <pc:docMk/>
          <pc:sldMk cId="3041069154" sldId="286"/>
        </pc:sldMkLst>
        <pc:spChg chg="mod">
          <ac:chgData name="איתן בן ארי" userId="23539b69678a3dc6" providerId="LiveId" clId="{0A7085A0-1D90-46B5-9EB1-0E7856056C00}" dt="2024-11-04T15:36:40.121" v="68" actId="1076"/>
          <ac:spMkLst>
            <pc:docMk/>
            <pc:sldMk cId="3041069154" sldId="286"/>
            <ac:spMk id="2" creationId="{38773FB4-243A-D61C-7BC3-8270331913A4}"/>
          </ac:spMkLst>
        </pc:spChg>
        <pc:spChg chg="mod">
          <ac:chgData name="איתן בן ארי" userId="23539b69678a3dc6" providerId="LiveId" clId="{0A7085A0-1D90-46B5-9EB1-0E7856056C00}" dt="2024-11-04T16:47:04.695" v="388" actId="113"/>
          <ac:spMkLst>
            <pc:docMk/>
            <pc:sldMk cId="3041069154" sldId="286"/>
            <ac:spMk id="3" creationId="{DD626643-B5D2-02B6-DDEB-0B696A85E067}"/>
          </ac:spMkLst>
        </pc:spChg>
      </pc:sldChg>
      <pc:sldChg chg="modSp mod">
        <pc:chgData name="איתן בן ארי" userId="23539b69678a3dc6" providerId="LiveId" clId="{0A7085A0-1D90-46B5-9EB1-0E7856056C00}" dt="2024-11-04T15:27:08.218" v="11" actId="14100"/>
        <pc:sldMkLst>
          <pc:docMk/>
          <pc:sldMk cId="3664919642" sldId="289"/>
        </pc:sldMkLst>
        <pc:spChg chg="mod">
          <ac:chgData name="איתן בן ארי" userId="23539b69678a3dc6" providerId="LiveId" clId="{0A7085A0-1D90-46B5-9EB1-0E7856056C00}" dt="2024-11-04T15:27:04.055" v="10" actId="1076"/>
          <ac:spMkLst>
            <pc:docMk/>
            <pc:sldMk cId="3664919642" sldId="289"/>
            <ac:spMk id="8" creationId="{8FB4E42B-17A0-D030-FD05-B6EFECE1A0F7}"/>
          </ac:spMkLst>
        </pc:spChg>
        <pc:picChg chg="mod">
          <ac:chgData name="איתן בן ארי" userId="23539b69678a3dc6" providerId="LiveId" clId="{0A7085A0-1D90-46B5-9EB1-0E7856056C00}" dt="2024-11-04T15:26:56.987" v="9" actId="1076"/>
          <ac:picMkLst>
            <pc:docMk/>
            <pc:sldMk cId="3664919642" sldId="289"/>
            <ac:picMk id="5" creationId="{998F5812-3647-4848-C170-A5F1020BCE01}"/>
          </ac:picMkLst>
        </pc:picChg>
        <pc:cxnChg chg="mod">
          <ac:chgData name="איתן בן ארי" userId="23539b69678a3dc6" providerId="LiveId" clId="{0A7085A0-1D90-46B5-9EB1-0E7856056C00}" dt="2024-11-04T15:27:08.218" v="11" actId="14100"/>
          <ac:cxnSpMkLst>
            <pc:docMk/>
            <pc:sldMk cId="3664919642" sldId="289"/>
            <ac:cxnSpMk id="10" creationId="{1EE35294-17BF-80FB-70C9-20F6F102E0C7}"/>
          </ac:cxnSpMkLst>
        </pc:cxnChg>
      </pc:sldChg>
      <pc:sldChg chg="addSp delSp modSp new mod">
        <pc:chgData name="איתן בן ארי" userId="23539b69678a3dc6" providerId="LiveId" clId="{0A7085A0-1D90-46B5-9EB1-0E7856056C00}" dt="2024-11-04T16:46:13.450" v="385" actId="20577"/>
        <pc:sldMkLst>
          <pc:docMk/>
          <pc:sldMk cId="904066456" sldId="290"/>
        </pc:sldMkLst>
        <pc:spChg chg="del">
          <ac:chgData name="איתן בן ארי" userId="23539b69678a3dc6" providerId="LiveId" clId="{0A7085A0-1D90-46B5-9EB1-0E7856056C00}" dt="2024-11-04T16:42:03.015" v="221" actId="21"/>
          <ac:spMkLst>
            <pc:docMk/>
            <pc:sldMk cId="904066456" sldId="290"/>
            <ac:spMk id="2" creationId="{F16C6C4D-8C4F-726C-F1DA-1532D6A1FC5B}"/>
          </ac:spMkLst>
        </pc:spChg>
        <pc:spChg chg="mod">
          <ac:chgData name="איתן בן ארי" userId="23539b69678a3dc6" providerId="LiveId" clId="{0A7085A0-1D90-46B5-9EB1-0E7856056C00}" dt="2024-11-04T16:46:13.450" v="385" actId="20577"/>
          <ac:spMkLst>
            <pc:docMk/>
            <pc:sldMk cId="904066456" sldId="290"/>
            <ac:spMk id="3" creationId="{B32C30F0-9858-72B7-C05F-F736CBF83E9A}"/>
          </ac:spMkLst>
        </pc:spChg>
        <pc:picChg chg="add del mod">
          <ac:chgData name="איתן בן ארי" userId="23539b69678a3dc6" providerId="LiveId" clId="{0A7085A0-1D90-46B5-9EB1-0E7856056C00}" dt="2024-11-04T16:42:14.087" v="226" actId="21"/>
          <ac:picMkLst>
            <pc:docMk/>
            <pc:sldMk cId="904066456" sldId="290"/>
            <ac:picMk id="4" creationId="{781A2CC2-2EAB-76EA-60FE-03744F8EA0EB}"/>
          </ac:picMkLst>
        </pc:picChg>
        <pc:picChg chg="add mod">
          <ac:chgData name="איתן בן ארי" userId="23539b69678a3dc6" providerId="LiveId" clId="{0A7085A0-1D90-46B5-9EB1-0E7856056C00}" dt="2024-11-04T16:42:36.951" v="232" actId="1076"/>
          <ac:picMkLst>
            <pc:docMk/>
            <pc:sldMk cId="904066456" sldId="290"/>
            <ac:picMk id="6" creationId="{40912B8B-1539-CD9F-F9B2-B1ABF126C9E5}"/>
          </ac:picMkLst>
        </pc:picChg>
      </pc:sldChg>
      <pc:sldChg chg="addSp delSp modSp new mod">
        <pc:chgData name="איתן בן ארי" userId="23539b69678a3dc6" providerId="LiveId" clId="{0A7085A0-1D90-46B5-9EB1-0E7856056C00}" dt="2024-11-04T16:40:41.268" v="220" actId="113"/>
        <pc:sldMkLst>
          <pc:docMk/>
          <pc:sldMk cId="2235078450" sldId="291"/>
        </pc:sldMkLst>
        <pc:spChg chg="del">
          <ac:chgData name="איתן בן ארי" userId="23539b69678a3dc6" providerId="LiveId" clId="{0A7085A0-1D90-46B5-9EB1-0E7856056C00}" dt="2024-11-04T16:21:15.119" v="107" actId="21"/>
          <ac:spMkLst>
            <pc:docMk/>
            <pc:sldMk cId="2235078450" sldId="291"/>
            <ac:spMk id="2" creationId="{DB52FECE-2725-CEFC-DD49-48E402B6C625}"/>
          </ac:spMkLst>
        </pc:spChg>
        <pc:spChg chg="del">
          <ac:chgData name="איתן בן ארי" userId="23539b69678a3dc6" providerId="LiveId" clId="{0A7085A0-1D90-46B5-9EB1-0E7856056C00}" dt="2024-11-04T16:18:48.633" v="92" actId="22"/>
          <ac:spMkLst>
            <pc:docMk/>
            <pc:sldMk cId="2235078450" sldId="291"/>
            <ac:spMk id="3" creationId="{329F8A39-273F-A79C-B05F-FBE427F68C86}"/>
          </ac:spMkLst>
        </pc:spChg>
        <pc:spChg chg="add mod">
          <ac:chgData name="איתן בן ארי" userId="23539b69678a3dc6" providerId="LiveId" clId="{0A7085A0-1D90-46B5-9EB1-0E7856056C00}" dt="2024-11-04T16:32:48.521" v="140" actId="113"/>
          <ac:spMkLst>
            <pc:docMk/>
            <pc:sldMk cId="2235078450" sldId="291"/>
            <ac:spMk id="14" creationId="{2DA32C62-FD71-F920-17C6-0DA26148A533}"/>
          </ac:spMkLst>
        </pc:spChg>
        <pc:spChg chg="add mod">
          <ac:chgData name="איתן בן ארי" userId="23539b69678a3dc6" providerId="LiveId" clId="{0A7085A0-1D90-46B5-9EB1-0E7856056C00}" dt="2024-11-04T16:36:44.636" v="192" actId="1076"/>
          <ac:spMkLst>
            <pc:docMk/>
            <pc:sldMk cId="2235078450" sldId="291"/>
            <ac:spMk id="28" creationId="{E4D96799-9325-D35F-1931-C08DDFAED07C}"/>
          </ac:spMkLst>
        </pc:spChg>
        <pc:spChg chg="add mod">
          <ac:chgData name="איתן בן ארי" userId="23539b69678a3dc6" providerId="LiveId" clId="{0A7085A0-1D90-46B5-9EB1-0E7856056C00}" dt="2024-11-04T16:37:25.083" v="214" actId="20577"/>
          <ac:spMkLst>
            <pc:docMk/>
            <pc:sldMk cId="2235078450" sldId="291"/>
            <ac:spMk id="29" creationId="{17786888-20F4-D1DB-838F-9C23D0B76761}"/>
          </ac:spMkLst>
        </pc:spChg>
        <pc:spChg chg="add mod">
          <ac:chgData name="איתן בן ארי" userId="23539b69678a3dc6" providerId="LiveId" clId="{0A7085A0-1D90-46B5-9EB1-0E7856056C00}" dt="2024-11-04T16:40:41.268" v="220" actId="113"/>
          <ac:spMkLst>
            <pc:docMk/>
            <pc:sldMk cId="2235078450" sldId="291"/>
            <ac:spMk id="30" creationId="{0B287234-8F64-5861-8E08-B7BC15BA01E7}"/>
          </ac:spMkLst>
        </pc:spChg>
        <pc:picChg chg="add mod ord">
          <ac:chgData name="איתן בן ארי" userId="23539b69678a3dc6" providerId="LiveId" clId="{0A7085A0-1D90-46B5-9EB1-0E7856056C00}" dt="2024-11-04T16:37:03.147" v="197" actId="1076"/>
          <ac:picMkLst>
            <pc:docMk/>
            <pc:sldMk cId="2235078450" sldId="291"/>
            <ac:picMk id="5" creationId="{B9FCFC22-AF31-593C-9910-182626D26F1A}"/>
          </ac:picMkLst>
        </pc:picChg>
        <pc:picChg chg="add mod">
          <ac:chgData name="איתן בן ארי" userId="23539b69678a3dc6" providerId="LiveId" clId="{0A7085A0-1D90-46B5-9EB1-0E7856056C00}" dt="2024-11-04T16:37:00.150" v="196" actId="1076"/>
          <ac:picMkLst>
            <pc:docMk/>
            <pc:sldMk cId="2235078450" sldId="291"/>
            <ac:picMk id="7" creationId="{9A18DE39-4B37-68BC-F354-E574743E5221}"/>
          </ac:picMkLst>
        </pc:picChg>
        <pc:picChg chg="add mod">
          <ac:chgData name="איתן בן ארי" userId="23539b69678a3dc6" providerId="LiveId" clId="{0A7085A0-1D90-46B5-9EB1-0E7856056C00}" dt="2024-11-04T16:36:57.316" v="195" actId="1076"/>
          <ac:picMkLst>
            <pc:docMk/>
            <pc:sldMk cId="2235078450" sldId="291"/>
            <ac:picMk id="9" creationId="{4770C6D5-4257-366A-35CE-50D115EE51D3}"/>
          </ac:picMkLst>
        </pc:picChg>
        <pc:picChg chg="add mod">
          <ac:chgData name="איתן בן ארי" userId="23539b69678a3dc6" providerId="LiveId" clId="{0A7085A0-1D90-46B5-9EB1-0E7856056C00}" dt="2024-11-04T16:36:52.464" v="194" actId="1076"/>
          <ac:picMkLst>
            <pc:docMk/>
            <pc:sldMk cId="2235078450" sldId="291"/>
            <ac:picMk id="11" creationId="{8E598718-AF8B-7C8E-2CD8-23F07ED6996C}"/>
          </ac:picMkLst>
        </pc:picChg>
        <pc:picChg chg="add mod">
          <ac:chgData name="איתן בן ארי" userId="23539b69678a3dc6" providerId="LiveId" clId="{0A7085A0-1D90-46B5-9EB1-0E7856056C00}" dt="2024-11-04T16:36:48.021" v="193" actId="1076"/>
          <ac:picMkLst>
            <pc:docMk/>
            <pc:sldMk cId="2235078450" sldId="291"/>
            <ac:picMk id="13" creationId="{DCF1EB1F-DDA1-6631-1952-4470A845E531}"/>
          </ac:picMkLst>
        </pc:picChg>
        <pc:picChg chg="add mod">
          <ac:chgData name="איתן בן ארי" userId="23539b69678a3dc6" providerId="LiveId" clId="{0A7085A0-1D90-46B5-9EB1-0E7856056C00}" dt="2024-11-04T16:36:27.259" v="173" actId="1076"/>
          <ac:picMkLst>
            <pc:docMk/>
            <pc:sldMk cId="2235078450" sldId="291"/>
            <ac:picMk id="16" creationId="{77E3F2D8-F27D-C828-F1BA-A015E8F3AFC1}"/>
          </ac:picMkLst>
        </pc:picChg>
        <pc:picChg chg="add mod">
          <ac:chgData name="איתן בן ארי" userId="23539b69678a3dc6" providerId="LiveId" clId="{0A7085A0-1D90-46B5-9EB1-0E7856056C00}" dt="2024-11-04T16:36:22.516" v="172" actId="1076"/>
          <ac:picMkLst>
            <pc:docMk/>
            <pc:sldMk cId="2235078450" sldId="291"/>
            <ac:picMk id="18" creationId="{DBE4602F-276A-4B2E-0742-4ED5FEF92952}"/>
          </ac:picMkLst>
        </pc:picChg>
        <pc:picChg chg="add mod">
          <ac:chgData name="איתן בן ארי" userId="23539b69678a3dc6" providerId="LiveId" clId="{0A7085A0-1D90-46B5-9EB1-0E7856056C00}" dt="2024-11-04T16:36:21.104" v="171" actId="1076"/>
          <ac:picMkLst>
            <pc:docMk/>
            <pc:sldMk cId="2235078450" sldId="291"/>
            <ac:picMk id="20" creationId="{61259D9A-AF7A-CED5-0819-E09F13555916}"/>
          </ac:picMkLst>
        </pc:picChg>
        <pc:picChg chg="add mod">
          <ac:chgData name="איתן בן ארי" userId="23539b69678a3dc6" providerId="LiveId" clId="{0A7085A0-1D90-46B5-9EB1-0E7856056C00}" dt="2024-11-04T16:36:13.824" v="169" actId="1076"/>
          <ac:picMkLst>
            <pc:docMk/>
            <pc:sldMk cId="2235078450" sldId="291"/>
            <ac:picMk id="22" creationId="{ACC49B6C-B7F3-0FD5-22DB-A95BF007D6D2}"/>
          </ac:picMkLst>
        </pc:picChg>
        <pc:picChg chg="add mod">
          <ac:chgData name="איתן בן ארי" userId="23539b69678a3dc6" providerId="LiveId" clId="{0A7085A0-1D90-46B5-9EB1-0E7856056C00}" dt="2024-11-04T16:36:16.699" v="170" actId="1076"/>
          <ac:picMkLst>
            <pc:docMk/>
            <pc:sldMk cId="2235078450" sldId="291"/>
            <ac:picMk id="24" creationId="{31C14A6E-99C1-6D02-CDC4-79ED34718334}"/>
          </ac:picMkLst>
        </pc:picChg>
        <pc:cxnChg chg="add mod">
          <ac:chgData name="איתן בן ארי" userId="23539b69678a3dc6" providerId="LiveId" clId="{0A7085A0-1D90-46B5-9EB1-0E7856056C00}" dt="2024-11-04T16:35:58.677" v="166" actId="14100"/>
          <ac:cxnSpMkLst>
            <pc:docMk/>
            <pc:sldMk cId="2235078450" sldId="291"/>
            <ac:cxnSpMk id="26" creationId="{9075E843-4292-E62E-742F-169F90481392}"/>
          </ac:cxnSpMkLst>
        </pc:cxnChg>
      </pc:sldChg>
    </pc:docChg>
  </pc:docChgLst>
  <pc:docChgLst>
    <pc:chgData name="איתן בן ארי" userId="23539b69678a3dc6" providerId="LiveId" clId="{01437AB8-DB7B-43C3-93BC-83D053BC0FE4}"/>
    <pc:docChg chg="undo custSel addSld modSld">
      <pc:chgData name="איתן בן ארי" userId="23539b69678a3dc6" providerId="LiveId" clId="{01437AB8-DB7B-43C3-93BC-83D053BC0FE4}" dt="2024-11-07T19:35:31.058" v="291" actId="20577"/>
      <pc:docMkLst>
        <pc:docMk/>
      </pc:docMkLst>
      <pc:sldChg chg="addSp delSp modSp mod">
        <pc:chgData name="איתן בן ארי" userId="23539b69678a3dc6" providerId="LiveId" clId="{01437AB8-DB7B-43C3-93BC-83D053BC0FE4}" dt="2024-11-07T19:35:31.058" v="291" actId="20577"/>
        <pc:sldMkLst>
          <pc:docMk/>
          <pc:sldMk cId="3849687356" sldId="301"/>
        </pc:sldMkLst>
        <pc:spChg chg="add mod">
          <ac:chgData name="איתן בן ארי" userId="23539b69678a3dc6" providerId="LiveId" clId="{01437AB8-DB7B-43C3-93BC-83D053BC0FE4}" dt="2024-11-07T19:35:31.058" v="291" actId="20577"/>
          <ac:spMkLst>
            <pc:docMk/>
            <pc:sldMk cId="3849687356" sldId="301"/>
            <ac:spMk id="2" creationId="{307A5F9F-C36F-341E-6EBD-1D88188E6F7A}"/>
          </ac:spMkLst>
        </pc:spChg>
        <pc:spChg chg="add del mod">
          <ac:chgData name="איתן בן ארי" userId="23539b69678a3dc6" providerId="LiveId" clId="{01437AB8-DB7B-43C3-93BC-83D053BC0FE4}" dt="2024-11-07T19:33:15.349" v="190" actId="21"/>
          <ac:spMkLst>
            <pc:docMk/>
            <pc:sldMk cId="3849687356" sldId="301"/>
            <ac:spMk id="4" creationId="{3943A5FA-75BB-3D0F-C558-0A9C92540D72}"/>
          </ac:spMkLst>
        </pc:spChg>
        <pc:spChg chg="mod">
          <ac:chgData name="איתן בן ארי" userId="23539b69678a3dc6" providerId="LiveId" clId="{01437AB8-DB7B-43C3-93BC-83D053BC0FE4}" dt="2024-11-07T19:35:09.170" v="279" actId="20577"/>
          <ac:spMkLst>
            <pc:docMk/>
            <pc:sldMk cId="3849687356" sldId="301"/>
            <ac:spMk id="6" creationId="{D6AF2A18-F503-7578-C03E-E39CDA5BD0B0}"/>
          </ac:spMkLst>
        </pc:spChg>
        <pc:picChg chg="del mod">
          <ac:chgData name="איתן בן ארי" userId="23539b69678a3dc6" providerId="LiveId" clId="{01437AB8-DB7B-43C3-93BC-83D053BC0FE4}" dt="2024-11-07T19:31:38.881" v="65" actId="21"/>
          <ac:picMkLst>
            <pc:docMk/>
            <pc:sldMk cId="3849687356" sldId="301"/>
            <ac:picMk id="5" creationId="{5D026144-4D0D-ECD0-814D-0D894B461DCB}"/>
          </ac:picMkLst>
        </pc:picChg>
      </pc:sldChg>
      <pc:sldChg chg="new">
        <pc:chgData name="איתן בן ארי" userId="23539b69678a3dc6" providerId="LiveId" clId="{01437AB8-DB7B-43C3-93BC-83D053BC0FE4}" dt="2024-11-07T19:31:32.086" v="63" actId="680"/>
        <pc:sldMkLst>
          <pc:docMk/>
          <pc:sldMk cId="101691655" sldId="302"/>
        </pc:sldMkLst>
      </pc:sldChg>
      <pc:sldChg chg="addSp delSp modSp new mod">
        <pc:chgData name="איתן בן ארי" userId="23539b69678a3dc6" providerId="LiveId" clId="{01437AB8-DB7B-43C3-93BC-83D053BC0FE4}" dt="2024-11-07T19:34:41.395" v="267" actId="14100"/>
        <pc:sldMkLst>
          <pc:docMk/>
          <pc:sldMk cId="817689407" sldId="303"/>
        </pc:sldMkLst>
        <pc:spChg chg="del">
          <ac:chgData name="איתן בן ארי" userId="23539b69678a3dc6" providerId="LiveId" clId="{01437AB8-DB7B-43C3-93BC-83D053BC0FE4}" dt="2024-11-07T19:31:46.333" v="67" actId="478"/>
          <ac:spMkLst>
            <pc:docMk/>
            <pc:sldMk cId="817689407" sldId="303"/>
            <ac:spMk id="2" creationId="{E4BF7648-7856-F716-0C1B-C3AC15EF96D7}"/>
          </ac:spMkLst>
        </pc:spChg>
        <pc:spChg chg="del">
          <ac:chgData name="איתן בן ארי" userId="23539b69678a3dc6" providerId="LiveId" clId="{01437AB8-DB7B-43C3-93BC-83D053BC0FE4}" dt="2024-11-07T19:31:44.505" v="66" actId="478"/>
          <ac:spMkLst>
            <pc:docMk/>
            <pc:sldMk cId="817689407" sldId="303"/>
            <ac:spMk id="3" creationId="{75170537-F728-D5F6-ACC2-3EEB4C8FE8F8}"/>
          </ac:spMkLst>
        </pc:spChg>
        <pc:spChg chg="add del mod">
          <ac:chgData name="איתן בן ארי" userId="23539b69678a3dc6" providerId="LiveId" clId="{01437AB8-DB7B-43C3-93BC-83D053BC0FE4}" dt="2024-11-07T19:34:37.349" v="266" actId="478"/>
          <ac:spMkLst>
            <pc:docMk/>
            <pc:sldMk cId="817689407" sldId="303"/>
            <ac:spMk id="5" creationId="{9DA1D127-0BC8-5D63-3AE6-8A6D0DB20E44}"/>
          </ac:spMkLst>
        </pc:spChg>
        <pc:picChg chg="add mod">
          <ac:chgData name="איתן בן ארי" userId="23539b69678a3dc6" providerId="LiveId" clId="{01437AB8-DB7B-43C3-93BC-83D053BC0FE4}" dt="2024-11-07T19:34:41.395" v="267" actId="14100"/>
          <ac:picMkLst>
            <pc:docMk/>
            <pc:sldMk cId="817689407" sldId="303"/>
            <ac:picMk id="4" creationId="{6DF51CDC-9B3D-6FB1-4891-BD31CD14FDE1}"/>
          </ac:picMkLst>
        </pc:picChg>
      </pc:sldChg>
    </pc:docChg>
  </pc:docChgLst>
  <pc:docChgLst>
    <pc:chgData name="איתן בן ארי" userId="23539b69678a3dc6" providerId="LiveId" clId="{8F2D2FA9-7F32-4D8C-9BEB-953847B128EA}"/>
    <pc:docChg chg="undo redo custSel addSld delSld modSld sldOrd">
      <pc:chgData name="איתן בן ארי" userId="23539b69678a3dc6" providerId="LiveId" clId="{8F2D2FA9-7F32-4D8C-9BEB-953847B128EA}" dt="2024-11-05T10:51:20.876" v="5526" actId="2696"/>
      <pc:docMkLst>
        <pc:docMk/>
      </pc:docMkLst>
      <pc:sldChg chg="modSp mod">
        <pc:chgData name="איתן בן ארי" userId="23539b69678a3dc6" providerId="LiveId" clId="{8F2D2FA9-7F32-4D8C-9BEB-953847B128EA}" dt="2024-11-04T11:52:03.798" v="2673" actId="20577"/>
        <pc:sldMkLst>
          <pc:docMk/>
          <pc:sldMk cId="2444905660" sldId="256"/>
        </pc:sldMkLst>
        <pc:spChg chg="mod">
          <ac:chgData name="איתן בן ארי" userId="23539b69678a3dc6" providerId="LiveId" clId="{8F2D2FA9-7F32-4D8C-9BEB-953847B128EA}" dt="2024-11-03T12:11:13.339" v="540" actId="20577"/>
          <ac:spMkLst>
            <pc:docMk/>
            <pc:sldMk cId="2444905660" sldId="256"/>
            <ac:spMk id="2" creationId="{69DEB125-154D-4F5E-F11F-BD77376F07E6}"/>
          </ac:spMkLst>
        </pc:spChg>
        <pc:spChg chg="mod">
          <ac:chgData name="איתן בן ארי" userId="23539b69678a3dc6" providerId="LiveId" clId="{8F2D2FA9-7F32-4D8C-9BEB-953847B128EA}" dt="2024-11-04T11:52:03.798" v="2673" actId="20577"/>
          <ac:spMkLst>
            <pc:docMk/>
            <pc:sldMk cId="2444905660" sldId="256"/>
            <ac:spMk id="3" creationId="{4ACE68BC-6C6E-F08B-CB5D-7177144373CB}"/>
          </ac:spMkLst>
        </pc:spChg>
      </pc:sldChg>
      <pc:sldChg chg="addSp modSp mod">
        <pc:chgData name="איתן בן ארי" userId="23539b69678a3dc6" providerId="LiveId" clId="{8F2D2FA9-7F32-4D8C-9BEB-953847B128EA}" dt="2024-11-04T12:39:18.600" v="3363" actId="313"/>
        <pc:sldMkLst>
          <pc:docMk/>
          <pc:sldMk cId="1227370993" sldId="257"/>
        </pc:sldMkLst>
        <pc:spChg chg="mod">
          <ac:chgData name="איתן בן ארי" userId="23539b69678a3dc6" providerId="LiveId" clId="{8F2D2FA9-7F32-4D8C-9BEB-953847B128EA}" dt="2024-11-03T12:10:07.955" v="420" actId="14100"/>
          <ac:spMkLst>
            <pc:docMk/>
            <pc:sldMk cId="1227370993" sldId="257"/>
            <ac:spMk id="2" creationId="{FD0F043A-C27C-E054-DE1F-FEFE49EE1C14}"/>
          </ac:spMkLst>
        </pc:spChg>
        <pc:spChg chg="add mod">
          <ac:chgData name="איתן בן ארי" userId="23539b69678a3dc6" providerId="LiveId" clId="{8F2D2FA9-7F32-4D8C-9BEB-953847B128EA}" dt="2024-11-04T12:39:18.600" v="3363" actId="313"/>
          <ac:spMkLst>
            <pc:docMk/>
            <pc:sldMk cId="1227370993" sldId="257"/>
            <ac:spMk id="3" creationId="{1EFB35CA-D12E-2EE1-FE2E-BA67017F60CC}"/>
          </ac:spMkLst>
        </pc:spChg>
        <pc:graphicFrameChg chg="add mod ord">
          <ac:chgData name="איתן בן ארי" userId="23539b69678a3dc6" providerId="LiveId" clId="{8F2D2FA9-7F32-4D8C-9BEB-953847B128EA}" dt="2024-11-04T12:38:52.238" v="3362" actId="207"/>
          <ac:graphicFrameMkLst>
            <pc:docMk/>
            <pc:sldMk cId="1227370993" sldId="257"/>
            <ac:graphicFrameMk id="5" creationId="{DA1B287E-FCC2-F3C1-8CD2-0C812A119CC1}"/>
          </ac:graphicFrameMkLst>
        </pc:graphicFrameChg>
        <pc:picChg chg="mod">
          <ac:chgData name="איתן בן ארי" userId="23539b69678a3dc6" providerId="LiveId" clId="{8F2D2FA9-7F32-4D8C-9BEB-953847B128EA}" dt="2024-11-04T12:28:30.118" v="3246" actId="1076"/>
          <ac:picMkLst>
            <pc:docMk/>
            <pc:sldMk cId="1227370993" sldId="257"/>
            <ac:picMk id="13" creationId="{4E49512C-BF11-4022-A295-CEBAF498FED4}"/>
          </ac:picMkLst>
        </pc:picChg>
      </pc:sldChg>
      <pc:sldChg chg="addSp delSp modSp del mod ord">
        <pc:chgData name="איתן בן ארי" userId="23539b69678a3dc6" providerId="LiveId" clId="{8F2D2FA9-7F32-4D8C-9BEB-953847B128EA}" dt="2024-11-05T09:02:40.270" v="4709" actId="2696"/>
        <pc:sldMkLst>
          <pc:docMk/>
          <pc:sldMk cId="1966755728" sldId="258"/>
        </pc:sldMkLst>
        <pc:spChg chg="mod">
          <ac:chgData name="איתן בן ארי" userId="23539b69678a3dc6" providerId="LiveId" clId="{8F2D2FA9-7F32-4D8C-9BEB-953847B128EA}" dt="2024-11-03T12:10:28.367" v="422"/>
          <ac:spMkLst>
            <pc:docMk/>
            <pc:sldMk cId="1966755728" sldId="258"/>
            <ac:spMk id="2" creationId="{1F564B42-FF93-8692-9804-5A5477939786}"/>
          </ac:spMkLst>
        </pc:spChg>
        <pc:spChg chg="mod">
          <ac:chgData name="איתן בן ארי" userId="23539b69678a3dc6" providerId="LiveId" clId="{8F2D2FA9-7F32-4D8C-9BEB-953847B128EA}" dt="2024-11-03T12:10:28.367" v="422"/>
          <ac:spMkLst>
            <pc:docMk/>
            <pc:sldMk cId="1966755728" sldId="258"/>
            <ac:spMk id="3" creationId="{7346007B-C106-2D60-784D-4EBF3E45CCAF}"/>
          </ac:spMkLst>
        </pc:spChg>
        <pc:inkChg chg="add del">
          <ac:chgData name="איתן בן ארי" userId="23539b69678a3dc6" providerId="LiveId" clId="{8F2D2FA9-7F32-4D8C-9BEB-953847B128EA}" dt="2024-10-31T13:08:57.542" v="39" actId="9405"/>
          <ac:inkMkLst>
            <pc:docMk/>
            <pc:sldMk cId="1966755728" sldId="258"/>
            <ac:inkMk id="4" creationId="{1B573F6B-A3EF-9FD8-6F3E-405F68BC75A1}"/>
          </ac:inkMkLst>
        </pc:inkChg>
      </pc:sldChg>
      <pc:sldChg chg="addSp delSp modSp del mod ord">
        <pc:chgData name="איתן בן ארי" userId="23539b69678a3dc6" providerId="LiveId" clId="{8F2D2FA9-7F32-4D8C-9BEB-953847B128EA}" dt="2024-11-05T10:41:00.750" v="5344" actId="2696"/>
        <pc:sldMkLst>
          <pc:docMk/>
          <pc:sldMk cId="195103899" sldId="259"/>
        </pc:sldMkLst>
        <pc:spChg chg="mod">
          <ac:chgData name="איתן בן ארי" userId="23539b69678a3dc6" providerId="LiveId" clId="{8F2D2FA9-7F32-4D8C-9BEB-953847B128EA}" dt="2024-11-03T12:09:50.593" v="416" actId="27636"/>
          <ac:spMkLst>
            <pc:docMk/>
            <pc:sldMk cId="195103899" sldId="259"/>
            <ac:spMk id="2" creationId="{C33935DF-A21D-EF14-30E3-DA8399C5BED7}"/>
          </ac:spMkLst>
        </pc:spChg>
        <pc:spChg chg="mod">
          <ac:chgData name="איתן בן ארי" userId="23539b69678a3dc6" providerId="LiveId" clId="{8F2D2FA9-7F32-4D8C-9BEB-953847B128EA}" dt="2024-10-31T13:09:14.744" v="42" actId="20577"/>
          <ac:spMkLst>
            <pc:docMk/>
            <pc:sldMk cId="195103899" sldId="259"/>
            <ac:spMk id="4" creationId="{15D769C0-BEA4-1E33-E121-F9F206A33645}"/>
          </ac:spMkLst>
        </pc:spChg>
        <pc:spChg chg="add">
          <ac:chgData name="איתן בן ארי" userId="23539b69678a3dc6" providerId="LiveId" clId="{8F2D2FA9-7F32-4D8C-9BEB-953847B128EA}" dt="2024-10-31T12:58:45.124" v="16"/>
          <ac:spMkLst>
            <pc:docMk/>
            <pc:sldMk cId="195103899" sldId="259"/>
            <ac:spMk id="6" creationId="{B9F36946-9576-A7E5-B8A2-C630A0081EB1}"/>
          </ac:spMkLst>
        </pc:spChg>
        <pc:spChg chg="mod">
          <ac:chgData name="איתן בן ארי" userId="23539b69678a3dc6" providerId="LiveId" clId="{8F2D2FA9-7F32-4D8C-9BEB-953847B128EA}" dt="2024-10-31T13:15:27.286" v="150" actId="1076"/>
          <ac:spMkLst>
            <pc:docMk/>
            <pc:sldMk cId="195103899" sldId="259"/>
            <ac:spMk id="13" creationId="{C626DCB2-61A4-6D5B-880E-8EE4629B6A93}"/>
          </ac:spMkLst>
        </pc:spChg>
        <pc:grpChg chg="mod">
          <ac:chgData name="איתן בן ארי" userId="23539b69678a3dc6" providerId="LiveId" clId="{8F2D2FA9-7F32-4D8C-9BEB-953847B128EA}" dt="2024-10-31T13:08:22.725" v="36"/>
          <ac:grpSpMkLst>
            <pc:docMk/>
            <pc:sldMk cId="195103899" sldId="259"/>
            <ac:grpSpMk id="11" creationId="{36EAC6CC-9876-C0A2-9EAA-E3815A19067E}"/>
          </ac:grpSpMkLst>
        </pc:grpChg>
        <pc:inkChg chg="add del mod">
          <ac:chgData name="איתן בן ארי" userId="23539b69678a3dc6" providerId="LiveId" clId="{8F2D2FA9-7F32-4D8C-9BEB-953847B128EA}" dt="2024-10-31T13:08:23.216" v="37" actId="9405"/>
          <ac:inkMkLst>
            <pc:docMk/>
            <pc:sldMk cId="195103899" sldId="259"/>
            <ac:inkMk id="9" creationId="{E11C5AC7-D86B-2A4D-900B-F3AEC91A41FF}"/>
          </ac:inkMkLst>
        </pc:inkChg>
        <pc:inkChg chg="add del mod">
          <ac:chgData name="איתן בן ארי" userId="23539b69678a3dc6" providerId="LiveId" clId="{8F2D2FA9-7F32-4D8C-9BEB-953847B128EA}" dt="2024-10-31T13:08:22.725" v="36"/>
          <ac:inkMkLst>
            <pc:docMk/>
            <pc:sldMk cId="195103899" sldId="259"/>
            <ac:inkMk id="10" creationId="{647CD088-6668-471E-9061-254B866EADAE}"/>
          </ac:inkMkLst>
        </pc:inkChg>
        <pc:inkChg chg="add del">
          <ac:chgData name="איתן בן ארי" userId="23539b69678a3dc6" providerId="LiveId" clId="{8F2D2FA9-7F32-4D8C-9BEB-953847B128EA}" dt="2024-10-31T13:09:06.847" v="41" actId="9405"/>
          <ac:inkMkLst>
            <pc:docMk/>
            <pc:sldMk cId="195103899" sldId="259"/>
            <ac:inkMk id="12" creationId="{1906E754-ED38-09A8-240F-D4F12D02B74B}"/>
          </ac:inkMkLst>
        </pc:inkChg>
        <pc:cxnChg chg="add del mod">
          <ac:chgData name="איתן בן ארי" userId="23539b69678a3dc6" providerId="LiveId" clId="{8F2D2FA9-7F32-4D8C-9BEB-953847B128EA}" dt="2024-10-31T13:07:54.169" v="30" actId="21"/>
          <ac:cxnSpMkLst>
            <pc:docMk/>
            <pc:sldMk cId="195103899" sldId="259"/>
            <ac:cxnSpMk id="8" creationId="{13711F88-2553-45B4-8F95-4CDE1C9FD822}"/>
          </ac:cxnSpMkLst>
        </pc:cxnChg>
        <pc:cxnChg chg="mod">
          <ac:chgData name="איתן בן ארי" userId="23539b69678a3dc6" providerId="LiveId" clId="{8F2D2FA9-7F32-4D8C-9BEB-953847B128EA}" dt="2024-10-31T13:15:32.285" v="152" actId="14100"/>
          <ac:cxnSpMkLst>
            <pc:docMk/>
            <pc:sldMk cId="195103899" sldId="259"/>
            <ac:cxnSpMk id="15" creationId="{291D221F-39EF-C13C-1D77-8AB218F1BFCF}"/>
          </ac:cxnSpMkLst>
        </pc:cxnChg>
      </pc:sldChg>
      <pc:sldChg chg="addSp modSp del mod ord">
        <pc:chgData name="איתן בן ארי" userId="23539b69678a3dc6" providerId="LiveId" clId="{8F2D2FA9-7F32-4D8C-9BEB-953847B128EA}" dt="2024-11-05T10:40:57.357" v="5342" actId="2696"/>
        <pc:sldMkLst>
          <pc:docMk/>
          <pc:sldMk cId="3984642290" sldId="260"/>
        </pc:sldMkLst>
        <pc:spChg chg="mod">
          <ac:chgData name="איתן בן ארי" userId="23539b69678a3dc6" providerId="LiveId" clId="{8F2D2FA9-7F32-4D8C-9BEB-953847B128EA}" dt="2024-11-03T12:10:28.367" v="422"/>
          <ac:spMkLst>
            <pc:docMk/>
            <pc:sldMk cId="3984642290" sldId="260"/>
            <ac:spMk id="2" creationId="{4F9A28CC-F78F-C560-28B3-0F54B71F80FB}"/>
          </ac:spMkLst>
        </pc:spChg>
        <pc:spChg chg="mod">
          <ac:chgData name="איתן בן ארי" userId="23539b69678a3dc6" providerId="LiveId" clId="{8F2D2FA9-7F32-4D8C-9BEB-953847B128EA}" dt="2024-11-03T12:10:28.367" v="422"/>
          <ac:spMkLst>
            <pc:docMk/>
            <pc:sldMk cId="3984642290" sldId="260"/>
            <ac:spMk id="3" creationId="{F37AA2AD-C89D-A1B7-29B2-CBA6841CB4DF}"/>
          </ac:spMkLst>
        </pc:spChg>
        <pc:spChg chg="add mod">
          <ac:chgData name="איתן בן ארי" userId="23539b69678a3dc6" providerId="LiveId" clId="{8F2D2FA9-7F32-4D8C-9BEB-953847B128EA}" dt="2024-10-31T13:16:08.974" v="158" actId="1076"/>
          <ac:spMkLst>
            <pc:docMk/>
            <pc:sldMk cId="3984642290" sldId="260"/>
            <ac:spMk id="4" creationId="{C0FC0EC8-E44D-1FC5-A274-92C243A43C13}"/>
          </ac:spMkLst>
        </pc:spChg>
        <pc:cxnChg chg="add mod">
          <ac:chgData name="איתן בן ארי" userId="23539b69678a3dc6" providerId="LiveId" clId="{8F2D2FA9-7F32-4D8C-9BEB-953847B128EA}" dt="2024-10-31T13:16:17.741" v="161" actId="1076"/>
          <ac:cxnSpMkLst>
            <pc:docMk/>
            <pc:sldMk cId="3984642290" sldId="260"/>
            <ac:cxnSpMk id="5" creationId="{CABD7469-7CB5-B788-A557-FE23DB092F20}"/>
          </ac:cxnSpMkLst>
        </pc:cxnChg>
      </pc:sldChg>
      <pc:sldChg chg="modSp del mod">
        <pc:chgData name="איתן בן ארי" userId="23539b69678a3dc6" providerId="LiveId" clId="{8F2D2FA9-7F32-4D8C-9BEB-953847B128EA}" dt="2024-11-05T10:40:59.061" v="5343" actId="2696"/>
        <pc:sldMkLst>
          <pc:docMk/>
          <pc:sldMk cId="3539775705" sldId="261"/>
        </pc:sldMkLst>
        <pc:spChg chg="mod">
          <ac:chgData name="איתן בן ארי" userId="23539b69678a3dc6" providerId="LiveId" clId="{8F2D2FA9-7F32-4D8C-9BEB-953847B128EA}" dt="2024-11-03T12:09:50.595" v="417" actId="27636"/>
          <ac:spMkLst>
            <pc:docMk/>
            <pc:sldMk cId="3539775705" sldId="261"/>
            <ac:spMk id="2" creationId="{72D42C9C-4F08-662B-4630-75BA048329A3}"/>
          </ac:spMkLst>
        </pc:spChg>
        <pc:picChg chg="mod">
          <ac:chgData name="איתן בן ארי" userId="23539b69678a3dc6" providerId="LiveId" clId="{8F2D2FA9-7F32-4D8C-9BEB-953847B128EA}" dt="2024-10-31T13:00:35.972" v="18" actId="1076"/>
          <ac:picMkLst>
            <pc:docMk/>
            <pc:sldMk cId="3539775705" sldId="261"/>
            <ac:picMk id="5" creationId="{3209397B-02C1-9C51-B971-C8BE5C606EC9}"/>
          </ac:picMkLst>
        </pc:picChg>
      </pc:sldChg>
      <pc:sldChg chg="addSp delSp modSp new del mod">
        <pc:chgData name="איתן בן ארי" userId="23539b69678a3dc6" providerId="LiveId" clId="{8F2D2FA9-7F32-4D8C-9BEB-953847B128EA}" dt="2024-11-05T10:40:55.886" v="5341" actId="2696"/>
        <pc:sldMkLst>
          <pc:docMk/>
          <pc:sldMk cId="1744408805" sldId="262"/>
        </pc:sldMkLst>
        <pc:spChg chg="mod">
          <ac:chgData name="איתן בן ארי" userId="23539b69678a3dc6" providerId="LiveId" clId="{8F2D2FA9-7F32-4D8C-9BEB-953847B128EA}" dt="2024-10-31T13:18:55.766" v="165" actId="1076"/>
          <ac:spMkLst>
            <pc:docMk/>
            <pc:sldMk cId="1744408805" sldId="262"/>
            <ac:spMk id="2" creationId="{E16FEFD5-2DCF-C32D-1BC3-6E46AECDEA6C}"/>
          </ac:spMkLst>
        </pc:spChg>
        <pc:spChg chg="del">
          <ac:chgData name="איתן בן ארי" userId="23539b69678a3dc6" providerId="LiveId" clId="{8F2D2FA9-7F32-4D8C-9BEB-953847B128EA}" dt="2024-10-31T13:11:15.583" v="52" actId="22"/>
          <ac:spMkLst>
            <pc:docMk/>
            <pc:sldMk cId="1744408805" sldId="262"/>
            <ac:spMk id="3" creationId="{E453EAC0-D27E-BB3A-2C9B-C98AC09F37B2}"/>
          </ac:spMkLst>
        </pc:spChg>
        <pc:spChg chg="add del mod">
          <ac:chgData name="איתן בן ארי" userId="23539b69678a3dc6" providerId="LiveId" clId="{8F2D2FA9-7F32-4D8C-9BEB-953847B128EA}" dt="2024-10-31T13:15:54.997" v="153" actId="21"/>
          <ac:spMkLst>
            <pc:docMk/>
            <pc:sldMk cId="1744408805" sldId="262"/>
            <ac:spMk id="8" creationId="{7BFA73A3-E5C1-22DC-B46E-44BA8BEBF0CD}"/>
          </ac:spMkLst>
        </pc:spChg>
        <pc:spChg chg="add mod">
          <ac:chgData name="איתן בן ארי" userId="23539b69678a3dc6" providerId="LiveId" clId="{8F2D2FA9-7F32-4D8C-9BEB-953847B128EA}" dt="2024-10-31T13:22:08.775" v="206" actId="313"/>
          <ac:spMkLst>
            <pc:docMk/>
            <pc:sldMk cId="1744408805" sldId="262"/>
            <ac:spMk id="11" creationId="{A5F35693-FF11-6F2D-B7B4-C2CFC53973C4}"/>
          </ac:spMkLst>
        </pc:spChg>
        <pc:picChg chg="add mod ord">
          <ac:chgData name="איתן בן ארי" userId="23539b69678a3dc6" providerId="LiveId" clId="{8F2D2FA9-7F32-4D8C-9BEB-953847B128EA}" dt="2024-10-31T13:22:12.309" v="207" actId="14100"/>
          <ac:picMkLst>
            <pc:docMk/>
            <pc:sldMk cId="1744408805" sldId="262"/>
            <ac:picMk id="5" creationId="{819EB3E3-93AE-1B2F-81ED-9DC0039B67E9}"/>
          </ac:picMkLst>
        </pc:picChg>
        <pc:picChg chg="add mod">
          <ac:chgData name="איתן בן ארי" userId="23539b69678a3dc6" providerId="LiveId" clId="{8F2D2FA9-7F32-4D8C-9BEB-953847B128EA}" dt="2024-10-31T13:22:00.326" v="204" actId="1076"/>
          <ac:picMkLst>
            <pc:docMk/>
            <pc:sldMk cId="1744408805" sldId="262"/>
            <ac:picMk id="7" creationId="{071085BA-B0AE-B036-B634-A8ECF813F3DE}"/>
          </ac:picMkLst>
        </pc:picChg>
        <pc:cxnChg chg="add del mod">
          <ac:chgData name="איתן בן ארי" userId="23539b69678a3dc6" providerId="LiveId" clId="{8F2D2FA9-7F32-4D8C-9BEB-953847B128EA}" dt="2024-10-31T13:16:04.180" v="155" actId="21"/>
          <ac:cxnSpMkLst>
            <pc:docMk/>
            <pc:sldMk cId="1744408805" sldId="262"/>
            <ac:cxnSpMk id="10" creationId="{620129A6-BCA0-B973-B06E-6CFAB81C7A15}"/>
          </ac:cxnSpMkLst>
        </pc:cxnChg>
      </pc:sldChg>
      <pc:sldChg chg="addSp delSp modSp new del mod ord">
        <pc:chgData name="איתן בן ארי" userId="23539b69678a3dc6" providerId="LiveId" clId="{8F2D2FA9-7F32-4D8C-9BEB-953847B128EA}" dt="2024-11-05T10:40:53.861" v="5340" actId="2696"/>
        <pc:sldMkLst>
          <pc:docMk/>
          <pc:sldMk cId="1515456348" sldId="263"/>
        </pc:sldMkLst>
        <pc:spChg chg="mod">
          <ac:chgData name="איתן בן ארי" userId="23539b69678a3dc6" providerId="LiveId" clId="{8F2D2FA9-7F32-4D8C-9BEB-953847B128EA}" dt="2024-11-03T12:10:28.367" v="422"/>
          <ac:spMkLst>
            <pc:docMk/>
            <pc:sldMk cId="1515456348" sldId="263"/>
            <ac:spMk id="2" creationId="{8252F8D1-4655-D0E4-70E8-CBD1F2F23D5E}"/>
          </ac:spMkLst>
        </pc:spChg>
        <pc:spChg chg="add del mod">
          <ac:chgData name="איתן בן ארי" userId="23539b69678a3dc6" providerId="LiveId" clId="{8F2D2FA9-7F32-4D8C-9BEB-953847B128EA}" dt="2024-11-03T12:10:28.367" v="422"/>
          <ac:spMkLst>
            <pc:docMk/>
            <pc:sldMk cId="1515456348" sldId="263"/>
            <ac:spMk id="3" creationId="{E980948E-E92A-430F-8335-D44E7F824746}"/>
          </ac:spMkLst>
        </pc:spChg>
        <pc:spChg chg="add mod">
          <ac:chgData name="איתן בן ארי" userId="23539b69678a3dc6" providerId="LiveId" clId="{8F2D2FA9-7F32-4D8C-9BEB-953847B128EA}" dt="2024-10-31T13:23:51.921" v="218"/>
          <ac:spMkLst>
            <pc:docMk/>
            <pc:sldMk cId="1515456348" sldId="263"/>
            <ac:spMk id="4" creationId="{42E9F32E-CC0B-4F46-FBE6-365492123A83}"/>
          </ac:spMkLst>
        </pc:spChg>
        <pc:spChg chg="add mod">
          <ac:chgData name="איתן בן ארי" userId="23539b69678a3dc6" providerId="LiveId" clId="{8F2D2FA9-7F32-4D8C-9BEB-953847B128EA}" dt="2024-10-31T13:25:43.662" v="222"/>
          <ac:spMkLst>
            <pc:docMk/>
            <pc:sldMk cId="1515456348" sldId="263"/>
            <ac:spMk id="5" creationId="{03853F6F-1EE3-6147-B7DD-4DF9525B722C}"/>
          </ac:spMkLst>
        </pc:spChg>
        <pc:cxnChg chg="add mod">
          <ac:chgData name="איתן בן ארי" userId="23539b69678a3dc6" providerId="LiveId" clId="{8F2D2FA9-7F32-4D8C-9BEB-953847B128EA}" dt="2024-10-31T13:25:51.969" v="223"/>
          <ac:cxnSpMkLst>
            <pc:docMk/>
            <pc:sldMk cId="1515456348" sldId="263"/>
            <ac:cxnSpMk id="6" creationId="{1272CE14-2E2E-8786-76E4-50E4AA8524BB}"/>
          </ac:cxnSpMkLst>
        </pc:cxnChg>
      </pc:sldChg>
      <pc:sldChg chg="modSp new del">
        <pc:chgData name="איתן בן ארי" userId="23539b69678a3dc6" providerId="LiveId" clId="{8F2D2FA9-7F32-4D8C-9BEB-953847B128EA}" dt="2024-11-05T10:51:20.876" v="5526" actId="2696"/>
        <pc:sldMkLst>
          <pc:docMk/>
          <pc:sldMk cId="3451204011" sldId="264"/>
        </pc:sldMkLst>
        <pc:spChg chg="mod">
          <ac:chgData name="איתן בן ארי" userId="23539b69678a3dc6" providerId="LiveId" clId="{8F2D2FA9-7F32-4D8C-9BEB-953847B128EA}" dt="2024-11-03T12:10:28.367" v="422"/>
          <ac:spMkLst>
            <pc:docMk/>
            <pc:sldMk cId="3451204011" sldId="264"/>
            <ac:spMk id="2" creationId="{4F38EB42-118E-A200-8414-296FF7FFB08B}"/>
          </ac:spMkLst>
        </pc:spChg>
        <pc:spChg chg="mod">
          <ac:chgData name="איתן בן ארי" userId="23539b69678a3dc6" providerId="LiveId" clId="{8F2D2FA9-7F32-4D8C-9BEB-953847B128EA}" dt="2024-11-03T12:10:28.367" v="422"/>
          <ac:spMkLst>
            <pc:docMk/>
            <pc:sldMk cId="3451204011" sldId="264"/>
            <ac:spMk id="3" creationId="{BCC387A8-12D0-9106-705A-3AF4A7FDA394}"/>
          </ac:spMkLst>
        </pc:spChg>
      </pc:sldChg>
      <pc:sldChg chg="new del">
        <pc:chgData name="איתן בן ארי" userId="23539b69678a3dc6" providerId="LiveId" clId="{8F2D2FA9-7F32-4D8C-9BEB-953847B128EA}" dt="2024-11-03T08:27:42.232" v="300" actId="2696"/>
        <pc:sldMkLst>
          <pc:docMk/>
          <pc:sldMk cId="475229843" sldId="265"/>
        </pc:sldMkLst>
      </pc:sldChg>
      <pc:sldChg chg="addSp delSp modSp new mod">
        <pc:chgData name="איתן בן ארי" userId="23539b69678a3dc6" providerId="LiveId" clId="{8F2D2FA9-7F32-4D8C-9BEB-953847B128EA}" dt="2024-11-03T13:32:14.517" v="1318" actId="14100"/>
        <pc:sldMkLst>
          <pc:docMk/>
          <pc:sldMk cId="2404805485" sldId="265"/>
        </pc:sldMkLst>
        <pc:spChg chg="del mod">
          <ac:chgData name="איתן בן ארי" userId="23539b69678a3dc6" providerId="LiveId" clId="{8F2D2FA9-7F32-4D8C-9BEB-953847B128EA}" dt="2024-11-03T13:11:02.238" v="993" actId="21"/>
          <ac:spMkLst>
            <pc:docMk/>
            <pc:sldMk cId="2404805485" sldId="265"/>
            <ac:spMk id="2" creationId="{2075B19C-CEBF-2A92-0B22-82242A776593}"/>
          </ac:spMkLst>
        </pc:spChg>
        <pc:spChg chg="del mod">
          <ac:chgData name="איתן בן ארי" userId="23539b69678a3dc6" providerId="LiveId" clId="{8F2D2FA9-7F32-4D8C-9BEB-953847B128EA}" dt="2024-11-03T13:10:46.335" v="987" actId="22"/>
          <ac:spMkLst>
            <pc:docMk/>
            <pc:sldMk cId="2404805485" sldId="265"/>
            <ac:spMk id="3" creationId="{CE26D871-32F4-59E0-4A6F-38124F9FA525}"/>
          </ac:spMkLst>
        </pc:spChg>
        <pc:spChg chg="add del mod">
          <ac:chgData name="איתן בן ארי" userId="23539b69678a3dc6" providerId="LiveId" clId="{8F2D2FA9-7F32-4D8C-9BEB-953847B128EA}" dt="2024-11-03T13:11:05.707" v="994" actId="21"/>
          <ac:spMkLst>
            <pc:docMk/>
            <pc:sldMk cId="2404805485" sldId="265"/>
            <ac:spMk id="7" creationId="{12089C42-B9AC-331A-DFE4-4DDDF31F205B}"/>
          </ac:spMkLst>
        </pc:spChg>
        <pc:spChg chg="add del mod">
          <ac:chgData name="איתן בן ארי" userId="23539b69678a3dc6" providerId="LiveId" clId="{8F2D2FA9-7F32-4D8C-9BEB-953847B128EA}" dt="2024-11-03T13:11:32.992" v="1009"/>
          <ac:spMkLst>
            <pc:docMk/>
            <pc:sldMk cId="2404805485" sldId="265"/>
            <ac:spMk id="8" creationId="{82C3DCD7-7DC7-3BB4-FD85-F37485234822}"/>
          </ac:spMkLst>
        </pc:spChg>
        <pc:spChg chg="add mod">
          <ac:chgData name="איתן בן ארי" userId="23539b69678a3dc6" providerId="LiveId" clId="{8F2D2FA9-7F32-4D8C-9BEB-953847B128EA}" dt="2024-11-03T13:27:04.698" v="1095" actId="20577"/>
          <ac:spMkLst>
            <pc:docMk/>
            <pc:sldMk cId="2404805485" sldId="265"/>
            <ac:spMk id="13" creationId="{1FB214E7-25EB-B855-E34F-BA0D0DFF2003}"/>
          </ac:spMkLst>
        </pc:spChg>
        <pc:spChg chg="add del mod">
          <ac:chgData name="איתן בן ארי" userId="23539b69678a3dc6" providerId="LiveId" clId="{8F2D2FA9-7F32-4D8C-9BEB-953847B128EA}" dt="2024-11-03T13:27:46.171" v="1113" actId="21"/>
          <ac:spMkLst>
            <pc:docMk/>
            <pc:sldMk cId="2404805485" sldId="265"/>
            <ac:spMk id="21" creationId="{58486102-BB57-F3E2-A5BC-4CED4A68100F}"/>
          </ac:spMkLst>
        </pc:spChg>
        <pc:picChg chg="add mod ord">
          <ac:chgData name="איתן בן ארי" userId="23539b69678a3dc6" providerId="LiveId" clId="{8F2D2FA9-7F32-4D8C-9BEB-953847B128EA}" dt="2024-11-03T13:32:14.517" v="1318" actId="14100"/>
          <ac:picMkLst>
            <pc:docMk/>
            <pc:sldMk cId="2404805485" sldId="265"/>
            <ac:picMk id="5" creationId="{A50CF75E-0518-D622-9832-057EC0EEFF85}"/>
          </ac:picMkLst>
        </pc:picChg>
        <pc:picChg chg="add del mod">
          <ac:chgData name="איתן בן ארי" userId="23539b69678a3dc6" providerId="LiveId" clId="{8F2D2FA9-7F32-4D8C-9BEB-953847B128EA}" dt="2024-11-03T13:27:39.956" v="1110" actId="21"/>
          <ac:picMkLst>
            <pc:docMk/>
            <pc:sldMk cId="2404805485" sldId="265"/>
            <ac:picMk id="16" creationId="{A6D68C42-296F-3F33-DC0F-BA587E65BC13}"/>
          </ac:picMkLst>
        </pc:picChg>
        <pc:cxnChg chg="add mod">
          <ac:chgData name="איתן בן ארי" userId="23539b69678a3dc6" providerId="LiveId" clId="{8F2D2FA9-7F32-4D8C-9BEB-953847B128EA}" dt="2024-11-03T13:27:04.093" v="1092" actId="14100"/>
          <ac:cxnSpMkLst>
            <pc:docMk/>
            <pc:sldMk cId="2404805485" sldId="265"/>
            <ac:cxnSpMk id="10" creationId="{CFAEF416-BA82-11EC-1DD6-5F1FCAFA1137}"/>
          </ac:cxnSpMkLst>
        </pc:cxnChg>
        <pc:cxnChg chg="add del mod">
          <ac:chgData name="איתן בן ארי" userId="23539b69678a3dc6" providerId="LiveId" clId="{8F2D2FA9-7F32-4D8C-9BEB-953847B128EA}" dt="2024-11-03T13:32:11.483" v="1317" actId="21"/>
          <ac:cxnSpMkLst>
            <pc:docMk/>
            <pc:sldMk cId="2404805485" sldId="265"/>
            <ac:cxnSpMk id="19" creationId="{6702A04E-14E4-9635-E094-B35BE1CE3589}"/>
          </ac:cxnSpMkLst>
        </pc:cxnChg>
      </pc:sldChg>
      <pc:sldChg chg="addSp delSp modSp new mod ord">
        <pc:chgData name="איתן בן ארי" userId="23539b69678a3dc6" providerId="LiveId" clId="{8F2D2FA9-7F32-4D8C-9BEB-953847B128EA}" dt="2024-11-04T11:56:55.967" v="3029" actId="20577"/>
        <pc:sldMkLst>
          <pc:docMk/>
          <pc:sldMk cId="2856595983" sldId="266"/>
        </pc:sldMkLst>
        <pc:spChg chg="del mod">
          <ac:chgData name="איתן בן ארי" userId="23539b69678a3dc6" providerId="LiveId" clId="{8F2D2FA9-7F32-4D8C-9BEB-953847B128EA}" dt="2024-11-03T12:59:19.109" v="834" actId="21"/>
          <ac:spMkLst>
            <pc:docMk/>
            <pc:sldMk cId="2856595983" sldId="266"/>
            <ac:spMk id="2" creationId="{1186C865-B4DD-0331-9DFB-4E51B1E0F1AD}"/>
          </ac:spMkLst>
        </pc:spChg>
        <pc:spChg chg="del mod">
          <ac:chgData name="איתן בן ארי" userId="23539b69678a3dc6" providerId="LiveId" clId="{8F2D2FA9-7F32-4D8C-9BEB-953847B128EA}" dt="2024-11-03T12:55:30.586" v="803" actId="22"/>
          <ac:spMkLst>
            <pc:docMk/>
            <pc:sldMk cId="2856595983" sldId="266"/>
            <ac:spMk id="3" creationId="{D2BA830B-1173-B7CD-10A8-249C89CE4F59}"/>
          </ac:spMkLst>
        </pc:spChg>
        <pc:spChg chg="add mod">
          <ac:chgData name="איתן בן ארי" userId="23539b69678a3dc6" providerId="LiveId" clId="{8F2D2FA9-7F32-4D8C-9BEB-953847B128EA}" dt="2024-11-04T11:56:55.967" v="3029" actId="20577"/>
          <ac:spMkLst>
            <pc:docMk/>
            <pc:sldMk cId="2856595983" sldId="266"/>
            <ac:spMk id="7" creationId="{62DD5724-A2EF-9C48-1759-5F8528B6C1FA}"/>
          </ac:spMkLst>
        </pc:spChg>
        <pc:spChg chg="add mod">
          <ac:chgData name="איתן בן ארי" userId="23539b69678a3dc6" providerId="LiveId" clId="{8F2D2FA9-7F32-4D8C-9BEB-953847B128EA}" dt="2024-11-03T13:33:27.862" v="1321"/>
          <ac:spMkLst>
            <pc:docMk/>
            <pc:sldMk cId="2856595983" sldId="266"/>
            <ac:spMk id="8" creationId="{0C24AF3A-DF8D-9597-1B75-93AFAA7C13E9}"/>
          </ac:spMkLst>
        </pc:spChg>
        <pc:picChg chg="add del mod ord">
          <ac:chgData name="איתן בן ארי" userId="23539b69678a3dc6" providerId="LiveId" clId="{8F2D2FA9-7F32-4D8C-9BEB-953847B128EA}" dt="2024-11-03T12:55:47.871" v="807" actId="21"/>
          <ac:picMkLst>
            <pc:docMk/>
            <pc:sldMk cId="2856595983" sldId="266"/>
            <ac:picMk id="5" creationId="{B85BE831-3B3C-A08B-694C-95849EAA940F}"/>
          </ac:picMkLst>
        </pc:picChg>
      </pc:sldChg>
      <pc:sldChg chg="addSp delSp modSp new mod">
        <pc:chgData name="איתן בן ארי" userId="23539b69678a3dc6" providerId="LiveId" clId="{8F2D2FA9-7F32-4D8C-9BEB-953847B128EA}" dt="2024-11-05T09:27:37.816" v="4711" actId="21"/>
        <pc:sldMkLst>
          <pc:docMk/>
          <pc:sldMk cId="3525919216" sldId="267"/>
        </pc:sldMkLst>
        <pc:spChg chg="del mod">
          <ac:chgData name="איתן בן ארי" userId="23539b69678a3dc6" providerId="LiveId" clId="{8F2D2FA9-7F32-4D8C-9BEB-953847B128EA}" dt="2024-11-03T12:47:01.208" v="779" actId="21"/>
          <ac:spMkLst>
            <pc:docMk/>
            <pc:sldMk cId="3525919216" sldId="267"/>
            <ac:spMk id="2" creationId="{89C71FD4-C967-A164-0021-C5AAAF948B99}"/>
          </ac:spMkLst>
        </pc:spChg>
        <pc:spChg chg="add del mod">
          <ac:chgData name="איתן בן ארי" userId="23539b69678a3dc6" providerId="LiveId" clId="{8F2D2FA9-7F32-4D8C-9BEB-953847B128EA}" dt="2024-11-05T09:27:35.675" v="4710" actId="21"/>
          <ac:spMkLst>
            <pc:docMk/>
            <pc:sldMk cId="3525919216" sldId="267"/>
            <ac:spMk id="3" creationId="{3FB10B49-0C26-8D92-EAD9-33B6620D7202}"/>
          </ac:spMkLst>
        </pc:spChg>
        <pc:spChg chg="del mod">
          <ac:chgData name="איתן בן ארי" userId="23539b69678a3dc6" providerId="LiveId" clId="{8F2D2FA9-7F32-4D8C-9BEB-953847B128EA}" dt="2024-11-03T12:47:04.908" v="780" actId="21"/>
          <ac:spMkLst>
            <pc:docMk/>
            <pc:sldMk cId="3525919216" sldId="267"/>
            <ac:spMk id="3" creationId="{A41A7C3C-3253-DB2F-DC52-C4B9A1AFC838}"/>
          </ac:spMkLst>
        </pc:spChg>
        <pc:spChg chg="add mod">
          <ac:chgData name="איתן בן ארי" userId="23539b69678a3dc6" providerId="LiveId" clId="{8F2D2FA9-7F32-4D8C-9BEB-953847B128EA}" dt="2024-11-03T12:52:13.135" v="799"/>
          <ac:spMkLst>
            <pc:docMk/>
            <pc:sldMk cId="3525919216" sldId="267"/>
            <ac:spMk id="6" creationId="{0C9B4C66-5EFF-4971-592D-8F8CAF102164}"/>
          </ac:spMkLst>
        </pc:spChg>
        <pc:spChg chg="add del mod">
          <ac:chgData name="איתן בן ארי" userId="23539b69678a3dc6" providerId="LiveId" clId="{8F2D2FA9-7F32-4D8C-9BEB-953847B128EA}" dt="2024-11-05T08:20:37.442" v="4368" actId="21"/>
          <ac:spMkLst>
            <pc:docMk/>
            <pc:sldMk cId="3525919216" sldId="267"/>
            <ac:spMk id="8" creationId="{8CD5A251-52DA-C60F-9BBD-F81D147689BD}"/>
          </ac:spMkLst>
        </pc:spChg>
        <pc:picChg chg="add mod">
          <ac:chgData name="איתן בן ארי" userId="23539b69678a3dc6" providerId="LiveId" clId="{8F2D2FA9-7F32-4D8C-9BEB-953847B128EA}" dt="2024-11-03T12:58:40.990" v="827" actId="14100"/>
          <ac:picMkLst>
            <pc:docMk/>
            <pc:sldMk cId="3525919216" sldId="267"/>
            <ac:picMk id="5" creationId="{3DC0EE5C-3FB3-F067-DFE0-B07BC68C1DC0}"/>
          </ac:picMkLst>
        </pc:picChg>
        <pc:picChg chg="add del mod">
          <ac:chgData name="איתן בן ארי" userId="23539b69678a3dc6" providerId="LiveId" clId="{8F2D2FA9-7F32-4D8C-9BEB-953847B128EA}" dt="2024-11-05T08:20:32.460" v="4367" actId="21"/>
          <ac:picMkLst>
            <pc:docMk/>
            <pc:sldMk cId="3525919216" sldId="267"/>
            <ac:picMk id="7" creationId="{B85BE831-3B3C-A08B-694C-95849EAA940F}"/>
          </ac:picMkLst>
        </pc:picChg>
        <pc:cxnChg chg="add del mod">
          <ac:chgData name="איתן בן ארי" userId="23539b69678a3dc6" providerId="LiveId" clId="{8F2D2FA9-7F32-4D8C-9BEB-953847B128EA}" dt="2024-11-05T09:27:37.816" v="4711" actId="21"/>
          <ac:cxnSpMkLst>
            <pc:docMk/>
            <pc:sldMk cId="3525919216" sldId="267"/>
            <ac:cxnSpMk id="10" creationId="{1A50E37E-1549-BBC9-9576-47CDFF638A16}"/>
          </ac:cxnSpMkLst>
        </pc:cxnChg>
        <pc:cxnChg chg="add mod">
          <ac:chgData name="איתן בן ארי" userId="23539b69678a3dc6" providerId="LiveId" clId="{8F2D2FA9-7F32-4D8C-9BEB-953847B128EA}" dt="2024-11-03T12:58:48.231" v="829" actId="14100"/>
          <ac:cxnSpMkLst>
            <pc:docMk/>
            <pc:sldMk cId="3525919216" sldId="267"/>
            <ac:cxnSpMk id="14" creationId="{85A92674-8AFD-0BCD-2F31-F15003BC42BF}"/>
          </ac:cxnSpMkLst>
        </pc:cxnChg>
      </pc:sldChg>
      <pc:sldChg chg="addSp delSp modSp new mod">
        <pc:chgData name="איתן בן ארי" userId="23539b69678a3dc6" providerId="LiveId" clId="{8F2D2FA9-7F32-4D8C-9BEB-953847B128EA}" dt="2024-11-03T12:38:37.539" v="778" actId="20577"/>
        <pc:sldMkLst>
          <pc:docMk/>
          <pc:sldMk cId="235729161" sldId="268"/>
        </pc:sldMkLst>
        <pc:spChg chg="mod">
          <ac:chgData name="איתן בן ארי" userId="23539b69678a3dc6" providerId="LiveId" clId="{8F2D2FA9-7F32-4D8C-9BEB-953847B128EA}" dt="2024-11-03T12:30:14.593" v="723" actId="1076"/>
          <ac:spMkLst>
            <pc:docMk/>
            <pc:sldMk cId="235729161" sldId="268"/>
            <ac:spMk id="2" creationId="{B17BD43C-EDE0-252D-D095-65E9EFB4C0BA}"/>
          </ac:spMkLst>
        </pc:spChg>
        <pc:spChg chg="add del mod">
          <ac:chgData name="איתן בן ארי" userId="23539b69678a3dc6" providerId="LiveId" clId="{8F2D2FA9-7F32-4D8C-9BEB-953847B128EA}" dt="2024-11-03T12:15:53.472" v="655"/>
          <ac:spMkLst>
            <pc:docMk/>
            <pc:sldMk cId="235729161" sldId="268"/>
            <ac:spMk id="3" creationId="{9E0D0EC7-DCC5-D808-667E-22D1A9888349}"/>
          </ac:spMkLst>
        </pc:spChg>
        <pc:spChg chg="add">
          <ac:chgData name="איתן בן ארי" userId="23539b69678a3dc6" providerId="LiveId" clId="{8F2D2FA9-7F32-4D8C-9BEB-953847B128EA}" dt="2024-11-03T08:32:21.837" v="386"/>
          <ac:spMkLst>
            <pc:docMk/>
            <pc:sldMk cId="235729161" sldId="268"/>
            <ac:spMk id="4" creationId="{AEFB173B-F6FE-D866-89A4-584E72955941}"/>
          </ac:spMkLst>
        </pc:spChg>
        <pc:spChg chg="add mod">
          <ac:chgData name="איתן בן ארי" userId="23539b69678a3dc6" providerId="LiveId" clId="{8F2D2FA9-7F32-4D8C-9BEB-953847B128EA}" dt="2024-11-03T12:15:39.717" v="654"/>
          <ac:spMkLst>
            <pc:docMk/>
            <pc:sldMk cId="235729161" sldId="268"/>
            <ac:spMk id="4" creationId="{C351859B-53E5-5F0D-ADDB-71E2046139D3}"/>
          </ac:spMkLst>
        </pc:spChg>
        <pc:spChg chg="add mod">
          <ac:chgData name="איתן בן ארי" userId="23539b69678a3dc6" providerId="LiveId" clId="{8F2D2FA9-7F32-4D8C-9BEB-953847B128EA}" dt="2024-11-03T12:38:37.539" v="778" actId="20577"/>
          <ac:spMkLst>
            <pc:docMk/>
            <pc:sldMk cId="235729161" sldId="268"/>
            <ac:spMk id="5" creationId="{EE579EBF-E2B7-C2FD-5995-865D2317A63D}"/>
          </ac:spMkLst>
        </pc:spChg>
        <pc:spChg chg="add del mod">
          <ac:chgData name="איתן בן ארי" userId="23539b69678a3dc6" providerId="LiveId" clId="{8F2D2FA9-7F32-4D8C-9BEB-953847B128EA}" dt="2024-11-03T12:21:53.135" v="700"/>
          <ac:spMkLst>
            <pc:docMk/>
            <pc:sldMk cId="235729161" sldId="268"/>
            <ac:spMk id="6" creationId="{A4ECEA9B-EDC2-A3D3-6906-395DC1664BD6}"/>
          </ac:spMkLst>
        </pc:spChg>
        <pc:spChg chg="add mod">
          <ac:chgData name="איתן בן ארי" userId="23539b69678a3dc6" providerId="LiveId" clId="{8F2D2FA9-7F32-4D8C-9BEB-953847B128EA}" dt="2024-11-03T12:37:45.376" v="741" actId="1076"/>
          <ac:spMkLst>
            <pc:docMk/>
            <pc:sldMk cId="235729161" sldId="268"/>
            <ac:spMk id="7" creationId="{866AA8D7-A3E8-7401-602F-2FD430E72DE0}"/>
          </ac:spMkLst>
        </pc:spChg>
      </pc:sldChg>
      <pc:sldChg chg="addSp delSp modSp new mod">
        <pc:chgData name="איתן בן ארי" userId="23539b69678a3dc6" providerId="LiveId" clId="{8F2D2FA9-7F32-4D8C-9BEB-953847B128EA}" dt="2024-11-05T10:36:01.737" v="5228"/>
        <pc:sldMkLst>
          <pc:docMk/>
          <pc:sldMk cId="1366139543" sldId="269"/>
        </pc:sldMkLst>
        <pc:spChg chg="del">
          <ac:chgData name="איתן בן ארי" userId="23539b69678a3dc6" providerId="LiveId" clId="{8F2D2FA9-7F32-4D8C-9BEB-953847B128EA}" dt="2024-11-05T10:09:21.681" v="4999" actId="478"/>
          <ac:spMkLst>
            <pc:docMk/>
            <pc:sldMk cId="1366139543" sldId="269"/>
            <ac:spMk id="2" creationId="{6B2BAC8F-F674-A671-68E4-58A0E89CDBDF}"/>
          </ac:spMkLst>
        </pc:spChg>
        <pc:spChg chg="del">
          <ac:chgData name="איתן בן ארי" userId="23539b69678a3dc6" providerId="LiveId" clId="{8F2D2FA9-7F32-4D8C-9BEB-953847B128EA}" dt="2024-11-05T10:09:22.346" v="5000" actId="478"/>
          <ac:spMkLst>
            <pc:docMk/>
            <pc:sldMk cId="1366139543" sldId="269"/>
            <ac:spMk id="3" creationId="{6570BA80-8D6D-BD4D-3E7B-855BF622AF50}"/>
          </ac:spMkLst>
        </pc:spChg>
        <pc:spChg chg="add del mod">
          <ac:chgData name="איתן בן ארי" userId="23539b69678a3dc6" providerId="LiveId" clId="{8F2D2FA9-7F32-4D8C-9BEB-953847B128EA}" dt="2024-11-05T10:13:34.920" v="5073"/>
          <ac:spMkLst>
            <pc:docMk/>
            <pc:sldMk cId="1366139543" sldId="269"/>
            <ac:spMk id="4" creationId="{635F6118-B1B9-1009-B672-08FEC8453F52}"/>
          </ac:spMkLst>
        </pc:spChg>
        <pc:spChg chg="add mod">
          <ac:chgData name="איתן בן ארי" userId="23539b69678a3dc6" providerId="LiveId" clId="{8F2D2FA9-7F32-4D8C-9BEB-953847B128EA}" dt="2024-11-05T10:36:01.737" v="5228"/>
          <ac:spMkLst>
            <pc:docMk/>
            <pc:sldMk cId="1366139543" sldId="269"/>
            <ac:spMk id="6" creationId="{12E400D0-1B2A-0B36-3BB9-51DEE1F2A33D}"/>
          </ac:spMkLst>
        </pc:spChg>
        <pc:picChg chg="add mod">
          <ac:chgData name="איתן בן ארי" userId="23539b69678a3dc6" providerId="LiveId" clId="{8F2D2FA9-7F32-4D8C-9BEB-953847B128EA}" dt="2024-11-05T10:16:32.377" v="5093" actId="1076"/>
          <ac:picMkLst>
            <pc:docMk/>
            <pc:sldMk cId="1366139543" sldId="269"/>
            <ac:picMk id="5" creationId="{B19711A9-E4DA-3DE5-7604-031E74368B82}"/>
          </ac:picMkLst>
        </pc:picChg>
      </pc:sldChg>
      <pc:sldChg chg="addSp delSp modSp new mod">
        <pc:chgData name="איתן בן ארי" userId="23539b69678a3dc6" providerId="LiveId" clId="{8F2D2FA9-7F32-4D8C-9BEB-953847B128EA}" dt="2024-11-05T10:25:44.564" v="5132" actId="113"/>
        <pc:sldMkLst>
          <pc:docMk/>
          <pc:sldMk cId="56996314" sldId="270"/>
        </pc:sldMkLst>
        <pc:spChg chg="del">
          <ac:chgData name="איתן בן ארי" userId="23539b69678a3dc6" providerId="LiveId" clId="{8F2D2FA9-7F32-4D8C-9BEB-953847B128EA}" dt="2024-11-05T09:48:56.018" v="4889" actId="21"/>
          <ac:spMkLst>
            <pc:docMk/>
            <pc:sldMk cId="56996314" sldId="270"/>
            <ac:spMk id="2" creationId="{F7842623-6891-7BE1-417F-0499DF9158EF}"/>
          </ac:spMkLst>
        </pc:spChg>
        <pc:spChg chg="del">
          <ac:chgData name="איתן בן ארי" userId="23539b69678a3dc6" providerId="LiveId" clId="{8F2D2FA9-7F32-4D8C-9BEB-953847B128EA}" dt="2024-11-05T09:48:57.938" v="4890" actId="21"/>
          <ac:spMkLst>
            <pc:docMk/>
            <pc:sldMk cId="56996314" sldId="270"/>
            <ac:spMk id="3" creationId="{09F0C663-951A-95E6-F64B-01227DAFEC12}"/>
          </ac:spMkLst>
        </pc:spChg>
        <pc:spChg chg="add mod">
          <ac:chgData name="איתן בן ארי" userId="23539b69678a3dc6" providerId="LiveId" clId="{8F2D2FA9-7F32-4D8C-9BEB-953847B128EA}" dt="2024-11-05T10:15:26.607" v="5088" actId="1076"/>
          <ac:spMkLst>
            <pc:docMk/>
            <pc:sldMk cId="56996314" sldId="270"/>
            <ac:spMk id="5" creationId="{35BF9797-AD1F-4248-D3C0-69D5479347DF}"/>
          </ac:spMkLst>
        </pc:spChg>
        <pc:spChg chg="add del mod">
          <ac:chgData name="איתן בן ארי" userId="23539b69678a3dc6" providerId="LiveId" clId="{8F2D2FA9-7F32-4D8C-9BEB-953847B128EA}" dt="2024-11-05T10:17:02.521" v="5099" actId="478"/>
          <ac:spMkLst>
            <pc:docMk/>
            <pc:sldMk cId="56996314" sldId="270"/>
            <ac:spMk id="10" creationId="{C2D6CC87-72E1-7472-B784-E393AC645235}"/>
          </ac:spMkLst>
        </pc:spChg>
        <pc:spChg chg="add del mod">
          <ac:chgData name="איתן בן ארי" userId="23539b69678a3dc6" providerId="LiveId" clId="{8F2D2FA9-7F32-4D8C-9BEB-953847B128EA}" dt="2024-11-05T10:17:04.065" v="5100" actId="478"/>
          <ac:spMkLst>
            <pc:docMk/>
            <pc:sldMk cId="56996314" sldId="270"/>
            <ac:spMk id="12" creationId="{6C5EA0A5-B670-E319-4911-98F2BF0AB4C3}"/>
          </ac:spMkLst>
        </pc:spChg>
        <pc:spChg chg="add mod">
          <ac:chgData name="איתן בן ארי" userId="23539b69678a3dc6" providerId="LiveId" clId="{8F2D2FA9-7F32-4D8C-9BEB-953847B128EA}" dt="2024-11-05T10:25:44.564" v="5132" actId="113"/>
          <ac:spMkLst>
            <pc:docMk/>
            <pc:sldMk cId="56996314" sldId="270"/>
            <ac:spMk id="13" creationId="{197B1460-FBD9-1640-0B54-33C5AFB705D8}"/>
          </ac:spMkLst>
        </pc:spChg>
        <pc:graphicFrameChg chg="add del mod">
          <ac:chgData name="איתן בן ארי" userId="23539b69678a3dc6" providerId="LiveId" clId="{8F2D2FA9-7F32-4D8C-9BEB-953847B128EA}" dt="2024-11-05T09:56:03.518" v="4893" actId="21"/>
          <ac:graphicFrameMkLst>
            <pc:docMk/>
            <pc:sldMk cId="56996314" sldId="270"/>
            <ac:graphicFrameMk id="4" creationId="{5F364DDD-BE0E-D3F0-3191-2E3B910F482A}"/>
          </ac:graphicFrameMkLst>
        </pc:graphicFrameChg>
        <pc:graphicFrameChg chg="add mod">
          <ac:chgData name="איתן בן ארי" userId="23539b69678a3dc6" providerId="LiveId" clId="{8F2D2FA9-7F32-4D8C-9BEB-953847B128EA}" dt="2024-11-05T10:02:08.178" v="4970" actId="14100"/>
          <ac:graphicFrameMkLst>
            <pc:docMk/>
            <pc:sldMk cId="56996314" sldId="270"/>
            <ac:graphicFrameMk id="6" creationId="{C14BC638-38BD-FE30-0BC1-353DB11C83BC}"/>
          </ac:graphicFrameMkLst>
        </pc:graphicFrameChg>
        <pc:graphicFrameChg chg="add mod">
          <ac:chgData name="איתן בן ארי" userId="23539b69678a3dc6" providerId="LiveId" clId="{8F2D2FA9-7F32-4D8C-9BEB-953847B128EA}" dt="2024-11-05T10:02:54.226" v="4976" actId="14100"/>
          <ac:graphicFrameMkLst>
            <pc:docMk/>
            <pc:sldMk cId="56996314" sldId="270"/>
            <ac:graphicFrameMk id="7" creationId="{5B6D1B8C-D508-4D88-5410-B4408BD29D86}"/>
          </ac:graphicFrameMkLst>
        </pc:graphicFrameChg>
        <pc:graphicFrameChg chg="add del mod">
          <ac:chgData name="איתן בן ארי" userId="23539b69678a3dc6" providerId="LiveId" clId="{8F2D2FA9-7F32-4D8C-9BEB-953847B128EA}" dt="2024-11-05T10:07:33.379" v="4987" actId="478"/>
          <ac:graphicFrameMkLst>
            <pc:docMk/>
            <pc:sldMk cId="56996314" sldId="270"/>
            <ac:graphicFrameMk id="8" creationId="{AEFA4C74-0D9B-EDEF-9F5A-3DF12A1EC3F4}"/>
          </ac:graphicFrameMkLst>
        </pc:graphicFrameChg>
        <pc:graphicFrameChg chg="add mod">
          <ac:chgData name="איתן בן ארי" userId="23539b69678a3dc6" providerId="LiveId" clId="{8F2D2FA9-7F32-4D8C-9BEB-953847B128EA}" dt="2024-11-05T10:05:05.993" v="4983" actId="1076"/>
          <ac:graphicFrameMkLst>
            <pc:docMk/>
            <pc:sldMk cId="56996314" sldId="270"/>
            <ac:graphicFrameMk id="9" creationId="{96798B3F-FACE-2B49-3FC8-A37784CACB04}"/>
          </ac:graphicFrameMkLst>
        </pc:graphicFrameChg>
        <pc:picChg chg="add mod">
          <ac:chgData name="איתן בן ארי" userId="23539b69678a3dc6" providerId="LiveId" clId="{8F2D2FA9-7F32-4D8C-9BEB-953847B128EA}" dt="2024-11-05T10:13:23.184" v="5069" actId="1076"/>
          <ac:picMkLst>
            <pc:docMk/>
            <pc:sldMk cId="56996314" sldId="270"/>
            <ac:picMk id="11" creationId="{1E58684B-0013-C93E-ABCE-601033176F3E}"/>
          </ac:picMkLst>
        </pc:picChg>
      </pc:sldChg>
      <pc:sldChg chg="addSp delSp modSp new mod ord">
        <pc:chgData name="איתן בן ארי" userId="23539b69678a3dc6" providerId="LiveId" clId="{8F2D2FA9-7F32-4D8C-9BEB-953847B128EA}" dt="2024-11-05T09:59:02.252" v="4925" actId="20578"/>
        <pc:sldMkLst>
          <pc:docMk/>
          <pc:sldMk cId="636337233" sldId="271"/>
        </pc:sldMkLst>
        <pc:spChg chg="del">
          <ac:chgData name="איתן בן ארי" userId="23539b69678a3dc6" providerId="LiveId" clId="{8F2D2FA9-7F32-4D8C-9BEB-953847B128EA}" dt="2024-11-05T09:43:34.049" v="4759" actId="21"/>
          <ac:spMkLst>
            <pc:docMk/>
            <pc:sldMk cId="636337233" sldId="271"/>
            <ac:spMk id="2" creationId="{185549B2-9AFB-AA7A-6D5D-B79EEF2BAE06}"/>
          </ac:spMkLst>
        </pc:spChg>
        <pc:spChg chg="del">
          <ac:chgData name="איתן בן ארי" userId="23539b69678a3dc6" providerId="LiveId" clId="{8F2D2FA9-7F32-4D8C-9BEB-953847B128EA}" dt="2024-11-05T09:42:54.642" v="4747" actId="22"/>
          <ac:spMkLst>
            <pc:docMk/>
            <pc:sldMk cId="636337233" sldId="271"/>
            <ac:spMk id="3" creationId="{D138F670-834B-2241-D399-CCC6FE7116DE}"/>
          </ac:spMkLst>
        </pc:spChg>
        <pc:spChg chg="add mod">
          <ac:chgData name="איתן בן ארי" userId="23539b69678a3dc6" providerId="LiveId" clId="{8F2D2FA9-7F32-4D8C-9BEB-953847B128EA}" dt="2024-11-05T09:46:29.016" v="4784" actId="113"/>
          <ac:spMkLst>
            <pc:docMk/>
            <pc:sldMk cId="636337233" sldId="271"/>
            <ac:spMk id="8" creationId="{95922880-5838-BD36-410D-23FD9D2EECC3}"/>
          </ac:spMkLst>
        </pc:spChg>
        <pc:picChg chg="add mod">
          <ac:chgData name="איתן בן ארי" userId="23539b69678a3dc6" providerId="LiveId" clId="{8F2D2FA9-7F32-4D8C-9BEB-953847B128EA}" dt="2024-11-05T09:45:23.146" v="4774" actId="14100"/>
          <ac:picMkLst>
            <pc:docMk/>
            <pc:sldMk cId="636337233" sldId="271"/>
            <ac:picMk id="5" creationId="{182D9520-4497-1030-6288-BB2F98054602}"/>
          </ac:picMkLst>
        </pc:picChg>
        <pc:picChg chg="add mod ord">
          <ac:chgData name="איתן בן ארי" userId="23539b69678a3dc6" providerId="LiveId" clId="{8F2D2FA9-7F32-4D8C-9BEB-953847B128EA}" dt="2024-11-05T09:45:29.562" v="4777" actId="14100"/>
          <ac:picMkLst>
            <pc:docMk/>
            <pc:sldMk cId="636337233" sldId="271"/>
            <ac:picMk id="7" creationId="{6AA16134-1339-7A7D-DA3B-FD471BBF8CA3}"/>
          </ac:picMkLst>
        </pc:picChg>
      </pc:sldChg>
      <pc:sldChg chg="addSp delSp modSp new mod ord">
        <pc:chgData name="איתן בן ארי" userId="23539b69678a3dc6" providerId="LiveId" clId="{8F2D2FA9-7F32-4D8C-9BEB-953847B128EA}" dt="2024-11-04T13:09:05.214" v="3726" actId="1076"/>
        <pc:sldMkLst>
          <pc:docMk/>
          <pc:sldMk cId="2661475187" sldId="272"/>
        </pc:sldMkLst>
        <pc:spChg chg="del">
          <ac:chgData name="איתן בן ארי" userId="23539b69678a3dc6" providerId="LiveId" clId="{8F2D2FA9-7F32-4D8C-9BEB-953847B128EA}" dt="2024-11-04T09:19:57.098" v="1344" actId="21"/>
          <ac:spMkLst>
            <pc:docMk/>
            <pc:sldMk cId="2661475187" sldId="272"/>
            <ac:spMk id="2" creationId="{D7C38610-67A3-C957-C7E4-C6830839E504}"/>
          </ac:spMkLst>
        </pc:spChg>
        <pc:spChg chg="mod">
          <ac:chgData name="איתן בן ארי" userId="23539b69678a3dc6" providerId="LiveId" clId="{8F2D2FA9-7F32-4D8C-9BEB-953847B128EA}" dt="2024-11-04T13:09:05.214" v="3726" actId="1076"/>
          <ac:spMkLst>
            <pc:docMk/>
            <pc:sldMk cId="2661475187" sldId="272"/>
            <ac:spMk id="3" creationId="{B19AED17-4839-03F4-FB7E-32A0F8A22578}"/>
          </ac:spMkLst>
        </pc:spChg>
        <pc:spChg chg="add mod">
          <ac:chgData name="איתן בן ארי" userId="23539b69678a3dc6" providerId="LiveId" clId="{8F2D2FA9-7F32-4D8C-9BEB-953847B128EA}" dt="2024-11-04T13:08:54.434" v="3725" actId="20577"/>
          <ac:spMkLst>
            <pc:docMk/>
            <pc:sldMk cId="2661475187" sldId="272"/>
            <ac:spMk id="11" creationId="{3A769A22-4DC5-8804-2018-6145B9FC275C}"/>
          </ac:spMkLst>
        </pc:spChg>
        <pc:picChg chg="add mod">
          <ac:chgData name="איתן בן ארי" userId="23539b69678a3dc6" providerId="LiveId" clId="{8F2D2FA9-7F32-4D8C-9BEB-953847B128EA}" dt="2024-11-04T10:07:47.397" v="1447" actId="14100"/>
          <ac:picMkLst>
            <pc:docMk/>
            <pc:sldMk cId="2661475187" sldId="272"/>
            <ac:picMk id="5" creationId="{82DF05CB-90E2-EC87-A585-9C142C8DA772}"/>
          </ac:picMkLst>
        </pc:picChg>
        <pc:picChg chg="add mod">
          <ac:chgData name="איתן בן ארי" userId="23539b69678a3dc6" providerId="LiveId" clId="{8F2D2FA9-7F32-4D8C-9BEB-953847B128EA}" dt="2024-11-04T10:07:52.916" v="1449" actId="1076"/>
          <ac:picMkLst>
            <pc:docMk/>
            <pc:sldMk cId="2661475187" sldId="272"/>
            <ac:picMk id="7" creationId="{C0E68A13-42D1-5A4B-4CD9-1471F1AD806D}"/>
          </ac:picMkLst>
        </pc:picChg>
        <pc:picChg chg="add mod">
          <ac:chgData name="איתן בן ארי" userId="23539b69678a3dc6" providerId="LiveId" clId="{8F2D2FA9-7F32-4D8C-9BEB-953847B128EA}" dt="2024-11-04T10:08:02.268" v="1454" actId="1076"/>
          <ac:picMkLst>
            <pc:docMk/>
            <pc:sldMk cId="2661475187" sldId="272"/>
            <ac:picMk id="18" creationId="{E5D51B01-766C-914A-9325-BCE39516391D}"/>
          </ac:picMkLst>
        </pc:picChg>
        <pc:cxnChg chg="add mod">
          <ac:chgData name="איתן בן ארי" userId="23539b69678a3dc6" providerId="LiveId" clId="{8F2D2FA9-7F32-4D8C-9BEB-953847B128EA}" dt="2024-11-04T10:08:16.916" v="1459" actId="1076"/>
          <ac:cxnSpMkLst>
            <pc:docMk/>
            <pc:sldMk cId="2661475187" sldId="272"/>
            <ac:cxnSpMk id="9" creationId="{8CD44FE0-4AD1-5B34-3998-190ECB321631}"/>
          </ac:cxnSpMkLst>
        </pc:cxnChg>
        <pc:cxnChg chg="add mod">
          <ac:chgData name="איתן בן ארי" userId="23539b69678a3dc6" providerId="LiveId" clId="{8F2D2FA9-7F32-4D8C-9BEB-953847B128EA}" dt="2024-11-04T10:10:40.789" v="1473" actId="14100"/>
          <ac:cxnSpMkLst>
            <pc:docMk/>
            <pc:sldMk cId="2661475187" sldId="272"/>
            <ac:cxnSpMk id="14" creationId="{D76DFF8E-4530-9795-F7AD-81A42A0A8396}"/>
          </ac:cxnSpMkLst>
        </pc:cxnChg>
        <pc:cxnChg chg="add mod">
          <ac:chgData name="איתן בן ארי" userId="23539b69678a3dc6" providerId="LiveId" clId="{8F2D2FA9-7F32-4D8C-9BEB-953847B128EA}" dt="2024-11-04T13:08:51.793" v="3718" actId="20577"/>
          <ac:cxnSpMkLst>
            <pc:docMk/>
            <pc:sldMk cId="2661475187" sldId="272"/>
            <ac:cxnSpMk id="25" creationId="{2C1C7028-8D87-D914-2ECF-9A1DFA7EDE7D}"/>
          </ac:cxnSpMkLst>
        </pc:cxnChg>
      </pc:sldChg>
      <pc:sldChg chg="addSp delSp modSp new mod">
        <pc:chgData name="איתן בן ארי" userId="23539b69678a3dc6" providerId="LiveId" clId="{8F2D2FA9-7F32-4D8C-9BEB-953847B128EA}" dt="2024-11-04T11:51:45.494" v="2656" actId="14100"/>
        <pc:sldMkLst>
          <pc:docMk/>
          <pc:sldMk cId="355756387" sldId="273"/>
        </pc:sldMkLst>
        <pc:spChg chg="del">
          <ac:chgData name="איתן בן ארי" userId="23539b69678a3dc6" providerId="LiveId" clId="{8F2D2FA9-7F32-4D8C-9BEB-953847B128EA}" dt="2024-11-03T13:28:02.603" v="1116" actId="21"/>
          <ac:spMkLst>
            <pc:docMk/>
            <pc:sldMk cId="355756387" sldId="273"/>
            <ac:spMk id="2" creationId="{B40D2023-C105-C26A-D94D-881CE87F605D}"/>
          </ac:spMkLst>
        </pc:spChg>
        <pc:spChg chg="add del mod">
          <ac:chgData name="איתן בן ארי" userId="23539b69678a3dc6" providerId="LiveId" clId="{8F2D2FA9-7F32-4D8C-9BEB-953847B128EA}" dt="2024-11-03T13:28:30.668" v="1126"/>
          <ac:spMkLst>
            <pc:docMk/>
            <pc:sldMk cId="355756387" sldId="273"/>
            <ac:spMk id="3" creationId="{EAB19DF1-58B2-F62A-81ED-4D348ADD62EF}"/>
          </ac:spMkLst>
        </pc:spChg>
        <pc:spChg chg="add del mod">
          <ac:chgData name="איתן בן ארי" userId="23539b69678a3dc6" providerId="LiveId" clId="{8F2D2FA9-7F32-4D8C-9BEB-953847B128EA}" dt="2024-11-04T11:51:40.083" v="2654"/>
          <ac:spMkLst>
            <pc:docMk/>
            <pc:sldMk cId="355756387" sldId="273"/>
            <ac:spMk id="4" creationId="{B40D2023-C105-C26A-D94D-881CE87F605D}"/>
          </ac:spMkLst>
        </pc:spChg>
        <pc:spChg chg="add mod">
          <ac:chgData name="איתן בן ארי" userId="23539b69678a3dc6" providerId="LiveId" clId="{8F2D2FA9-7F32-4D8C-9BEB-953847B128EA}" dt="2024-11-03T13:28:52.767" v="1129"/>
          <ac:spMkLst>
            <pc:docMk/>
            <pc:sldMk cId="355756387" sldId="273"/>
            <ac:spMk id="5" creationId="{DF32410C-0ABF-329B-B381-0A36C2BF9CCF}"/>
          </ac:spMkLst>
        </pc:spChg>
        <pc:spChg chg="add">
          <ac:chgData name="איתן בן ארי" userId="23539b69678a3dc6" providerId="LiveId" clId="{8F2D2FA9-7F32-4D8C-9BEB-953847B128EA}" dt="2024-11-03T13:31:06.050" v="1305"/>
          <ac:spMkLst>
            <pc:docMk/>
            <pc:sldMk cId="355756387" sldId="273"/>
            <ac:spMk id="6" creationId="{E9F8A197-CD82-1868-6AE6-91B860E33E63}"/>
          </ac:spMkLst>
        </pc:spChg>
        <pc:spChg chg="add mod">
          <ac:chgData name="איתן בן ארי" userId="23539b69678a3dc6" providerId="LiveId" clId="{8F2D2FA9-7F32-4D8C-9BEB-953847B128EA}" dt="2024-11-03T13:27:56.170" v="1115"/>
          <ac:spMkLst>
            <pc:docMk/>
            <pc:sldMk cId="355756387" sldId="273"/>
            <ac:spMk id="21" creationId="{58486102-BB57-F3E2-A5BC-4CED4A68100F}"/>
          </ac:spMkLst>
        </pc:spChg>
        <pc:picChg chg="add mod">
          <ac:chgData name="איתן בן ארי" userId="23539b69678a3dc6" providerId="LiveId" clId="{8F2D2FA9-7F32-4D8C-9BEB-953847B128EA}" dt="2024-11-04T11:51:29.422" v="2652" actId="14100"/>
          <ac:picMkLst>
            <pc:docMk/>
            <pc:sldMk cId="355756387" sldId="273"/>
            <ac:picMk id="16" creationId="{A6D68C42-296F-3F33-DC0F-BA587E65BC13}"/>
          </ac:picMkLst>
        </pc:picChg>
        <pc:cxnChg chg="add mod">
          <ac:chgData name="איתן בן ארי" userId="23539b69678a3dc6" providerId="LiveId" clId="{8F2D2FA9-7F32-4D8C-9BEB-953847B128EA}" dt="2024-11-04T11:51:45.494" v="2656" actId="14100"/>
          <ac:cxnSpMkLst>
            <pc:docMk/>
            <pc:sldMk cId="355756387" sldId="273"/>
            <ac:cxnSpMk id="8" creationId="{C9035E55-2547-33E6-1A8D-246608AB20CD}"/>
          </ac:cxnSpMkLst>
        </pc:cxnChg>
      </pc:sldChg>
      <pc:sldChg chg="addSp delSp modSp new mod">
        <pc:chgData name="איתן בן ארי" userId="23539b69678a3dc6" providerId="LiveId" clId="{8F2D2FA9-7F32-4D8C-9BEB-953847B128EA}" dt="2024-11-04T11:44:35.412" v="2444" actId="20577"/>
        <pc:sldMkLst>
          <pc:docMk/>
          <pc:sldMk cId="1307991483" sldId="274"/>
        </pc:sldMkLst>
        <pc:spChg chg="del">
          <ac:chgData name="איתן בן ארי" userId="23539b69678a3dc6" providerId="LiveId" clId="{8F2D2FA9-7F32-4D8C-9BEB-953847B128EA}" dt="2024-11-04T10:21:48.494" v="1554" actId="21"/>
          <ac:spMkLst>
            <pc:docMk/>
            <pc:sldMk cId="1307991483" sldId="274"/>
            <ac:spMk id="2" creationId="{6C9876ED-3C23-DEFA-1A52-EABB827267D1}"/>
          </ac:spMkLst>
        </pc:spChg>
        <pc:spChg chg="del">
          <ac:chgData name="איתן בן ארי" userId="23539b69678a3dc6" providerId="LiveId" clId="{8F2D2FA9-7F32-4D8C-9BEB-953847B128EA}" dt="2024-11-04T10:21:44.594" v="1552" actId="22"/>
          <ac:spMkLst>
            <pc:docMk/>
            <pc:sldMk cId="1307991483" sldId="274"/>
            <ac:spMk id="3" creationId="{06A81B2F-CE4D-C516-5454-A191AA22DC11}"/>
          </ac:spMkLst>
        </pc:spChg>
        <pc:spChg chg="add mod">
          <ac:chgData name="איתן בן ארי" userId="23539b69678a3dc6" providerId="LiveId" clId="{8F2D2FA9-7F32-4D8C-9BEB-953847B128EA}" dt="2024-11-04T11:44:28.674" v="2442" actId="20577"/>
          <ac:spMkLst>
            <pc:docMk/>
            <pc:sldMk cId="1307991483" sldId="274"/>
            <ac:spMk id="8" creationId="{8B8A6643-7BF9-FA92-AE87-6E95D0950230}"/>
          </ac:spMkLst>
        </pc:spChg>
        <pc:spChg chg="add mod">
          <ac:chgData name="איתן בן ארי" userId="23539b69678a3dc6" providerId="LiveId" clId="{8F2D2FA9-7F32-4D8C-9BEB-953847B128EA}" dt="2024-11-04T11:44:35.412" v="2444" actId="20577"/>
          <ac:spMkLst>
            <pc:docMk/>
            <pc:sldMk cId="1307991483" sldId="274"/>
            <ac:spMk id="9" creationId="{1A7D9CDA-0735-64B1-B343-6EF03C198B38}"/>
          </ac:spMkLst>
        </pc:spChg>
        <pc:spChg chg="add del mod">
          <ac:chgData name="איתן בן ארי" userId="23539b69678a3dc6" providerId="LiveId" clId="{8F2D2FA9-7F32-4D8C-9BEB-953847B128EA}" dt="2024-11-04T10:25:25.307" v="1615"/>
          <ac:spMkLst>
            <pc:docMk/>
            <pc:sldMk cId="1307991483" sldId="274"/>
            <ac:spMk id="10" creationId="{FED824E6-B410-0170-3B39-0A6AB374C292}"/>
          </ac:spMkLst>
        </pc:spChg>
        <pc:spChg chg="add mod">
          <ac:chgData name="איתן בן ארי" userId="23539b69678a3dc6" providerId="LiveId" clId="{8F2D2FA9-7F32-4D8C-9BEB-953847B128EA}" dt="2024-11-04T10:33:41.173" v="1672" actId="1076"/>
          <ac:spMkLst>
            <pc:docMk/>
            <pc:sldMk cId="1307991483" sldId="274"/>
            <ac:spMk id="20" creationId="{9BDB1848-BA7E-F893-5927-099C52780EC1}"/>
          </ac:spMkLst>
        </pc:spChg>
        <pc:spChg chg="add del mod">
          <ac:chgData name="איתן בן ארי" userId="23539b69678a3dc6" providerId="LiveId" clId="{8F2D2FA9-7F32-4D8C-9BEB-953847B128EA}" dt="2024-11-04T10:32:19.603" v="1656"/>
          <ac:spMkLst>
            <pc:docMk/>
            <pc:sldMk cId="1307991483" sldId="274"/>
            <ac:spMk id="21" creationId="{0621B234-C8EB-C131-9462-BC8231B618B5}"/>
          </ac:spMkLst>
        </pc:spChg>
        <pc:spChg chg="add mod">
          <ac:chgData name="איתן בן ארי" userId="23539b69678a3dc6" providerId="LiveId" clId="{8F2D2FA9-7F32-4D8C-9BEB-953847B128EA}" dt="2024-11-04T10:34:42.679" v="1682" actId="20577"/>
          <ac:spMkLst>
            <pc:docMk/>
            <pc:sldMk cId="1307991483" sldId="274"/>
            <ac:spMk id="24" creationId="{A62A8E58-ACBE-D0A5-1EB9-3F9F20052FD5}"/>
          </ac:spMkLst>
        </pc:spChg>
        <pc:picChg chg="add mod ord">
          <ac:chgData name="איתן בן ארי" userId="23539b69678a3dc6" providerId="LiveId" clId="{8F2D2FA9-7F32-4D8C-9BEB-953847B128EA}" dt="2024-11-04T10:24:19.652" v="1562" actId="1076"/>
          <ac:picMkLst>
            <pc:docMk/>
            <pc:sldMk cId="1307991483" sldId="274"/>
            <ac:picMk id="5" creationId="{C021526D-0E39-F69B-53E3-10783D83385A}"/>
          </ac:picMkLst>
        </pc:picChg>
        <pc:picChg chg="add mod">
          <ac:chgData name="איתן בן ארי" userId="23539b69678a3dc6" providerId="LiveId" clId="{8F2D2FA9-7F32-4D8C-9BEB-953847B128EA}" dt="2024-11-04T10:24:21.292" v="1563" actId="1076"/>
          <ac:picMkLst>
            <pc:docMk/>
            <pc:sldMk cId="1307991483" sldId="274"/>
            <ac:picMk id="7" creationId="{EC6499E9-5314-E558-2E96-44638AA106EC}"/>
          </ac:picMkLst>
        </pc:picChg>
        <pc:cxnChg chg="add del mod">
          <ac:chgData name="איתן בן ארי" userId="23539b69678a3dc6" providerId="LiveId" clId="{8F2D2FA9-7F32-4D8C-9BEB-953847B128EA}" dt="2024-11-04T10:33:32.280" v="1671" actId="21"/>
          <ac:cxnSpMkLst>
            <pc:docMk/>
            <pc:sldMk cId="1307991483" sldId="274"/>
            <ac:cxnSpMk id="12" creationId="{A6D8B6C3-437A-1BB7-5464-1855DF1ABB1E}"/>
          </ac:cxnSpMkLst>
        </pc:cxnChg>
        <pc:cxnChg chg="add del mod">
          <ac:chgData name="איתן בן ארי" userId="23539b69678a3dc6" providerId="LiveId" clId="{8F2D2FA9-7F32-4D8C-9BEB-953847B128EA}" dt="2024-11-04T10:33:30.579" v="1670" actId="21"/>
          <ac:cxnSpMkLst>
            <pc:docMk/>
            <pc:sldMk cId="1307991483" sldId="274"/>
            <ac:cxnSpMk id="16" creationId="{68B1182C-2C73-02BF-EF3C-D747D9A5402B}"/>
          </ac:cxnSpMkLst>
        </pc:cxnChg>
        <pc:cxnChg chg="add mod">
          <ac:chgData name="איתן בן ארי" userId="23539b69678a3dc6" providerId="LiveId" clId="{8F2D2FA9-7F32-4D8C-9BEB-953847B128EA}" dt="2024-11-04T10:33:48.324" v="1674" actId="14100"/>
          <ac:cxnSpMkLst>
            <pc:docMk/>
            <pc:sldMk cId="1307991483" sldId="274"/>
            <ac:cxnSpMk id="26" creationId="{05176AA8-43B3-9AB2-BBB0-DE52F6FC6DE6}"/>
          </ac:cxnSpMkLst>
        </pc:cxnChg>
      </pc:sldChg>
      <pc:sldChg chg="addSp delSp modSp new mod ord">
        <pc:chgData name="איתן בן ארי" userId="23539b69678a3dc6" providerId="LiveId" clId="{8F2D2FA9-7F32-4D8C-9BEB-953847B128EA}" dt="2024-11-04T11:32:18.255" v="2319"/>
        <pc:sldMkLst>
          <pc:docMk/>
          <pc:sldMk cId="2543062704" sldId="275"/>
        </pc:sldMkLst>
        <pc:spChg chg="del">
          <ac:chgData name="איתן בן ארי" userId="23539b69678a3dc6" providerId="LiveId" clId="{8F2D2FA9-7F32-4D8C-9BEB-953847B128EA}" dt="2024-11-04T10:15:48.898" v="1481" actId="21"/>
          <ac:spMkLst>
            <pc:docMk/>
            <pc:sldMk cId="2543062704" sldId="275"/>
            <ac:spMk id="2" creationId="{522E5229-1BC5-0868-EFA6-903E2C764459}"/>
          </ac:spMkLst>
        </pc:spChg>
        <pc:spChg chg="mod">
          <ac:chgData name="איתן בן ארי" userId="23539b69678a3dc6" providerId="LiveId" clId="{8F2D2FA9-7F32-4D8C-9BEB-953847B128EA}" dt="2024-11-04T10:20:07.645" v="1550" actId="20577"/>
          <ac:spMkLst>
            <pc:docMk/>
            <pc:sldMk cId="2543062704" sldId="275"/>
            <ac:spMk id="3" creationId="{B2FDA2DF-A91C-D27F-2629-FEE2B1CA7813}"/>
          </ac:spMkLst>
        </pc:spChg>
        <pc:spChg chg="add mod">
          <ac:chgData name="איתן בן ארי" userId="23539b69678a3dc6" providerId="LiveId" clId="{8F2D2FA9-7F32-4D8C-9BEB-953847B128EA}" dt="2024-11-04T10:20:39.445" v="1551"/>
          <ac:spMkLst>
            <pc:docMk/>
            <pc:sldMk cId="2543062704" sldId="275"/>
            <ac:spMk id="4" creationId="{97480481-E494-B7C5-64F4-46E9A6B7295D}"/>
          </ac:spMkLst>
        </pc:spChg>
      </pc:sldChg>
      <pc:sldChg chg="addSp delSp modSp new mod">
        <pc:chgData name="איתן בן ארי" userId="23539b69678a3dc6" providerId="LiveId" clId="{8F2D2FA9-7F32-4D8C-9BEB-953847B128EA}" dt="2024-11-05T09:31:31.507" v="4731" actId="14100"/>
        <pc:sldMkLst>
          <pc:docMk/>
          <pc:sldMk cId="1307632651" sldId="276"/>
        </pc:sldMkLst>
        <pc:spChg chg="del">
          <ac:chgData name="איתן בן ארי" userId="23539b69678a3dc6" providerId="LiveId" clId="{8F2D2FA9-7F32-4D8C-9BEB-953847B128EA}" dt="2024-11-04T11:19:52.997" v="1981" actId="21"/>
          <ac:spMkLst>
            <pc:docMk/>
            <pc:sldMk cId="1307632651" sldId="276"/>
            <ac:spMk id="2" creationId="{32B8082B-BB72-2878-518E-29A4A3717A0C}"/>
          </ac:spMkLst>
        </pc:spChg>
        <pc:spChg chg="del">
          <ac:chgData name="איתן בן ארי" userId="23539b69678a3dc6" providerId="LiveId" clId="{8F2D2FA9-7F32-4D8C-9BEB-953847B128EA}" dt="2024-11-04T11:19:46.022" v="1979"/>
          <ac:spMkLst>
            <pc:docMk/>
            <pc:sldMk cId="1307632651" sldId="276"/>
            <ac:spMk id="3" creationId="{A17D9A6E-E830-B135-5E00-94DD33429ACE}"/>
          </ac:spMkLst>
        </pc:spChg>
        <pc:spChg chg="add mod">
          <ac:chgData name="איתן בן ארי" userId="23539b69678a3dc6" providerId="LiveId" clId="{8F2D2FA9-7F32-4D8C-9BEB-953847B128EA}" dt="2024-11-04T11:21:43.753" v="2050" actId="20577"/>
          <ac:spMkLst>
            <pc:docMk/>
            <pc:sldMk cId="1307632651" sldId="276"/>
            <ac:spMk id="9" creationId="{2CD0DD4C-2567-4A2E-3DA1-BF2597D550A8}"/>
          </ac:spMkLst>
        </pc:spChg>
        <pc:spChg chg="add mod">
          <ac:chgData name="איתן בן ארי" userId="23539b69678a3dc6" providerId="LiveId" clId="{8F2D2FA9-7F32-4D8C-9BEB-953847B128EA}" dt="2024-11-04T13:21:24.094" v="4001" actId="1076"/>
          <ac:spMkLst>
            <pc:docMk/>
            <pc:sldMk cId="1307632651" sldId="276"/>
            <ac:spMk id="10" creationId="{F494A6B9-3179-7FA4-80CF-5C5EBB886FCA}"/>
          </ac:spMkLst>
        </pc:spChg>
        <pc:spChg chg="add mod">
          <ac:chgData name="איתן בן ארי" userId="23539b69678a3dc6" providerId="LiveId" clId="{8F2D2FA9-7F32-4D8C-9BEB-953847B128EA}" dt="2024-11-04T11:28:24.637" v="2303" actId="1076"/>
          <ac:spMkLst>
            <pc:docMk/>
            <pc:sldMk cId="1307632651" sldId="276"/>
            <ac:spMk id="14" creationId="{0586FA12-3E49-1211-3B50-A7ADEEDA184B}"/>
          </ac:spMkLst>
        </pc:spChg>
        <pc:spChg chg="add mod">
          <ac:chgData name="איתן בן ארי" userId="23539b69678a3dc6" providerId="LiveId" clId="{8F2D2FA9-7F32-4D8C-9BEB-953847B128EA}" dt="2024-11-04T11:27:32.559" v="2300"/>
          <ac:spMkLst>
            <pc:docMk/>
            <pc:sldMk cId="1307632651" sldId="276"/>
            <ac:spMk id="16" creationId="{B24C2898-7028-1734-E402-26D1CE4A8E66}"/>
          </ac:spMkLst>
        </pc:spChg>
        <pc:spChg chg="add del mod">
          <ac:chgData name="איתן בן ארי" userId="23539b69678a3dc6" providerId="LiveId" clId="{8F2D2FA9-7F32-4D8C-9BEB-953847B128EA}" dt="2024-11-04T11:28:35.008" v="2305" actId="21"/>
          <ac:spMkLst>
            <pc:docMk/>
            <pc:sldMk cId="1307632651" sldId="276"/>
            <ac:spMk id="17" creationId="{D3681F21-2C9B-6F69-CF4F-8D83DF188EFC}"/>
          </ac:spMkLst>
        </pc:spChg>
        <pc:picChg chg="add mod">
          <ac:chgData name="איתן בן ארי" userId="23539b69678a3dc6" providerId="LiveId" clId="{8F2D2FA9-7F32-4D8C-9BEB-953847B128EA}" dt="2024-11-05T09:30:39.229" v="4726" actId="1035"/>
          <ac:picMkLst>
            <pc:docMk/>
            <pc:sldMk cId="1307632651" sldId="276"/>
            <ac:picMk id="3" creationId="{7D2A1207-7380-D095-3EB8-84336824D9E0}"/>
          </ac:picMkLst>
        </pc:picChg>
        <pc:picChg chg="add mod">
          <ac:chgData name="איתן בן ארי" userId="23539b69678a3dc6" providerId="LiveId" clId="{8F2D2FA9-7F32-4D8C-9BEB-953847B128EA}" dt="2024-11-04T13:21:41.590" v="4004" actId="1076"/>
          <ac:picMkLst>
            <pc:docMk/>
            <pc:sldMk cId="1307632651" sldId="276"/>
            <ac:picMk id="4" creationId="{0F33D32C-57A4-3A1D-15EA-B9B1B82A3954}"/>
          </ac:picMkLst>
        </pc:picChg>
        <pc:picChg chg="add mod">
          <ac:chgData name="איתן בן ארי" userId="23539b69678a3dc6" providerId="LiveId" clId="{8F2D2FA9-7F32-4D8C-9BEB-953847B128EA}" dt="2024-11-05T09:30:16.781" v="4720" actId="1076"/>
          <ac:picMkLst>
            <pc:docMk/>
            <pc:sldMk cId="1307632651" sldId="276"/>
            <ac:picMk id="6" creationId="{696266F6-29CC-DDD4-BB50-4EAD11EAC707}"/>
          </ac:picMkLst>
        </pc:picChg>
        <pc:picChg chg="add mod">
          <ac:chgData name="איתן בן ארי" userId="23539b69678a3dc6" providerId="LiveId" clId="{8F2D2FA9-7F32-4D8C-9BEB-953847B128EA}" dt="2024-11-05T09:31:31.507" v="4731" actId="14100"/>
          <ac:picMkLst>
            <pc:docMk/>
            <pc:sldMk cId="1307632651" sldId="276"/>
            <ac:picMk id="7" creationId="{3E142A8D-506F-D190-0942-64BAB86E564C}"/>
          </ac:picMkLst>
        </pc:picChg>
        <pc:picChg chg="add del mod">
          <ac:chgData name="איתן בן ארי" userId="23539b69678a3dc6" providerId="LiveId" clId="{8F2D2FA9-7F32-4D8C-9BEB-953847B128EA}" dt="2024-11-05T09:30:46.026" v="4727" actId="21"/>
          <ac:picMkLst>
            <pc:docMk/>
            <pc:sldMk cId="1307632651" sldId="276"/>
            <ac:picMk id="8" creationId="{0C5E4C53-5755-CFF4-8E12-ED2A057E3F9E}"/>
          </ac:picMkLst>
        </pc:picChg>
        <pc:cxnChg chg="add mod">
          <ac:chgData name="איתן בן ארי" userId="23539b69678a3dc6" providerId="LiveId" clId="{8F2D2FA9-7F32-4D8C-9BEB-953847B128EA}" dt="2024-11-04T11:23:56.605" v="2105" actId="14100"/>
          <ac:cxnSpMkLst>
            <pc:docMk/>
            <pc:sldMk cId="1307632651" sldId="276"/>
            <ac:cxnSpMk id="12" creationId="{753B2263-6EA4-8EF7-E930-FB9CC1E9FA4D}"/>
          </ac:cxnSpMkLst>
        </pc:cxnChg>
        <pc:cxnChg chg="add mod">
          <ac:chgData name="איתן בן ארי" userId="23539b69678a3dc6" providerId="LiveId" clId="{8F2D2FA9-7F32-4D8C-9BEB-953847B128EA}" dt="2024-11-04T13:22:00.478" v="4006" actId="14100"/>
          <ac:cxnSpMkLst>
            <pc:docMk/>
            <pc:sldMk cId="1307632651" sldId="276"/>
            <ac:cxnSpMk id="19" creationId="{46B055D9-2E16-803A-C7F9-89F540B587AA}"/>
          </ac:cxnSpMkLst>
        </pc:cxnChg>
      </pc:sldChg>
      <pc:sldChg chg="addSp delSp modSp new mod">
        <pc:chgData name="איתן בן ארי" userId="23539b69678a3dc6" providerId="LiveId" clId="{8F2D2FA9-7F32-4D8C-9BEB-953847B128EA}" dt="2024-11-04T11:50:55.979" v="2651" actId="20577"/>
        <pc:sldMkLst>
          <pc:docMk/>
          <pc:sldMk cId="3829673875" sldId="277"/>
        </pc:sldMkLst>
        <pc:spChg chg="del">
          <ac:chgData name="איתן בן ארי" userId="23539b69678a3dc6" providerId="LiveId" clId="{8F2D2FA9-7F32-4D8C-9BEB-953847B128EA}" dt="2024-11-04T10:49:31.436" v="1765" actId="21"/>
          <ac:spMkLst>
            <pc:docMk/>
            <pc:sldMk cId="3829673875" sldId="277"/>
            <ac:spMk id="2" creationId="{1A9FBC79-8711-79E2-BA39-F4370F5273A0}"/>
          </ac:spMkLst>
        </pc:spChg>
        <pc:spChg chg="del">
          <ac:chgData name="איתן בן ארי" userId="23539b69678a3dc6" providerId="LiveId" clId="{8F2D2FA9-7F32-4D8C-9BEB-953847B128EA}" dt="2024-11-04T10:49:26.424" v="1763" actId="22"/>
          <ac:spMkLst>
            <pc:docMk/>
            <pc:sldMk cId="3829673875" sldId="277"/>
            <ac:spMk id="3" creationId="{5EFE44E4-C01F-4C24-FD8E-57245A997EEB}"/>
          </ac:spMkLst>
        </pc:spChg>
        <pc:spChg chg="add mod">
          <ac:chgData name="איתן בן ארי" userId="23539b69678a3dc6" providerId="LiveId" clId="{8F2D2FA9-7F32-4D8C-9BEB-953847B128EA}" dt="2024-11-04T10:56:25.461" v="1925" actId="1076"/>
          <ac:spMkLst>
            <pc:docMk/>
            <pc:sldMk cId="3829673875" sldId="277"/>
            <ac:spMk id="6" creationId="{323D6DF7-1F85-A566-8461-1EFFAF956D2B}"/>
          </ac:spMkLst>
        </pc:spChg>
        <pc:spChg chg="add mod">
          <ac:chgData name="איתן בן ארי" userId="23539b69678a3dc6" providerId="LiveId" clId="{8F2D2FA9-7F32-4D8C-9BEB-953847B128EA}" dt="2024-11-04T11:50:55.979" v="2651" actId="20577"/>
          <ac:spMkLst>
            <pc:docMk/>
            <pc:sldMk cId="3829673875" sldId="277"/>
            <ac:spMk id="9" creationId="{F93199C1-A1C1-A54A-ED19-C8AE7E7240B2}"/>
          </ac:spMkLst>
        </pc:spChg>
        <pc:spChg chg="add del mod">
          <ac:chgData name="איתן בן ארי" userId="23539b69678a3dc6" providerId="LiveId" clId="{8F2D2FA9-7F32-4D8C-9BEB-953847B128EA}" dt="2024-11-04T10:52:17.496" v="1899"/>
          <ac:spMkLst>
            <pc:docMk/>
            <pc:sldMk cId="3829673875" sldId="277"/>
            <ac:spMk id="10" creationId="{5846AC8C-7145-4857-AAF7-85A051FBAC18}"/>
          </ac:spMkLst>
        </pc:spChg>
        <pc:spChg chg="add mod">
          <ac:chgData name="איתן בן ארי" userId="23539b69678a3dc6" providerId="LiveId" clId="{8F2D2FA9-7F32-4D8C-9BEB-953847B128EA}" dt="2024-11-04T11:50:51.702" v="2650" actId="20577"/>
          <ac:spMkLst>
            <pc:docMk/>
            <pc:sldMk cId="3829673875" sldId="277"/>
            <ac:spMk id="14" creationId="{9EA50959-999D-727D-947A-9D62F409C46C}"/>
          </ac:spMkLst>
        </pc:spChg>
        <pc:picChg chg="add mod ord">
          <ac:chgData name="איתן בן ארי" userId="23539b69678a3dc6" providerId="LiveId" clId="{8F2D2FA9-7F32-4D8C-9BEB-953847B128EA}" dt="2024-11-04T10:56:31.060" v="1926" actId="1076"/>
          <ac:picMkLst>
            <pc:docMk/>
            <pc:sldMk cId="3829673875" sldId="277"/>
            <ac:picMk id="5" creationId="{9A51098E-6447-2519-1A49-D92D0EB9917C}"/>
          </ac:picMkLst>
        </pc:picChg>
        <pc:picChg chg="add mod">
          <ac:chgData name="איתן בן ארי" userId="23539b69678a3dc6" providerId="LiveId" clId="{8F2D2FA9-7F32-4D8C-9BEB-953847B128EA}" dt="2024-11-04T10:56:37.061" v="1928" actId="1076"/>
          <ac:picMkLst>
            <pc:docMk/>
            <pc:sldMk cId="3829673875" sldId="277"/>
            <ac:picMk id="8" creationId="{E4F223BF-9260-6DF9-A2FF-EA8FF4C75266}"/>
          </ac:picMkLst>
        </pc:picChg>
        <pc:picChg chg="add del mod">
          <ac:chgData name="איתן בן ארי" userId="23539b69678a3dc6" providerId="LiveId" clId="{8F2D2FA9-7F32-4D8C-9BEB-953847B128EA}" dt="2024-11-04T11:19:33.923" v="1978" actId="21"/>
          <ac:picMkLst>
            <pc:docMk/>
            <pc:sldMk cId="3829673875" sldId="277"/>
            <ac:picMk id="16" creationId="{61EA5236-9F68-FD9C-BEBF-AB64FCAB2DD6}"/>
          </ac:picMkLst>
        </pc:picChg>
        <pc:inkChg chg="add del">
          <ac:chgData name="איתן בן ארי" userId="23539b69678a3dc6" providerId="LiveId" clId="{8F2D2FA9-7F32-4D8C-9BEB-953847B128EA}" dt="2024-11-04T10:53:05.880" v="1901" actId="9405"/>
          <ac:inkMkLst>
            <pc:docMk/>
            <pc:sldMk cId="3829673875" sldId="277"/>
            <ac:inkMk id="11" creationId="{45942629-F44C-CE86-E811-D8CD74036432}"/>
          </ac:inkMkLst>
        </pc:inkChg>
        <pc:inkChg chg="add">
          <ac:chgData name="איתן בן ארי" userId="23539b69678a3dc6" providerId="LiveId" clId="{8F2D2FA9-7F32-4D8C-9BEB-953847B128EA}" dt="2024-11-04T10:53:13.717" v="1902" actId="9405"/>
          <ac:inkMkLst>
            <pc:docMk/>
            <pc:sldMk cId="3829673875" sldId="277"/>
            <ac:inkMk id="12" creationId="{5EC33584-2F32-9ACE-FFC4-BE080F71882F}"/>
          </ac:inkMkLst>
        </pc:inkChg>
        <pc:inkChg chg="add">
          <ac:chgData name="איתן בן ארי" userId="23539b69678a3dc6" providerId="LiveId" clId="{8F2D2FA9-7F32-4D8C-9BEB-953847B128EA}" dt="2024-11-04T10:55:03.894" v="1903" actId="9405"/>
          <ac:inkMkLst>
            <pc:docMk/>
            <pc:sldMk cId="3829673875" sldId="277"/>
            <ac:inkMk id="13" creationId="{F875E93B-9F85-DDF8-AE30-A6807ECCCEB8}"/>
          </ac:inkMkLst>
        </pc:inkChg>
      </pc:sldChg>
      <pc:sldChg chg="addSp delSp modSp new mod">
        <pc:chgData name="איתן בן ארי" userId="23539b69678a3dc6" providerId="LiveId" clId="{8F2D2FA9-7F32-4D8C-9BEB-953847B128EA}" dt="2024-11-04T11:45:06.206" v="2446" actId="1076"/>
        <pc:sldMkLst>
          <pc:docMk/>
          <pc:sldMk cId="271677463" sldId="278"/>
        </pc:sldMkLst>
        <pc:spChg chg="del">
          <ac:chgData name="איתן בן ארי" userId="23539b69678a3dc6" providerId="LiveId" clId="{8F2D2FA9-7F32-4D8C-9BEB-953847B128EA}" dt="2024-11-04T10:37:50.892" v="1686" actId="21"/>
          <ac:spMkLst>
            <pc:docMk/>
            <pc:sldMk cId="271677463" sldId="278"/>
            <ac:spMk id="2" creationId="{86092A1D-1278-17FA-782A-A4194298079F}"/>
          </ac:spMkLst>
        </pc:spChg>
        <pc:spChg chg="mod">
          <ac:chgData name="איתן בן ארי" userId="23539b69678a3dc6" providerId="LiveId" clId="{8F2D2FA9-7F32-4D8C-9BEB-953847B128EA}" dt="2024-11-04T11:31:00.044" v="2316" actId="20577"/>
          <ac:spMkLst>
            <pc:docMk/>
            <pc:sldMk cId="271677463" sldId="278"/>
            <ac:spMk id="3" creationId="{89DDAF77-8D3C-6941-4B22-17537655780F}"/>
          </ac:spMkLst>
        </pc:spChg>
        <pc:spChg chg="add mod">
          <ac:chgData name="איתן בן ארי" userId="23539b69678a3dc6" providerId="LiveId" clId="{8F2D2FA9-7F32-4D8C-9BEB-953847B128EA}" dt="2024-11-04T11:45:06.206" v="2446" actId="1076"/>
          <ac:spMkLst>
            <pc:docMk/>
            <pc:sldMk cId="271677463" sldId="278"/>
            <ac:spMk id="4" creationId="{ACA26C05-2788-FB2E-49F1-14C674BC2113}"/>
          </ac:spMkLst>
        </pc:spChg>
      </pc:sldChg>
      <pc:sldChg chg="addSp modSp new mod">
        <pc:chgData name="איתן בן ארי" userId="23539b69678a3dc6" providerId="LiveId" clId="{8F2D2FA9-7F32-4D8C-9BEB-953847B128EA}" dt="2024-11-04T13:09:35.240" v="3728"/>
        <pc:sldMkLst>
          <pc:docMk/>
          <pc:sldMk cId="392534977" sldId="279"/>
        </pc:sldMkLst>
        <pc:spChg chg="mod">
          <ac:chgData name="איתן בן ארי" userId="23539b69678a3dc6" providerId="LiveId" clId="{8F2D2FA9-7F32-4D8C-9BEB-953847B128EA}" dt="2024-11-04T12:07:04.530" v="3079" actId="122"/>
          <ac:spMkLst>
            <pc:docMk/>
            <pc:sldMk cId="392534977" sldId="279"/>
            <ac:spMk id="2" creationId="{F1AE7F5F-2CAE-1DA9-2F8E-EEBA572ED742}"/>
          </ac:spMkLst>
        </pc:spChg>
        <pc:spChg chg="mod">
          <ac:chgData name="איתן בן ארי" userId="23539b69678a3dc6" providerId="LiveId" clId="{8F2D2FA9-7F32-4D8C-9BEB-953847B128EA}" dt="2024-11-04T13:09:35.240" v="3728"/>
          <ac:spMkLst>
            <pc:docMk/>
            <pc:sldMk cId="392534977" sldId="279"/>
            <ac:spMk id="3" creationId="{A443780A-EA1D-A93E-8248-3793CD11B716}"/>
          </ac:spMkLst>
        </pc:spChg>
        <pc:spChg chg="add mod">
          <ac:chgData name="איתן בן ארי" userId="23539b69678a3dc6" providerId="LiveId" clId="{8F2D2FA9-7F32-4D8C-9BEB-953847B128EA}" dt="2024-11-04T12:09:01.877" v="3090"/>
          <ac:spMkLst>
            <pc:docMk/>
            <pc:sldMk cId="392534977" sldId="279"/>
            <ac:spMk id="4" creationId="{2468DB06-F806-213F-20D0-678A2440FD97}"/>
          </ac:spMkLst>
        </pc:spChg>
      </pc:sldChg>
      <pc:sldChg chg="new del">
        <pc:chgData name="איתן בן ארי" userId="23539b69678a3dc6" providerId="LiveId" clId="{8F2D2FA9-7F32-4D8C-9BEB-953847B128EA}" dt="2024-11-04T11:44:12.928" v="2438" actId="2696"/>
        <pc:sldMkLst>
          <pc:docMk/>
          <pc:sldMk cId="2815640097" sldId="280"/>
        </pc:sldMkLst>
      </pc:sldChg>
      <pc:sldChg chg="new del">
        <pc:chgData name="איתן בן ארי" userId="23539b69678a3dc6" providerId="LiveId" clId="{8F2D2FA9-7F32-4D8C-9BEB-953847B128EA}" dt="2024-11-04T11:44:10.720" v="2437" actId="2696"/>
        <pc:sldMkLst>
          <pc:docMk/>
          <pc:sldMk cId="1713856408" sldId="281"/>
        </pc:sldMkLst>
      </pc:sldChg>
      <pc:sldChg chg="addSp delSp modSp new mod">
        <pc:chgData name="איתן בן ארי" userId="23539b69678a3dc6" providerId="LiveId" clId="{8F2D2FA9-7F32-4D8C-9BEB-953847B128EA}" dt="2024-11-04T11:43:58.425" v="2436" actId="20577"/>
        <pc:sldMkLst>
          <pc:docMk/>
          <pc:sldMk cId="2772355023" sldId="282"/>
        </pc:sldMkLst>
        <pc:spChg chg="del">
          <ac:chgData name="איתן בן ארי" userId="23539b69678a3dc6" providerId="LiveId" clId="{8F2D2FA9-7F32-4D8C-9BEB-953847B128EA}" dt="2024-11-04T11:32:41.956" v="2323" actId="21"/>
          <ac:spMkLst>
            <pc:docMk/>
            <pc:sldMk cId="2772355023" sldId="282"/>
            <ac:spMk id="2" creationId="{2CF96776-82B1-8185-890E-AAB58CA3C282}"/>
          </ac:spMkLst>
        </pc:spChg>
        <pc:spChg chg="mod">
          <ac:chgData name="איתן בן ארי" userId="23539b69678a3dc6" providerId="LiveId" clId="{8F2D2FA9-7F32-4D8C-9BEB-953847B128EA}" dt="2024-11-04T11:43:58.425" v="2436" actId="20577"/>
          <ac:spMkLst>
            <pc:docMk/>
            <pc:sldMk cId="2772355023" sldId="282"/>
            <ac:spMk id="3" creationId="{F394A414-6D0D-819E-10DC-21D55D9C8B45}"/>
          </ac:spMkLst>
        </pc:spChg>
        <pc:spChg chg="add mod">
          <ac:chgData name="איתן בן ארי" userId="23539b69678a3dc6" providerId="LiveId" clId="{8F2D2FA9-7F32-4D8C-9BEB-953847B128EA}" dt="2024-11-04T11:39:53.905" v="2363"/>
          <ac:spMkLst>
            <pc:docMk/>
            <pc:sldMk cId="2772355023" sldId="282"/>
            <ac:spMk id="11" creationId="{37E322FB-01FF-CCFD-592E-914D9E7F48EB}"/>
          </ac:spMkLst>
        </pc:spChg>
        <pc:picChg chg="add mod">
          <ac:chgData name="איתן בן ארי" userId="23539b69678a3dc6" providerId="LiveId" clId="{8F2D2FA9-7F32-4D8C-9BEB-953847B128EA}" dt="2024-11-04T11:34:36.222" v="2340" actId="14100"/>
          <ac:picMkLst>
            <pc:docMk/>
            <pc:sldMk cId="2772355023" sldId="282"/>
            <ac:picMk id="5" creationId="{0FB6285B-09DA-53E7-5B93-96D58C61AE4A}"/>
          </ac:picMkLst>
        </pc:picChg>
        <pc:picChg chg="add del mod">
          <ac:chgData name="איתן בן ארי" userId="23539b69678a3dc6" providerId="LiveId" clId="{8F2D2FA9-7F32-4D8C-9BEB-953847B128EA}" dt="2024-11-04T11:42:47.711" v="2402" actId="21"/>
          <ac:picMkLst>
            <pc:docMk/>
            <pc:sldMk cId="2772355023" sldId="282"/>
            <ac:picMk id="7" creationId="{7659258D-4C18-A656-A5E3-62CC403C74E6}"/>
          </ac:picMkLst>
        </pc:picChg>
        <pc:picChg chg="add del mod">
          <ac:chgData name="איתן בן ארי" userId="23539b69678a3dc6" providerId="LiveId" clId="{8F2D2FA9-7F32-4D8C-9BEB-953847B128EA}" dt="2024-11-04T11:42:55.372" v="2405" actId="21"/>
          <ac:picMkLst>
            <pc:docMk/>
            <pc:sldMk cId="2772355023" sldId="282"/>
            <ac:picMk id="16" creationId="{556EAFF4-A7F6-D6E2-49ED-4F22B9F80DE4}"/>
          </ac:picMkLst>
        </pc:picChg>
        <pc:picChg chg="add mod">
          <ac:chgData name="איתן בן ארי" userId="23539b69678a3dc6" providerId="LiveId" clId="{8F2D2FA9-7F32-4D8C-9BEB-953847B128EA}" dt="2024-11-04T11:43:27.125" v="2412" actId="1076"/>
          <ac:picMkLst>
            <pc:docMk/>
            <pc:sldMk cId="2772355023" sldId="282"/>
            <ac:picMk id="18" creationId="{B915A66C-2837-0915-A13D-AE4011E734EC}"/>
          </ac:picMkLst>
        </pc:picChg>
        <pc:cxnChg chg="add mod">
          <ac:chgData name="איתן בן ארי" userId="23539b69678a3dc6" providerId="LiveId" clId="{8F2D2FA9-7F32-4D8C-9BEB-953847B128EA}" dt="2024-11-04T11:37:15.372" v="2360" actId="14100"/>
          <ac:cxnSpMkLst>
            <pc:docMk/>
            <pc:sldMk cId="2772355023" sldId="282"/>
            <ac:cxnSpMk id="9" creationId="{732F5B7C-0608-B944-8BD9-B894E8A90AE8}"/>
          </ac:cxnSpMkLst>
        </pc:cxnChg>
        <pc:cxnChg chg="add mod">
          <ac:chgData name="איתן בן ארי" userId="23539b69678a3dc6" providerId="LiveId" clId="{8F2D2FA9-7F32-4D8C-9BEB-953847B128EA}" dt="2024-11-04T11:40:27.837" v="2366" actId="1076"/>
          <ac:cxnSpMkLst>
            <pc:docMk/>
            <pc:sldMk cId="2772355023" sldId="282"/>
            <ac:cxnSpMk id="13" creationId="{4BBC8CC1-5214-DCC9-BD31-9181D2035E28}"/>
          </ac:cxnSpMkLst>
        </pc:cxnChg>
      </pc:sldChg>
      <pc:sldChg chg="new del">
        <pc:chgData name="איתן בן ארי" userId="23539b69678a3dc6" providerId="LiveId" clId="{8F2D2FA9-7F32-4D8C-9BEB-953847B128EA}" dt="2024-11-04T12:53:05.359" v="3406" actId="2696"/>
        <pc:sldMkLst>
          <pc:docMk/>
          <pc:sldMk cId="1499045059" sldId="283"/>
        </pc:sldMkLst>
      </pc:sldChg>
      <pc:sldChg chg="addSp delSp modSp new mod">
        <pc:chgData name="איתן בן ארי" userId="23539b69678a3dc6" providerId="LiveId" clId="{8F2D2FA9-7F32-4D8C-9BEB-953847B128EA}" dt="2024-11-04T12:27:06.597" v="3243" actId="1076"/>
        <pc:sldMkLst>
          <pc:docMk/>
          <pc:sldMk cId="2414693100" sldId="284"/>
        </pc:sldMkLst>
        <pc:spChg chg="del">
          <ac:chgData name="איתן בן ארי" userId="23539b69678a3dc6" providerId="LiveId" clId="{8F2D2FA9-7F32-4D8C-9BEB-953847B128EA}" dt="2024-11-04T12:11:44.919" v="3107" actId="21"/>
          <ac:spMkLst>
            <pc:docMk/>
            <pc:sldMk cId="2414693100" sldId="284"/>
            <ac:spMk id="2" creationId="{97A5FC1A-ECC0-88A4-7971-A8338C9DCB7A}"/>
          </ac:spMkLst>
        </pc:spChg>
        <pc:spChg chg="del mod">
          <ac:chgData name="איתן בן ארי" userId="23539b69678a3dc6" providerId="LiveId" clId="{8F2D2FA9-7F32-4D8C-9BEB-953847B128EA}" dt="2024-11-04T12:14:18.376" v="3144" actId="21"/>
          <ac:spMkLst>
            <pc:docMk/>
            <pc:sldMk cId="2414693100" sldId="284"/>
            <ac:spMk id="3" creationId="{005A06AC-67F8-D066-C485-F727DA190F79}"/>
          </ac:spMkLst>
        </pc:spChg>
        <pc:spChg chg="add del mod">
          <ac:chgData name="איתן בן ארי" userId="23539b69678a3dc6" providerId="LiveId" clId="{8F2D2FA9-7F32-4D8C-9BEB-953847B128EA}" dt="2024-11-04T12:14:21.241" v="3145" actId="21"/>
          <ac:spMkLst>
            <pc:docMk/>
            <pc:sldMk cId="2414693100" sldId="284"/>
            <ac:spMk id="7" creationId="{65A66D04-01DD-B053-41A5-A9EE8C60C144}"/>
          </ac:spMkLst>
        </pc:spChg>
        <pc:spChg chg="add mod">
          <ac:chgData name="איתן בן ארי" userId="23539b69678a3dc6" providerId="LiveId" clId="{8F2D2FA9-7F32-4D8C-9BEB-953847B128EA}" dt="2024-11-04T12:25:28.946" v="3235" actId="20577"/>
          <ac:spMkLst>
            <pc:docMk/>
            <pc:sldMk cId="2414693100" sldId="284"/>
            <ac:spMk id="8" creationId="{BBD6C4E8-E109-C12D-8FB0-65BC24793BEC}"/>
          </ac:spMkLst>
        </pc:spChg>
        <pc:spChg chg="add mod">
          <ac:chgData name="איתן בן ארי" userId="23539b69678a3dc6" providerId="LiveId" clId="{8F2D2FA9-7F32-4D8C-9BEB-953847B128EA}" dt="2024-11-04T12:23:53.814" v="3181" actId="1076"/>
          <ac:spMkLst>
            <pc:docMk/>
            <pc:sldMk cId="2414693100" sldId="284"/>
            <ac:spMk id="16" creationId="{9AC00875-A5BF-94C3-174E-53B26AED0FDD}"/>
          </ac:spMkLst>
        </pc:spChg>
        <pc:spChg chg="add mod">
          <ac:chgData name="איתן בן ארי" userId="23539b69678a3dc6" providerId="LiveId" clId="{8F2D2FA9-7F32-4D8C-9BEB-953847B128EA}" dt="2024-11-04T12:24:07.261" v="3192" actId="1076"/>
          <ac:spMkLst>
            <pc:docMk/>
            <pc:sldMk cId="2414693100" sldId="284"/>
            <ac:spMk id="17" creationId="{B5384F05-8804-69B0-3012-0D0ED53E5784}"/>
          </ac:spMkLst>
        </pc:spChg>
        <pc:spChg chg="add mod">
          <ac:chgData name="איתן בן ארי" userId="23539b69678a3dc6" providerId="LiveId" clId="{8F2D2FA9-7F32-4D8C-9BEB-953847B128EA}" dt="2024-11-04T12:27:06.597" v="3243" actId="1076"/>
          <ac:spMkLst>
            <pc:docMk/>
            <pc:sldMk cId="2414693100" sldId="284"/>
            <ac:spMk id="20" creationId="{1671ECF8-304E-4525-1FC2-1C1E4319FD73}"/>
          </ac:spMkLst>
        </pc:spChg>
        <pc:picChg chg="add mod">
          <ac:chgData name="איתן בן ארי" userId="23539b69678a3dc6" providerId="LiveId" clId="{8F2D2FA9-7F32-4D8C-9BEB-953847B128EA}" dt="2024-11-04T12:14:36.662" v="3151" actId="14100"/>
          <ac:picMkLst>
            <pc:docMk/>
            <pc:sldMk cId="2414693100" sldId="284"/>
            <ac:picMk id="5" creationId="{E0FC55BA-6196-691B-2996-059A92833A0D}"/>
          </ac:picMkLst>
        </pc:picChg>
        <pc:picChg chg="add mod">
          <ac:chgData name="איתן בן ארי" userId="23539b69678a3dc6" providerId="LiveId" clId="{8F2D2FA9-7F32-4D8C-9BEB-953847B128EA}" dt="2024-11-04T12:23:38.822" v="3170" actId="1076"/>
          <ac:picMkLst>
            <pc:docMk/>
            <pc:sldMk cId="2414693100" sldId="284"/>
            <ac:picMk id="13" creationId="{69D87837-D737-E868-8FA3-EE88D209377B}"/>
          </ac:picMkLst>
        </pc:picChg>
        <pc:picChg chg="add del mod">
          <ac:chgData name="איתן בן ארי" userId="23539b69678a3dc6" providerId="LiveId" clId="{8F2D2FA9-7F32-4D8C-9BEB-953847B128EA}" dt="2024-11-04T12:23:31.829" v="3169" actId="21"/>
          <ac:picMkLst>
            <pc:docMk/>
            <pc:sldMk cId="2414693100" sldId="284"/>
            <ac:picMk id="15" creationId="{F09F8859-D4DE-518F-A724-84E6D475EDEC}"/>
          </ac:picMkLst>
        </pc:picChg>
        <pc:picChg chg="add mod">
          <ac:chgData name="איתן בן ארי" userId="23539b69678a3dc6" providerId="LiveId" clId="{8F2D2FA9-7F32-4D8C-9BEB-953847B128EA}" dt="2024-11-04T12:24:36.567" v="3196" actId="14100"/>
          <ac:picMkLst>
            <pc:docMk/>
            <pc:sldMk cId="2414693100" sldId="284"/>
            <ac:picMk id="19" creationId="{D9A7C2BE-45F0-A737-C0BF-08646A0C2664}"/>
          </ac:picMkLst>
        </pc:picChg>
        <pc:cxnChg chg="add mod">
          <ac:chgData name="איתן בן ארי" userId="23539b69678a3dc6" providerId="LiveId" clId="{8F2D2FA9-7F32-4D8C-9BEB-953847B128EA}" dt="2024-11-04T12:15:12.213" v="3158" actId="14100"/>
          <ac:cxnSpMkLst>
            <pc:docMk/>
            <pc:sldMk cId="2414693100" sldId="284"/>
            <ac:cxnSpMk id="10" creationId="{5B950506-F40E-038C-EA64-7DA58454D17B}"/>
          </ac:cxnSpMkLst>
        </pc:cxnChg>
      </pc:sldChg>
      <pc:sldChg chg="new del">
        <pc:chgData name="איתן בן ארי" userId="23539b69678a3dc6" providerId="LiveId" clId="{8F2D2FA9-7F32-4D8C-9BEB-953847B128EA}" dt="2024-11-04T12:53:07.379" v="3407" actId="2696"/>
        <pc:sldMkLst>
          <pc:docMk/>
          <pc:sldMk cId="133437440" sldId="285"/>
        </pc:sldMkLst>
      </pc:sldChg>
      <pc:sldChg chg="modSp new mod">
        <pc:chgData name="איתן בן ארי" userId="23539b69678a3dc6" providerId="LiveId" clId="{8F2D2FA9-7F32-4D8C-9BEB-953847B128EA}" dt="2024-11-04T13:09:44.647" v="3730"/>
        <pc:sldMkLst>
          <pc:docMk/>
          <pc:sldMk cId="3041069154" sldId="286"/>
        </pc:sldMkLst>
        <pc:spChg chg="mod">
          <ac:chgData name="איתן בן ארי" userId="23539b69678a3dc6" providerId="LiveId" clId="{8F2D2FA9-7F32-4D8C-9BEB-953847B128EA}" dt="2024-11-04T12:48:57.856" v="3391" actId="20577"/>
          <ac:spMkLst>
            <pc:docMk/>
            <pc:sldMk cId="3041069154" sldId="286"/>
            <ac:spMk id="2" creationId="{38773FB4-243A-D61C-7BC3-8270331913A4}"/>
          </ac:spMkLst>
        </pc:spChg>
        <pc:spChg chg="mod">
          <ac:chgData name="איתן בן ארי" userId="23539b69678a3dc6" providerId="LiveId" clId="{8F2D2FA9-7F32-4D8C-9BEB-953847B128EA}" dt="2024-11-04T13:09:44.647" v="3730"/>
          <ac:spMkLst>
            <pc:docMk/>
            <pc:sldMk cId="3041069154" sldId="286"/>
            <ac:spMk id="3" creationId="{DD626643-B5D2-02B6-DDEB-0B696A85E067}"/>
          </ac:spMkLst>
        </pc:spChg>
      </pc:sldChg>
      <pc:sldChg chg="addSp delSp modSp new del mod">
        <pc:chgData name="איתן בן ארי" userId="23539b69678a3dc6" providerId="LiveId" clId="{8F2D2FA9-7F32-4D8C-9BEB-953847B128EA}" dt="2024-11-05T08:17:32.631" v="4365" actId="2696"/>
        <pc:sldMkLst>
          <pc:docMk/>
          <pc:sldMk cId="3875733112" sldId="287"/>
        </pc:sldMkLst>
        <pc:spChg chg="del">
          <ac:chgData name="איתן בן ארי" userId="23539b69678a3dc6" providerId="LiveId" clId="{8F2D2FA9-7F32-4D8C-9BEB-953847B128EA}" dt="2024-11-04T12:33:36.069" v="3296" actId="22"/>
          <ac:spMkLst>
            <pc:docMk/>
            <pc:sldMk cId="3875733112" sldId="287"/>
            <ac:spMk id="3" creationId="{2CEB1D30-BEB0-DC0B-FE70-1F1F0D6D50D9}"/>
          </ac:spMkLst>
        </pc:spChg>
        <pc:spChg chg="add mod">
          <ac:chgData name="איתן בן ארי" userId="23539b69678a3dc6" providerId="LiveId" clId="{8F2D2FA9-7F32-4D8C-9BEB-953847B128EA}" dt="2024-11-04T12:33:55.583" v="3307" actId="21"/>
          <ac:spMkLst>
            <pc:docMk/>
            <pc:sldMk cId="3875733112" sldId="287"/>
            <ac:spMk id="7" creationId="{BD42FB4F-C085-3720-8CC6-40471A3F1641}"/>
          </ac:spMkLst>
        </pc:spChg>
        <pc:picChg chg="add del mod ord">
          <ac:chgData name="איתן בן ארי" userId="23539b69678a3dc6" providerId="LiveId" clId="{8F2D2FA9-7F32-4D8C-9BEB-953847B128EA}" dt="2024-11-04T12:33:55.583" v="3307" actId="21"/>
          <ac:picMkLst>
            <pc:docMk/>
            <pc:sldMk cId="3875733112" sldId="287"/>
            <ac:picMk id="5" creationId="{D4457ED8-95F8-E700-F3FE-33718B9D64E8}"/>
          </ac:picMkLst>
        </pc:picChg>
      </pc:sldChg>
      <pc:sldChg chg="addSp delSp modSp new mod">
        <pc:chgData name="איתן בן ארי" userId="23539b69678a3dc6" providerId="LiveId" clId="{8F2D2FA9-7F32-4D8C-9BEB-953847B128EA}" dt="2024-11-05T07:08:41.529" v="4152" actId="113"/>
        <pc:sldMkLst>
          <pc:docMk/>
          <pc:sldMk cId="3339373964" sldId="288"/>
        </pc:sldMkLst>
        <pc:spChg chg="del">
          <ac:chgData name="איתן בן ארי" userId="23539b69678a3dc6" providerId="LiveId" clId="{8F2D2FA9-7F32-4D8C-9BEB-953847B128EA}" dt="2024-11-04T13:03:00.478" v="3552" actId="21"/>
          <ac:spMkLst>
            <pc:docMk/>
            <pc:sldMk cId="3339373964" sldId="288"/>
            <ac:spMk id="2" creationId="{1446E416-8405-B429-BE30-D16F4A4AAD03}"/>
          </ac:spMkLst>
        </pc:spChg>
        <pc:spChg chg="mod">
          <ac:chgData name="איתן בן ארי" userId="23539b69678a3dc6" providerId="LiveId" clId="{8F2D2FA9-7F32-4D8C-9BEB-953847B128EA}" dt="2024-11-05T07:08:41.529" v="4152" actId="113"/>
          <ac:spMkLst>
            <pc:docMk/>
            <pc:sldMk cId="3339373964" sldId="288"/>
            <ac:spMk id="3" creationId="{007676A1-9B27-6999-ECBA-834F1AFFA127}"/>
          </ac:spMkLst>
        </pc:spChg>
        <pc:spChg chg="add mod">
          <ac:chgData name="איתן בן ארי" userId="23539b69678a3dc6" providerId="LiveId" clId="{8F2D2FA9-7F32-4D8C-9BEB-953847B128EA}" dt="2024-11-05T07:08:39.082" v="4151" actId="113"/>
          <ac:spMkLst>
            <pc:docMk/>
            <pc:sldMk cId="3339373964" sldId="288"/>
            <ac:spMk id="6" creationId="{BED9AA61-0AD3-4796-B55A-073A8CB30D86}"/>
          </ac:spMkLst>
        </pc:spChg>
        <pc:spChg chg="add mod">
          <ac:chgData name="איתן בן ארי" userId="23539b69678a3dc6" providerId="LiveId" clId="{8F2D2FA9-7F32-4D8C-9BEB-953847B128EA}" dt="2024-11-04T13:17:11.590" v="3906" actId="1076"/>
          <ac:spMkLst>
            <pc:docMk/>
            <pc:sldMk cId="3339373964" sldId="288"/>
            <ac:spMk id="9" creationId="{1D361837-880B-2678-3096-D6AC56E18C6A}"/>
          </ac:spMkLst>
        </pc:spChg>
        <pc:spChg chg="add mod">
          <ac:chgData name="איתן בן ארי" userId="23539b69678a3dc6" providerId="LiveId" clId="{8F2D2FA9-7F32-4D8C-9BEB-953847B128EA}" dt="2024-11-04T13:17:15.366" v="3907" actId="1076"/>
          <ac:spMkLst>
            <pc:docMk/>
            <pc:sldMk cId="3339373964" sldId="288"/>
            <ac:spMk id="10" creationId="{2DC90830-C430-B93B-F41D-32C0C5A66782}"/>
          </ac:spMkLst>
        </pc:spChg>
        <pc:spChg chg="add mod">
          <ac:chgData name="איתן בן ארי" userId="23539b69678a3dc6" providerId="LiveId" clId="{8F2D2FA9-7F32-4D8C-9BEB-953847B128EA}" dt="2024-11-04T13:17:20.718" v="3908" actId="1076"/>
          <ac:spMkLst>
            <pc:docMk/>
            <pc:sldMk cId="3339373964" sldId="288"/>
            <ac:spMk id="11" creationId="{933EE33D-C701-4BC6-306F-846D0B2DFE23}"/>
          </ac:spMkLst>
        </pc:spChg>
        <pc:spChg chg="add mod">
          <ac:chgData name="איתן בן ארי" userId="23539b69678a3dc6" providerId="LiveId" clId="{8F2D2FA9-7F32-4D8C-9BEB-953847B128EA}" dt="2024-11-04T13:20:02.761" v="3993"/>
          <ac:spMkLst>
            <pc:docMk/>
            <pc:sldMk cId="3339373964" sldId="288"/>
            <ac:spMk id="14" creationId="{7A2D3830-4AE4-2138-A6B6-FA8DF762B406}"/>
          </ac:spMkLst>
        </pc:spChg>
        <pc:picChg chg="add mod">
          <ac:chgData name="איתן בן ארי" userId="23539b69678a3dc6" providerId="LiveId" clId="{8F2D2FA9-7F32-4D8C-9BEB-953847B128EA}" dt="2024-11-04T13:17:06.998" v="3905" actId="14100"/>
          <ac:picMkLst>
            <pc:docMk/>
            <pc:sldMk cId="3339373964" sldId="288"/>
            <ac:picMk id="5" creationId="{208A3291-F2CC-9CC9-258D-93437C213387}"/>
          </ac:picMkLst>
        </pc:picChg>
        <pc:picChg chg="add mod">
          <ac:chgData name="איתן בן ארי" userId="23539b69678a3dc6" providerId="LiveId" clId="{8F2D2FA9-7F32-4D8C-9BEB-953847B128EA}" dt="2024-11-04T13:17:04.734" v="3904" actId="14100"/>
          <ac:picMkLst>
            <pc:docMk/>
            <pc:sldMk cId="3339373964" sldId="288"/>
            <ac:picMk id="8" creationId="{E1833E28-9733-CBD2-3E01-0D47ADB5291E}"/>
          </ac:picMkLst>
        </pc:picChg>
        <pc:picChg chg="add mod">
          <ac:chgData name="איתן בן ארי" userId="23539b69678a3dc6" providerId="LiveId" clId="{8F2D2FA9-7F32-4D8C-9BEB-953847B128EA}" dt="2024-11-04T13:17:02.350" v="3903" actId="14100"/>
          <ac:picMkLst>
            <pc:docMk/>
            <pc:sldMk cId="3339373964" sldId="288"/>
            <ac:picMk id="13" creationId="{EDF3D8E3-0D49-4F23-43C4-4C666E83740F}"/>
          </ac:picMkLst>
        </pc:picChg>
        <pc:cxnChg chg="add mod">
          <ac:chgData name="איתן בן ארי" userId="23539b69678a3dc6" providerId="LiveId" clId="{8F2D2FA9-7F32-4D8C-9BEB-953847B128EA}" dt="2024-11-04T13:20:11.295" v="3995" actId="14100"/>
          <ac:cxnSpMkLst>
            <pc:docMk/>
            <pc:sldMk cId="3339373964" sldId="288"/>
            <ac:cxnSpMk id="16" creationId="{29F73613-BE25-44B1-3165-25EC7FE09613}"/>
          </ac:cxnSpMkLst>
        </pc:cxnChg>
      </pc:sldChg>
      <pc:sldChg chg="addSp delSp modSp new mod">
        <pc:chgData name="איתן בן ארי" userId="23539b69678a3dc6" providerId="LiveId" clId="{8F2D2FA9-7F32-4D8C-9BEB-953847B128EA}" dt="2024-11-04T13:20:20.414" v="3997" actId="14100"/>
        <pc:sldMkLst>
          <pc:docMk/>
          <pc:sldMk cId="3664919642" sldId="289"/>
        </pc:sldMkLst>
        <pc:spChg chg="del">
          <ac:chgData name="איתן בן ארי" userId="23539b69678a3dc6" providerId="LiveId" clId="{8F2D2FA9-7F32-4D8C-9BEB-953847B128EA}" dt="2024-11-04T12:56:04.510" v="3418" actId="21"/>
          <ac:spMkLst>
            <pc:docMk/>
            <pc:sldMk cId="3664919642" sldId="289"/>
            <ac:spMk id="2" creationId="{34208956-7CD9-1C08-67E1-7AAA4896FB8D}"/>
          </ac:spMkLst>
        </pc:spChg>
        <pc:spChg chg="del">
          <ac:chgData name="איתן בן ארי" userId="23539b69678a3dc6" providerId="LiveId" clId="{8F2D2FA9-7F32-4D8C-9BEB-953847B128EA}" dt="2024-11-04T12:55:51.551" v="3414" actId="22"/>
          <ac:spMkLst>
            <pc:docMk/>
            <pc:sldMk cId="3664919642" sldId="289"/>
            <ac:spMk id="3" creationId="{1F351C4E-ACA9-BE79-C2DB-C0DBDF724357}"/>
          </ac:spMkLst>
        </pc:spChg>
        <pc:spChg chg="add mod">
          <ac:chgData name="איתן בן ארי" userId="23539b69678a3dc6" providerId="LiveId" clId="{8F2D2FA9-7F32-4D8C-9BEB-953847B128EA}" dt="2024-11-04T13:01:27.710" v="3541" actId="1076"/>
          <ac:spMkLst>
            <pc:docMk/>
            <pc:sldMk cId="3664919642" sldId="289"/>
            <ac:spMk id="8" creationId="{8FB4E42B-17A0-D030-FD05-B6EFECE1A0F7}"/>
          </ac:spMkLst>
        </pc:spChg>
        <pc:spChg chg="add mod">
          <ac:chgData name="איתן בן ארי" userId="23539b69678a3dc6" providerId="LiveId" clId="{8F2D2FA9-7F32-4D8C-9BEB-953847B128EA}" dt="2024-11-04T13:02:06.482" v="3551" actId="113"/>
          <ac:spMkLst>
            <pc:docMk/>
            <pc:sldMk cId="3664919642" sldId="289"/>
            <ac:spMk id="12" creationId="{831E14D6-F01B-C0E6-F5D3-159F8186772B}"/>
          </ac:spMkLst>
        </pc:spChg>
        <pc:picChg chg="add mod">
          <ac:chgData name="איתן בן ארי" userId="23539b69678a3dc6" providerId="LiveId" clId="{8F2D2FA9-7F32-4D8C-9BEB-953847B128EA}" dt="2024-11-04T13:01:31.470" v="3543" actId="1076"/>
          <ac:picMkLst>
            <pc:docMk/>
            <pc:sldMk cId="3664919642" sldId="289"/>
            <ac:picMk id="5" creationId="{998F5812-3647-4848-C170-A5F1020BCE01}"/>
          </ac:picMkLst>
        </pc:picChg>
        <pc:picChg chg="add mod ord">
          <ac:chgData name="איתן בן ארי" userId="23539b69678a3dc6" providerId="LiveId" clId="{8F2D2FA9-7F32-4D8C-9BEB-953847B128EA}" dt="2024-11-04T13:01:41.630" v="3546" actId="1076"/>
          <ac:picMkLst>
            <pc:docMk/>
            <pc:sldMk cId="3664919642" sldId="289"/>
            <ac:picMk id="7" creationId="{970D9B1D-7E6A-0D1A-5550-B6DDD9C71639}"/>
          </ac:picMkLst>
        </pc:picChg>
        <pc:cxnChg chg="add mod">
          <ac:chgData name="איתן בן ארי" userId="23539b69678a3dc6" providerId="LiveId" clId="{8F2D2FA9-7F32-4D8C-9BEB-953847B128EA}" dt="2024-11-04T13:20:18.094" v="3996" actId="14100"/>
          <ac:cxnSpMkLst>
            <pc:docMk/>
            <pc:sldMk cId="3664919642" sldId="289"/>
            <ac:cxnSpMk id="10" creationId="{1EE35294-17BF-80FB-70C9-20F6F102E0C7}"/>
          </ac:cxnSpMkLst>
        </pc:cxnChg>
        <pc:cxnChg chg="add mod">
          <ac:chgData name="איתן בן ארי" userId="23539b69678a3dc6" providerId="LiveId" clId="{8F2D2FA9-7F32-4D8C-9BEB-953847B128EA}" dt="2024-11-04T13:20:20.414" v="3997" actId="14100"/>
          <ac:cxnSpMkLst>
            <pc:docMk/>
            <pc:sldMk cId="3664919642" sldId="289"/>
            <ac:cxnSpMk id="15" creationId="{87C15794-C048-3EFB-88D0-5BA224FE8D45}"/>
          </ac:cxnSpMkLst>
        </pc:cxnChg>
      </pc:sldChg>
      <pc:sldChg chg="addSp delSp modSp mod">
        <pc:chgData name="איתן בן ארי" userId="23539b69678a3dc6" providerId="LiveId" clId="{8F2D2FA9-7F32-4D8C-9BEB-953847B128EA}" dt="2024-11-05T07:11:52.976" v="4196" actId="113"/>
        <pc:sldMkLst>
          <pc:docMk/>
          <pc:sldMk cId="904066456" sldId="290"/>
        </pc:sldMkLst>
        <pc:spChg chg="mod">
          <ac:chgData name="איתן בן ארי" userId="23539b69678a3dc6" providerId="LiveId" clId="{8F2D2FA9-7F32-4D8C-9BEB-953847B128EA}" dt="2024-11-05T07:06:42.010" v="4080" actId="113"/>
          <ac:spMkLst>
            <pc:docMk/>
            <pc:sldMk cId="904066456" sldId="290"/>
            <ac:spMk id="3" creationId="{B32C30F0-9858-72B7-C05F-F736CBF83E9A}"/>
          </ac:spMkLst>
        </pc:spChg>
        <pc:spChg chg="add mod">
          <ac:chgData name="איתן בן ארי" userId="23539b69678a3dc6" providerId="LiveId" clId="{8F2D2FA9-7F32-4D8C-9BEB-953847B128EA}" dt="2024-11-05T07:06:33.176" v="4079" actId="113"/>
          <ac:spMkLst>
            <pc:docMk/>
            <pc:sldMk cId="904066456" sldId="290"/>
            <ac:spMk id="5" creationId="{5035FD42-5A28-08CE-F590-04427B84E0B7}"/>
          </ac:spMkLst>
        </pc:spChg>
        <pc:spChg chg="add mod">
          <ac:chgData name="איתן בן ארי" userId="23539b69678a3dc6" providerId="LiveId" clId="{8F2D2FA9-7F32-4D8C-9BEB-953847B128EA}" dt="2024-11-05T07:06:55.705" v="4081" actId="113"/>
          <ac:spMkLst>
            <pc:docMk/>
            <pc:sldMk cId="904066456" sldId="290"/>
            <ac:spMk id="7" creationId="{77FDFB47-F078-8ED6-0A82-5BBBDC6F3D9E}"/>
          </ac:spMkLst>
        </pc:spChg>
        <pc:spChg chg="add del mod">
          <ac:chgData name="איתן בן ארי" userId="23539b69678a3dc6" providerId="LiveId" clId="{8F2D2FA9-7F32-4D8C-9BEB-953847B128EA}" dt="2024-11-05T07:05:45.422" v="4074" actId="11529"/>
          <ac:spMkLst>
            <pc:docMk/>
            <pc:sldMk cId="904066456" sldId="290"/>
            <ac:spMk id="14" creationId="{8EC7223D-4B95-436B-1BD9-F40E02A6FE31}"/>
          </ac:spMkLst>
        </pc:spChg>
        <pc:spChg chg="add mod">
          <ac:chgData name="איתן בן ארי" userId="23539b69678a3dc6" providerId="LiveId" clId="{8F2D2FA9-7F32-4D8C-9BEB-953847B128EA}" dt="2024-11-05T07:11:52.976" v="4196" actId="113"/>
          <ac:spMkLst>
            <pc:docMk/>
            <pc:sldMk cId="904066456" sldId="290"/>
            <ac:spMk id="27" creationId="{3A311432-82B1-00D7-65D0-B1713000787C}"/>
          </ac:spMkLst>
        </pc:spChg>
        <pc:picChg chg="add mod">
          <ac:chgData name="איתן בן ארי" userId="23539b69678a3dc6" providerId="LiveId" clId="{8F2D2FA9-7F32-4D8C-9BEB-953847B128EA}" dt="2024-11-05T07:11:29.210" v="4169" actId="1076"/>
          <ac:picMkLst>
            <pc:docMk/>
            <pc:sldMk cId="904066456" sldId="290"/>
            <ac:picMk id="4" creationId="{362BFA61-0D34-98E7-3095-9BB3BC236001}"/>
          </ac:picMkLst>
        </pc:picChg>
        <pc:picChg chg="mod">
          <ac:chgData name="איתן בן ארי" userId="23539b69678a3dc6" providerId="LiveId" clId="{8F2D2FA9-7F32-4D8C-9BEB-953847B128EA}" dt="2024-11-05T07:11:32.483" v="4170" actId="1076"/>
          <ac:picMkLst>
            <pc:docMk/>
            <pc:sldMk cId="904066456" sldId="290"/>
            <ac:picMk id="6" creationId="{40912B8B-1539-CD9F-F9B2-B1ABF126C9E5}"/>
          </ac:picMkLst>
        </pc:picChg>
        <pc:picChg chg="add mod">
          <ac:chgData name="איתן בן ארי" userId="23539b69678a3dc6" providerId="LiveId" clId="{8F2D2FA9-7F32-4D8C-9BEB-953847B128EA}" dt="2024-11-05T07:11:25.789" v="4168" actId="1076"/>
          <ac:picMkLst>
            <pc:docMk/>
            <pc:sldMk cId="904066456" sldId="290"/>
            <ac:picMk id="9" creationId="{28C844ED-474A-0BA4-36B5-46E52E0CD0C5}"/>
          </ac:picMkLst>
        </pc:picChg>
        <pc:picChg chg="add del mod">
          <ac:chgData name="איתן בן ארי" userId="23539b69678a3dc6" providerId="LiveId" clId="{8F2D2FA9-7F32-4D8C-9BEB-953847B128EA}" dt="2024-11-05T07:05:33.017" v="4070" actId="21"/>
          <ac:picMkLst>
            <pc:docMk/>
            <pc:sldMk cId="904066456" sldId="290"/>
            <ac:picMk id="13" creationId="{CD4D2825-AACB-DB77-5A3B-C6289DD4BF3A}"/>
          </ac:picMkLst>
        </pc:picChg>
        <pc:cxnChg chg="add mod">
          <ac:chgData name="איתן בן ארי" userId="23539b69678a3dc6" providerId="LiveId" clId="{8F2D2FA9-7F32-4D8C-9BEB-953847B128EA}" dt="2024-11-05T07:09:29.051" v="4165" actId="14100"/>
          <ac:cxnSpMkLst>
            <pc:docMk/>
            <pc:sldMk cId="904066456" sldId="290"/>
            <ac:cxnSpMk id="11" creationId="{19D4B7F0-C094-4F24-04EF-E5482485C58E}"/>
          </ac:cxnSpMkLst>
        </pc:cxnChg>
        <pc:cxnChg chg="add mod">
          <ac:chgData name="איתן בן ארי" userId="23539b69678a3dc6" providerId="LiveId" clId="{8F2D2FA9-7F32-4D8C-9BEB-953847B128EA}" dt="2024-11-05T07:09:21.443" v="4162" actId="14100"/>
          <ac:cxnSpMkLst>
            <pc:docMk/>
            <pc:sldMk cId="904066456" sldId="290"/>
            <ac:cxnSpMk id="16" creationId="{28F083BB-4FD6-3B4C-0FED-B6DBAD4C2D5F}"/>
          </ac:cxnSpMkLst>
        </pc:cxnChg>
        <pc:cxnChg chg="add mod">
          <ac:chgData name="איתן בן ארי" userId="23539b69678a3dc6" providerId="LiveId" clId="{8F2D2FA9-7F32-4D8C-9BEB-953847B128EA}" dt="2024-11-05T07:09:16.380" v="4159" actId="14100"/>
          <ac:cxnSpMkLst>
            <pc:docMk/>
            <pc:sldMk cId="904066456" sldId="290"/>
            <ac:cxnSpMk id="19" creationId="{C286A2A5-F87E-6459-AE18-B4C67673FBB6}"/>
          </ac:cxnSpMkLst>
        </pc:cxnChg>
      </pc:sldChg>
      <pc:sldChg chg="addSp delSp modSp mod">
        <pc:chgData name="איתן בן ארי" userId="23539b69678a3dc6" providerId="LiveId" clId="{8F2D2FA9-7F32-4D8C-9BEB-953847B128EA}" dt="2024-11-05T07:07:15.795" v="4085" actId="1076"/>
        <pc:sldMkLst>
          <pc:docMk/>
          <pc:sldMk cId="2235078450" sldId="291"/>
        </pc:sldMkLst>
        <pc:spChg chg="mod">
          <ac:chgData name="איתן בן ארי" userId="23539b69678a3dc6" providerId="LiveId" clId="{8F2D2FA9-7F32-4D8C-9BEB-953847B128EA}" dt="2024-11-05T06:57:07.910" v="4018" actId="1076"/>
          <ac:spMkLst>
            <pc:docMk/>
            <pc:sldMk cId="2235078450" sldId="291"/>
            <ac:spMk id="28" creationId="{E4D96799-9325-D35F-1931-C08DDFAED07C}"/>
          </ac:spMkLst>
        </pc:spChg>
        <pc:picChg chg="add mod">
          <ac:chgData name="איתן בן ארי" userId="23539b69678a3dc6" providerId="LiveId" clId="{8F2D2FA9-7F32-4D8C-9BEB-953847B128EA}" dt="2024-11-05T07:07:08.091" v="4082" actId="14100"/>
          <ac:picMkLst>
            <pc:docMk/>
            <pc:sldMk cId="2235078450" sldId="291"/>
            <ac:picMk id="3" creationId="{AC5E4765-45C8-9753-C98E-BB045D2AA98B}"/>
          </ac:picMkLst>
        </pc:picChg>
        <pc:picChg chg="add mod">
          <ac:chgData name="איתן בן ארי" userId="23539b69678a3dc6" providerId="LiveId" clId="{8F2D2FA9-7F32-4D8C-9BEB-953847B128EA}" dt="2024-11-05T06:58:02.364" v="4026" actId="1076"/>
          <ac:picMkLst>
            <pc:docMk/>
            <pc:sldMk cId="2235078450" sldId="291"/>
            <ac:picMk id="6" creationId="{29989188-B866-ADF2-CD69-69C841D966E7}"/>
          </ac:picMkLst>
        </pc:picChg>
        <pc:picChg chg="del">
          <ac:chgData name="איתן בן ארי" userId="23539b69678a3dc6" providerId="LiveId" clId="{8F2D2FA9-7F32-4D8C-9BEB-953847B128EA}" dt="2024-11-05T06:56:42" v="4009" actId="21"/>
          <ac:picMkLst>
            <pc:docMk/>
            <pc:sldMk cId="2235078450" sldId="291"/>
            <ac:picMk id="9" creationId="{4770C6D5-4257-366A-35CE-50D115EE51D3}"/>
          </ac:picMkLst>
        </pc:picChg>
        <pc:picChg chg="mod">
          <ac:chgData name="איתן בן ארי" userId="23539b69678a3dc6" providerId="LiveId" clId="{8F2D2FA9-7F32-4D8C-9BEB-953847B128EA}" dt="2024-11-05T06:57:07.774" v="4017" actId="1076"/>
          <ac:picMkLst>
            <pc:docMk/>
            <pc:sldMk cId="2235078450" sldId="291"/>
            <ac:picMk id="16" creationId="{77E3F2D8-F27D-C828-F1BA-A015E8F3AFC1}"/>
          </ac:picMkLst>
        </pc:picChg>
        <pc:picChg chg="mod">
          <ac:chgData name="איתן בן ארי" userId="23539b69678a3dc6" providerId="LiveId" clId="{8F2D2FA9-7F32-4D8C-9BEB-953847B128EA}" dt="2024-11-05T06:57:07.430" v="4015" actId="1076"/>
          <ac:picMkLst>
            <pc:docMk/>
            <pc:sldMk cId="2235078450" sldId="291"/>
            <ac:picMk id="18" creationId="{DBE4602F-276A-4B2E-0742-4ED5FEF92952}"/>
          </ac:picMkLst>
        </pc:picChg>
        <pc:picChg chg="del">
          <ac:chgData name="איתן בן ארי" userId="23539b69678a3dc6" providerId="LiveId" clId="{8F2D2FA9-7F32-4D8C-9BEB-953847B128EA}" dt="2024-11-05T06:57:50.272" v="4022" actId="21"/>
          <ac:picMkLst>
            <pc:docMk/>
            <pc:sldMk cId="2235078450" sldId="291"/>
            <ac:picMk id="20" creationId="{61259D9A-AF7A-CED5-0819-E09F13555916}"/>
          </ac:picMkLst>
        </pc:picChg>
        <pc:picChg chg="mod">
          <ac:chgData name="איתן בן ארי" userId="23539b69678a3dc6" providerId="LiveId" clId="{8F2D2FA9-7F32-4D8C-9BEB-953847B128EA}" dt="2024-11-05T06:57:07.607" v="4016" actId="14100"/>
          <ac:picMkLst>
            <pc:docMk/>
            <pc:sldMk cId="2235078450" sldId="291"/>
            <ac:picMk id="22" creationId="{ACC49B6C-B7F3-0FD5-22DB-A95BF007D6D2}"/>
          </ac:picMkLst>
        </pc:picChg>
        <pc:picChg chg="mod">
          <ac:chgData name="איתן בן ארי" userId="23539b69678a3dc6" providerId="LiveId" clId="{8F2D2FA9-7F32-4D8C-9BEB-953847B128EA}" dt="2024-11-05T07:07:15.795" v="4085" actId="1076"/>
          <ac:picMkLst>
            <pc:docMk/>
            <pc:sldMk cId="2235078450" sldId="291"/>
            <ac:picMk id="24" creationId="{31C14A6E-99C1-6D02-CDC4-79ED34718334}"/>
          </ac:picMkLst>
        </pc:picChg>
      </pc:sldChg>
      <pc:sldChg chg="addSp delSp modSp new mod">
        <pc:chgData name="איתן בן ארי" userId="23539b69678a3dc6" providerId="LiveId" clId="{8F2D2FA9-7F32-4D8C-9BEB-953847B128EA}" dt="2024-11-05T08:55:34.006" v="4686" actId="20577"/>
        <pc:sldMkLst>
          <pc:docMk/>
          <pc:sldMk cId="294520883" sldId="292"/>
        </pc:sldMkLst>
        <pc:spChg chg="del">
          <ac:chgData name="איתן בן ארי" userId="23539b69678a3dc6" providerId="LiveId" clId="{8F2D2FA9-7F32-4D8C-9BEB-953847B128EA}" dt="2024-11-05T08:45:13.656" v="4643" actId="21"/>
          <ac:spMkLst>
            <pc:docMk/>
            <pc:sldMk cId="294520883" sldId="292"/>
            <ac:spMk id="2" creationId="{52D37287-8982-3696-BEAB-E604684F7EFF}"/>
          </ac:spMkLst>
        </pc:spChg>
        <pc:spChg chg="del">
          <ac:chgData name="איתן בן ארי" userId="23539b69678a3dc6" providerId="LiveId" clId="{8F2D2FA9-7F32-4D8C-9BEB-953847B128EA}" dt="2024-11-05T08:45:46.745" v="4644" actId="21"/>
          <ac:spMkLst>
            <pc:docMk/>
            <pc:sldMk cId="294520883" sldId="292"/>
            <ac:spMk id="3" creationId="{3944D1F2-CA68-866D-BA74-A82FC0394689}"/>
          </ac:spMkLst>
        </pc:spChg>
        <pc:spChg chg="add del mod">
          <ac:chgData name="איתן בן ארי" userId="23539b69678a3dc6" providerId="LiveId" clId="{8F2D2FA9-7F32-4D8C-9BEB-953847B128EA}" dt="2024-11-05T08:46:56.911" v="4652" actId="21"/>
          <ac:spMkLst>
            <pc:docMk/>
            <pc:sldMk cId="294520883" sldId="292"/>
            <ac:spMk id="5" creationId="{80D5E713-4100-D8AA-2630-B22E75849060}"/>
          </ac:spMkLst>
        </pc:spChg>
        <pc:spChg chg="add mod">
          <ac:chgData name="איתן בן ארי" userId="23539b69678a3dc6" providerId="LiveId" clId="{8F2D2FA9-7F32-4D8C-9BEB-953847B128EA}" dt="2024-11-05T08:55:34.006" v="4686" actId="20577"/>
          <ac:spMkLst>
            <pc:docMk/>
            <pc:sldMk cId="294520883" sldId="292"/>
            <ac:spMk id="8" creationId="{720A0057-8541-5C61-98E9-7E9DC86D1B22}"/>
          </ac:spMkLst>
        </pc:spChg>
        <pc:picChg chg="add mod">
          <ac:chgData name="איתן בן ארי" userId="23539b69678a3dc6" providerId="LiveId" clId="{8F2D2FA9-7F32-4D8C-9BEB-953847B128EA}" dt="2024-11-05T08:51:01.546" v="4654" actId="1076"/>
          <ac:picMkLst>
            <pc:docMk/>
            <pc:sldMk cId="294520883" sldId="292"/>
            <ac:picMk id="7" creationId="{9CC7D000-D7F3-BEF4-A993-A3039DD53D80}"/>
          </ac:picMkLst>
        </pc:picChg>
        <pc:cxnChg chg="add mod">
          <ac:chgData name="איתן בן ארי" userId="23539b69678a3dc6" providerId="LiveId" clId="{8F2D2FA9-7F32-4D8C-9BEB-953847B128EA}" dt="2024-11-05T08:53:56.776" v="4661" actId="14100"/>
          <ac:cxnSpMkLst>
            <pc:docMk/>
            <pc:sldMk cId="294520883" sldId="292"/>
            <ac:cxnSpMk id="10" creationId="{B313AA1C-A961-E6B9-E079-93D85FDB2CF6}"/>
          </ac:cxnSpMkLst>
        </pc:cxnChg>
      </pc:sldChg>
      <pc:sldChg chg="addSp delSp modSp new mod">
        <pc:chgData name="איתן בן ארי" userId="23539b69678a3dc6" providerId="LiveId" clId="{8F2D2FA9-7F32-4D8C-9BEB-953847B128EA}" dt="2024-11-05T08:45:04.722" v="4642" actId="14100"/>
        <pc:sldMkLst>
          <pc:docMk/>
          <pc:sldMk cId="4247983772" sldId="293"/>
        </pc:sldMkLst>
        <pc:spChg chg="del mod">
          <ac:chgData name="איתן בן ארי" userId="23539b69678a3dc6" providerId="LiveId" clId="{8F2D2FA9-7F32-4D8C-9BEB-953847B128EA}" dt="2024-11-05T08:36:46.026" v="4584" actId="21"/>
          <ac:spMkLst>
            <pc:docMk/>
            <pc:sldMk cId="4247983772" sldId="293"/>
            <ac:spMk id="2" creationId="{1F0C0559-BC84-508C-B29D-20F889AC060E}"/>
          </ac:spMkLst>
        </pc:spChg>
        <pc:spChg chg="mod">
          <ac:chgData name="איתן בן ארי" userId="23539b69678a3dc6" providerId="LiveId" clId="{8F2D2FA9-7F32-4D8C-9BEB-953847B128EA}" dt="2024-11-05T08:44:27.684" v="4630" actId="11"/>
          <ac:spMkLst>
            <pc:docMk/>
            <pc:sldMk cId="4247983772" sldId="293"/>
            <ac:spMk id="3" creationId="{F91F007D-E87D-1B5D-3298-464A124F6804}"/>
          </ac:spMkLst>
        </pc:spChg>
        <pc:spChg chg="add del mod">
          <ac:chgData name="איתן בן ארי" userId="23539b69678a3dc6" providerId="LiveId" clId="{8F2D2FA9-7F32-4D8C-9BEB-953847B128EA}" dt="2024-11-05T08:35:54.593" v="4571" actId="21"/>
          <ac:spMkLst>
            <pc:docMk/>
            <pc:sldMk cId="4247983772" sldId="293"/>
            <ac:spMk id="10" creationId="{9ECDE25B-6544-4A33-8A90-12439A4EEE2C}"/>
          </ac:spMkLst>
        </pc:spChg>
        <pc:spChg chg="add mod">
          <ac:chgData name="איתן בן ארי" userId="23539b69678a3dc6" providerId="LiveId" clId="{8F2D2FA9-7F32-4D8C-9BEB-953847B128EA}" dt="2024-11-05T08:44:21.660" v="4629" actId="11"/>
          <ac:spMkLst>
            <pc:docMk/>
            <pc:sldMk cId="4247983772" sldId="293"/>
            <ac:spMk id="11" creationId="{FB16D8CB-3E54-612E-45F4-5ABB49736F6D}"/>
          </ac:spMkLst>
        </pc:spChg>
        <pc:spChg chg="add del mod">
          <ac:chgData name="איתן בן ארי" userId="23539b69678a3dc6" providerId="LiveId" clId="{8F2D2FA9-7F32-4D8C-9BEB-953847B128EA}" dt="2024-11-05T08:38:13.953" v="4588" actId="21"/>
          <ac:spMkLst>
            <pc:docMk/>
            <pc:sldMk cId="4247983772" sldId="293"/>
            <ac:spMk id="13" creationId="{02512A12-FB40-D0B1-AB1D-0DEBBEBB843B}"/>
          </ac:spMkLst>
        </pc:spChg>
        <pc:picChg chg="add mod">
          <ac:chgData name="איתן בן ארי" userId="23539b69678a3dc6" providerId="LiveId" clId="{8F2D2FA9-7F32-4D8C-9BEB-953847B128EA}" dt="2024-11-05T08:44:30.352" v="4631" actId="1076"/>
          <ac:picMkLst>
            <pc:docMk/>
            <pc:sldMk cId="4247983772" sldId="293"/>
            <ac:picMk id="5" creationId="{503CA394-EB4E-E449-07F8-30492135FC6A}"/>
          </ac:picMkLst>
        </pc:picChg>
        <pc:picChg chg="add del mod">
          <ac:chgData name="איתן בן ארי" userId="23539b69678a3dc6" providerId="LiveId" clId="{8F2D2FA9-7F32-4D8C-9BEB-953847B128EA}" dt="2024-11-05T08:20:15.183" v="4366" actId="21"/>
          <ac:picMkLst>
            <pc:docMk/>
            <pc:sldMk cId="4247983772" sldId="293"/>
            <ac:picMk id="7" creationId="{4D234763-B72E-5FB9-C59B-2843CAEC8815}"/>
          </ac:picMkLst>
        </pc:picChg>
        <pc:picChg chg="add mod">
          <ac:chgData name="איתן בן ארי" userId="23539b69678a3dc6" providerId="LiveId" clId="{8F2D2FA9-7F32-4D8C-9BEB-953847B128EA}" dt="2024-11-05T08:44:43.864" v="4637" actId="14100"/>
          <ac:picMkLst>
            <pc:docMk/>
            <pc:sldMk cId="4247983772" sldId="293"/>
            <ac:picMk id="9" creationId="{1F8F90F2-50DA-C04F-DD2F-B7CD7BD29C3C}"/>
          </ac:picMkLst>
        </pc:picChg>
        <pc:cxnChg chg="add mod">
          <ac:chgData name="איתן בן ארי" userId="23539b69678a3dc6" providerId="LiveId" clId="{8F2D2FA9-7F32-4D8C-9BEB-953847B128EA}" dt="2024-11-05T08:45:04.722" v="4642" actId="14100"/>
          <ac:cxnSpMkLst>
            <pc:docMk/>
            <pc:sldMk cId="4247983772" sldId="293"/>
            <ac:cxnSpMk id="15" creationId="{91AC1EA2-28D4-F719-A550-82B6D4DB39F1}"/>
          </ac:cxnSpMkLst>
        </pc:cxnChg>
        <pc:cxnChg chg="add mod">
          <ac:chgData name="איתן בן ארי" userId="23539b69678a3dc6" providerId="LiveId" clId="{8F2D2FA9-7F32-4D8C-9BEB-953847B128EA}" dt="2024-11-05T08:45:00.553" v="4641" actId="14100"/>
          <ac:cxnSpMkLst>
            <pc:docMk/>
            <pc:sldMk cId="4247983772" sldId="293"/>
            <ac:cxnSpMk id="17" creationId="{16CD6855-25E7-941B-B5DB-E46484B11601}"/>
          </ac:cxnSpMkLst>
        </pc:cxnChg>
      </pc:sldChg>
      <pc:sldChg chg="addSp delSp modSp new mod">
        <pc:chgData name="איתן בן ארי" userId="23539b69678a3dc6" providerId="LiveId" clId="{8F2D2FA9-7F32-4D8C-9BEB-953847B128EA}" dt="2024-11-05T10:37:52.086" v="5241" actId="20577"/>
        <pc:sldMkLst>
          <pc:docMk/>
          <pc:sldMk cId="3772728394" sldId="294"/>
        </pc:sldMkLst>
        <pc:spChg chg="del">
          <ac:chgData name="איתן בן ארי" userId="23539b69678a3dc6" providerId="LiveId" clId="{8F2D2FA9-7F32-4D8C-9BEB-953847B128EA}" dt="2024-11-05T08:36:51.556" v="4586"/>
          <ac:spMkLst>
            <pc:docMk/>
            <pc:sldMk cId="3772728394" sldId="294"/>
            <ac:spMk id="2" creationId="{0D965A76-AA0D-A226-DC99-B11862E87C5F}"/>
          </ac:spMkLst>
        </pc:spChg>
        <pc:spChg chg="mod">
          <ac:chgData name="איתן בן ארי" userId="23539b69678a3dc6" providerId="LiveId" clId="{8F2D2FA9-7F32-4D8C-9BEB-953847B128EA}" dt="2024-11-05T08:43:34.720" v="4616" actId="120"/>
          <ac:spMkLst>
            <pc:docMk/>
            <pc:sldMk cId="3772728394" sldId="294"/>
            <ac:spMk id="3" creationId="{A945E8CF-8EC3-F9DC-EED7-3A698BF1E46A}"/>
          </ac:spMkLst>
        </pc:spChg>
        <pc:spChg chg="add mod">
          <ac:chgData name="איתן בן ארי" userId="23539b69678a3dc6" providerId="LiveId" clId="{8F2D2FA9-7F32-4D8C-9BEB-953847B128EA}" dt="2024-11-05T10:37:52.086" v="5241" actId="20577"/>
          <ac:spMkLst>
            <pc:docMk/>
            <pc:sldMk cId="3772728394" sldId="294"/>
            <ac:spMk id="4" creationId="{1F0C0559-BC84-508C-B29D-20F889AC060E}"/>
          </ac:spMkLst>
        </pc:spChg>
      </pc:sldChg>
      <pc:sldChg chg="addSp delSp modSp new mod">
        <pc:chgData name="איתן בן ארי" userId="23539b69678a3dc6" providerId="LiveId" clId="{8F2D2FA9-7F32-4D8C-9BEB-953847B128EA}" dt="2024-11-05T10:50:21.874" v="5525" actId="20577"/>
        <pc:sldMkLst>
          <pc:docMk/>
          <pc:sldMk cId="1356065717" sldId="295"/>
        </pc:sldMkLst>
        <pc:spChg chg="del">
          <ac:chgData name="איתן בן ארי" userId="23539b69678a3dc6" providerId="LiveId" clId="{8F2D2FA9-7F32-4D8C-9BEB-953847B128EA}" dt="2024-11-05T09:38:50.001" v="4733" actId="478"/>
          <ac:spMkLst>
            <pc:docMk/>
            <pc:sldMk cId="1356065717" sldId="295"/>
            <ac:spMk id="2" creationId="{75A874B3-6E8D-5FE6-30A5-BFF75F0A856E}"/>
          </ac:spMkLst>
        </pc:spChg>
        <pc:spChg chg="del">
          <ac:chgData name="איתן בן ארי" userId="23539b69678a3dc6" providerId="LiveId" clId="{8F2D2FA9-7F32-4D8C-9BEB-953847B128EA}" dt="2024-11-05T09:38:46.982" v="4732" actId="478"/>
          <ac:spMkLst>
            <pc:docMk/>
            <pc:sldMk cId="1356065717" sldId="295"/>
            <ac:spMk id="3" creationId="{A86BD687-65C2-9779-AC31-16CCD4BD3A53}"/>
          </ac:spMkLst>
        </pc:spChg>
        <pc:spChg chg="add mod">
          <ac:chgData name="איתן בן ארי" userId="23539b69678a3dc6" providerId="LiveId" clId="{8F2D2FA9-7F32-4D8C-9BEB-953847B128EA}" dt="2024-11-05T10:50:21.874" v="5525" actId="20577"/>
          <ac:spMkLst>
            <pc:docMk/>
            <pc:sldMk cId="1356065717" sldId="295"/>
            <ac:spMk id="6" creationId="{1466A34E-3C1F-0D9D-C5AD-B30266577488}"/>
          </ac:spMkLst>
        </pc:spChg>
        <pc:picChg chg="add mod">
          <ac:chgData name="איתן בן ארי" userId="23539b69678a3dc6" providerId="LiveId" clId="{8F2D2FA9-7F32-4D8C-9BEB-953847B128EA}" dt="2024-11-05T10:35:33.988" v="5218" actId="1076"/>
          <ac:picMkLst>
            <pc:docMk/>
            <pc:sldMk cId="1356065717" sldId="295"/>
            <ac:picMk id="5" creationId="{C7C52677-863A-4425-4503-D66D3A5DB70D}"/>
          </ac:picMkLst>
        </pc:picChg>
      </pc:sldChg>
      <pc:sldChg chg="addSp delSp modSp new mod">
        <pc:chgData name="איתן בן ארי" userId="23539b69678a3dc6" providerId="LiveId" clId="{8F2D2FA9-7F32-4D8C-9BEB-953847B128EA}" dt="2024-11-05T09:02:19.247" v="4708" actId="14100"/>
        <pc:sldMkLst>
          <pc:docMk/>
          <pc:sldMk cId="1396713608" sldId="296"/>
        </pc:sldMkLst>
        <pc:spChg chg="del">
          <ac:chgData name="איתן בן ארי" userId="23539b69678a3dc6" providerId="LiveId" clId="{8F2D2FA9-7F32-4D8C-9BEB-953847B128EA}" dt="2024-11-05T09:00:30.636" v="4691" actId="21"/>
          <ac:spMkLst>
            <pc:docMk/>
            <pc:sldMk cId="1396713608" sldId="296"/>
            <ac:spMk id="2" creationId="{66F54730-825D-2B8E-7C2F-A61F7E97BBBA}"/>
          </ac:spMkLst>
        </pc:spChg>
        <pc:spChg chg="del">
          <ac:chgData name="איתן בן ארי" userId="23539b69678a3dc6" providerId="LiveId" clId="{8F2D2FA9-7F32-4D8C-9BEB-953847B128EA}" dt="2024-11-05T09:00:23.559" v="4689" actId="22"/>
          <ac:spMkLst>
            <pc:docMk/>
            <pc:sldMk cId="1396713608" sldId="296"/>
            <ac:spMk id="3" creationId="{723182E8-B556-36B1-80BC-2201FFE02AA9}"/>
          </ac:spMkLst>
        </pc:spChg>
        <pc:spChg chg="add mod">
          <ac:chgData name="איתן בן ארי" userId="23539b69678a3dc6" providerId="LiveId" clId="{8F2D2FA9-7F32-4D8C-9BEB-953847B128EA}" dt="2024-11-05T09:02:05.233" v="4705" actId="14100"/>
          <ac:spMkLst>
            <pc:docMk/>
            <pc:sldMk cId="1396713608" sldId="296"/>
            <ac:spMk id="6" creationId="{AE9991E8-FAA3-22D5-E1B1-D08534CA4519}"/>
          </ac:spMkLst>
        </pc:spChg>
        <pc:picChg chg="add mod ord">
          <ac:chgData name="איתן בן ארי" userId="23539b69678a3dc6" providerId="LiveId" clId="{8F2D2FA9-7F32-4D8C-9BEB-953847B128EA}" dt="2024-11-05T09:02:15.694" v="4707" actId="1076"/>
          <ac:picMkLst>
            <pc:docMk/>
            <pc:sldMk cId="1396713608" sldId="296"/>
            <ac:picMk id="5" creationId="{97090412-C184-8866-64A3-5414FC1C6133}"/>
          </ac:picMkLst>
        </pc:picChg>
        <pc:cxnChg chg="add mod">
          <ac:chgData name="איתן בן ארי" userId="23539b69678a3dc6" providerId="LiveId" clId="{8F2D2FA9-7F32-4D8C-9BEB-953847B128EA}" dt="2024-11-05T09:02:19.247" v="4708" actId="14100"/>
          <ac:cxnSpMkLst>
            <pc:docMk/>
            <pc:sldMk cId="1396713608" sldId="296"/>
            <ac:cxnSpMk id="8" creationId="{DB07E34F-22F9-1B02-9D4A-3DF224423FDC}"/>
          </ac:cxnSpMkLst>
        </pc:cxnChg>
      </pc:sldChg>
      <pc:sldChg chg="addSp delSp modSp new mod">
        <pc:chgData name="איתן בן ארי" userId="23539b69678a3dc6" providerId="LiveId" clId="{8F2D2FA9-7F32-4D8C-9BEB-953847B128EA}" dt="2024-11-05T10:28:45.307" v="5146" actId="113"/>
        <pc:sldMkLst>
          <pc:docMk/>
          <pc:sldMk cId="223363519" sldId="297"/>
        </pc:sldMkLst>
        <pc:spChg chg="del">
          <ac:chgData name="איתן בן ארי" userId="23539b69678a3dc6" providerId="LiveId" clId="{8F2D2FA9-7F32-4D8C-9BEB-953847B128EA}" dt="2024-11-05T10:16:47.176" v="5095" actId="478"/>
          <ac:spMkLst>
            <pc:docMk/>
            <pc:sldMk cId="223363519" sldId="297"/>
            <ac:spMk id="2" creationId="{9BEEF17A-DBEF-84AF-BE8B-C797E826C96E}"/>
          </ac:spMkLst>
        </pc:spChg>
        <pc:spChg chg="del">
          <ac:chgData name="איתן בן ארי" userId="23539b69678a3dc6" providerId="LiveId" clId="{8F2D2FA9-7F32-4D8C-9BEB-953847B128EA}" dt="2024-11-05T10:16:48.557" v="5096" actId="478"/>
          <ac:spMkLst>
            <pc:docMk/>
            <pc:sldMk cId="223363519" sldId="297"/>
            <ac:spMk id="3" creationId="{364E29FF-DB7A-AB66-480B-507DC6BA8460}"/>
          </ac:spMkLst>
        </pc:spChg>
        <pc:spChg chg="add mod">
          <ac:chgData name="איתן בן ארי" userId="23539b69678a3dc6" providerId="LiveId" clId="{8F2D2FA9-7F32-4D8C-9BEB-953847B128EA}" dt="2024-11-05T10:28:45.307" v="5146" actId="113"/>
          <ac:spMkLst>
            <pc:docMk/>
            <pc:sldMk cId="223363519" sldId="297"/>
            <ac:spMk id="5" creationId="{23D91F2B-DA3B-F48D-8FC5-7D0C74271E69}"/>
          </ac:spMkLst>
        </pc:spChg>
        <pc:picChg chg="add mod">
          <ac:chgData name="איתן בן ארי" userId="23539b69678a3dc6" providerId="LiveId" clId="{8F2D2FA9-7F32-4D8C-9BEB-953847B128EA}" dt="2024-11-05T10:16:52.800" v="5098" actId="1076"/>
          <ac:picMkLst>
            <pc:docMk/>
            <pc:sldMk cId="223363519" sldId="297"/>
            <ac:picMk id="4" creationId="{2C8A1D21-1A95-A00B-0E97-2CEC6F31F413}"/>
          </ac:picMkLst>
        </pc:picChg>
      </pc:sldChg>
      <pc:sldChg chg="addSp delSp modSp new mod">
        <pc:chgData name="איתן בן ארי" userId="23539b69678a3dc6" providerId="LiveId" clId="{8F2D2FA9-7F32-4D8C-9BEB-953847B128EA}" dt="2024-11-05T10:48:55.236" v="5511" actId="1076"/>
        <pc:sldMkLst>
          <pc:docMk/>
          <pc:sldMk cId="3143424843" sldId="298"/>
        </pc:sldMkLst>
        <pc:spChg chg="mod">
          <ac:chgData name="איתן בן ארי" userId="23539b69678a3dc6" providerId="LiveId" clId="{8F2D2FA9-7F32-4D8C-9BEB-953847B128EA}" dt="2024-11-05T10:46:39.954" v="5463"/>
          <ac:spMkLst>
            <pc:docMk/>
            <pc:sldMk cId="3143424843" sldId="298"/>
            <ac:spMk id="2" creationId="{F7B67C34-3854-AC85-CD64-95FC0B341723}"/>
          </ac:spMkLst>
        </pc:spChg>
        <pc:spChg chg="del">
          <ac:chgData name="איתן בן ארי" userId="23539b69678a3dc6" providerId="LiveId" clId="{8F2D2FA9-7F32-4D8C-9BEB-953847B128EA}" dt="2024-11-05T10:45:04.048" v="5444" actId="478"/>
          <ac:spMkLst>
            <pc:docMk/>
            <pc:sldMk cId="3143424843" sldId="298"/>
            <ac:spMk id="3" creationId="{A2975C51-5CC4-A23C-0EC9-93DFC99DD4E2}"/>
          </ac:spMkLst>
        </pc:spChg>
        <pc:spChg chg="add mod">
          <ac:chgData name="איתן בן ארי" userId="23539b69678a3dc6" providerId="LiveId" clId="{8F2D2FA9-7F32-4D8C-9BEB-953847B128EA}" dt="2024-11-05T10:48:50.795" v="5509" actId="1076"/>
          <ac:spMkLst>
            <pc:docMk/>
            <pc:sldMk cId="3143424843" sldId="298"/>
            <ac:spMk id="4" creationId="{0473F6CA-CC6A-4ED6-6ACB-9094FD35071A}"/>
          </ac:spMkLst>
        </pc:spChg>
        <pc:picChg chg="add mod">
          <ac:chgData name="איתן בן ארי" userId="23539b69678a3dc6" providerId="LiveId" clId="{8F2D2FA9-7F32-4D8C-9BEB-953847B128EA}" dt="2024-11-05T10:48:55.236" v="5511" actId="1076"/>
          <ac:picMkLst>
            <pc:docMk/>
            <pc:sldMk cId="3143424843" sldId="298"/>
            <ac:picMk id="6" creationId="{2F2F99D4-4C9D-81E6-643F-7AB65CAEFF69}"/>
          </ac:picMkLst>
        </pc:picChg>
      </pc:sldChg>
      <pc:sldChg chg="addSp delSp modSp new mod">
        <pc:chgData name="איתן בן ארי" userId="23539b69678a3dc6" providerId="LiveId" clId="{8F2D2FA9-7F32-4D8C-9BEB-953847B128EA}" dt="2024-11-05T10:49:47.140" v="5524" actId="14100"/>
        <pc:sldMkLst>
          <pc:docMk/>
          <pc:sldMk cId="2967219602" sldId="299"/>
        </pc:sldMkLst>
        <pc:spChg chg="del">
          <ac:chgData name="איתן בן ארי" userId="23539b69678a3dc6" providerId="LiveId" clId="{8F2D2FA9-7F32-4D8C-9BEB-953847B128EA}" dt="2024-11-05T10:29:41.005" v="5149" actId="478"/>
          <ac:spMkLst>
            <pc:docMk/>
            <pc:sldMk cId="2967219602" sldId="299"/>
            <ac:spMk id="2" creationId="{BF44455F-F3CF-2FA0-7C6B-A305E4D00848}"/>
          </ac:spMkLst>
        </pc:spChg>
        <pc:spChg chg="del">
          <ac:chgData name="איתן בן ארי" userId="23539b69678a3dc6" providerId="LiveId" clId="{8F2D2FA9-7F32-4D8C-9BEB-953847B128EA}" dt="2024-11-05T10:29:34.022" v="5147" actId="22"/>
          <ac:spMkLst>
            <pc:docMk/>
            <pc:sldMk cId="2967219602" sldId="299"/>
            <ac:spMk id="3" creationId="{49C32F7B-6C0D-3BFC-8649-BD40B74DF696}"/>
          </ac:spMkLst>
        </pc:spChg>
        <pc:spChg chg="add del mod ord">
          <ac:chgData name="איתן בן ארי" userId="23539b69678a3dc6" providerId="LiveId" clId="{8F2D2FA9-7F32-4D8C-9BEB-953847B128EA}" dt="2024-11-05T10:49:06.027" v="5513" actId="478"/>
          <ac:spMkLst>
            <pc:docMk/>
            <pc:sldMk cId="2967219602" sldId="299"/>
            <ac:spMk id="8" creationId="{37EC7896-86E3-6031-75C0-CD9DAFD8F602}"/>
          </ac:spMkLst>
        </pc:spChg>
        <pc:spChg chg="add mod">
          <ac:chgData name="איתן בן ארי" userId="23539b69678a3dc6" providerId="LiveId" clId="{8F2D2FA9-7F32-4D8C-9BEB-953847B128EA}" dt="2024-11-05T10:34:50.386" v="5213"/>
          <ac:spMkLst>
            <pc:docMk/>
            <pc:sldMk cId="2967219602" sldId="299"/>
            <ac:spMk id="9" creationId="{1F2571EC-38AE-EC61-4D6D-AB7340AD6FCD}"/>
          </ac:spMkLst>
        </pc:spChg>
        <pc:spChg chg="add mod">
          <ac:chgData name="איתן בן ארי" userId="23539b69678a3dc6" providerId="LiveId" clId="{8F2D2FA9-7F32-4D8C-9BEB-953847B128EA}" dt="2024-11-05T10:49:38.281" v="5521" actId="14100"/>
          <ac:spMkLst>
            <pc:docMk/>
            <pc:sldMk cId="2967219602" sldId="299"/>
            <ac:spMk id="10" creationId="{E0E69BBF-02F2-03DE-915E-C1C02B04F557}"/>
          </ac:spMkLst>
        </pc:spChg>
        <pc:spChg chg="add del mod">
          <ac:chgData name="איתן בן ארי" userId="23539b69678a3dc6" providerId="LiveId" clId="{8F2D2FA9-7F32-4D8C-9BEB-953847B128EA}" dt="2024-11-05T10:49:20.076" v="5516" actId="478"/>
          <ac:spMkLst>
            <pc:docMk/>
            <pc:sldMk cId="2967219602" sldId="299"/>
            <ac:spMk id="12" creationId="{EC06F238-FE7E-29BC-A706-00C26E3F157E}"/>
          </ac:spMkLst>
        </pc:spChg>
        <pc:picChg chg="add del mod ord">
          <ac:chgData name="איתן בן ארי" userId="23539b69678a3dc6" providerId="LiveId" clId="{8F2D2FA9-7F32-4D8C-9BEB-953847B128EA}" dt="2024-11-05T10:49:11.235" v="5514" actId="478"/>
          <ac:picMkLst>
            <pc:docMk/>
            <pc:sldMk cId="2967219602" sldId="299"/>
            <ac:picMk id="5" creationId="{75876380-F7C7-638A-94C6-1EB67D5A8EE4}"/>
          </ac:picMkLst>
        </pc:picChg>
        <pc:picChg chg="add mod">
          <ac:chgData name="איתן בן ארי" userId="23539b69678a3dc6" providerId="LiveId" clId="{8F2D2FA9-7F32-4D8C-9BEB-953847B128EA}" dt="2024-11-05T10:49:47.140" v="5524" actId="14100"/>
          <ac:picMkLst>
            <pc:docMk/>
            <pc:sldMk cId="2967219602" sldId="299"/>
            <ac:picMk id="7" creationId="{D8DF1691-08C3-230B-0E0E-D20F99568770}"/>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4T10:53:13.717"/>
    </inkml:context>
    <inkml:brush xml:id="br0">
      <inkml:brushProperty name="width" value="0.05" units="cm"/>
      <inkml:brushProperty name="height" value="0.05" units="cm"/>
      <inkml:brushProperty name="color" value="#AE198D"/>
      <inkml:brushProperty name="inkEffects" value="galaxy"/>
      <inkml:brushProperty name="anchorX" value="-1767.02271"/>
      <inkml:brushProperty name="anchorY" value="-1135.32617"/>
      <inkml:brushProperty name="scaleFactor" value="0.5"/>
    </inkml:brush>
  </inkml:definitions>
  <inkml:trace contextRef="#ctx0" brushRef="#br0">81 308 24575,'0'0'0,"-9"0"0,-8 5 0,1 15 0,2 6 0,4 4 0,3 1 0,2 6 0,3 3 0,2 4 0,0 8 0,1-2 0,-1-5 0,1-5 0,-1-5 0,11-4 0,5-4 0,10-6 0,3 4 0,2-6 0,6-4 0,3 1 0,-1-5 0,-2-3 0,-3 2 0,-8 8 0,7 14 0,10-1 0,14-4 0,0-7 0,-4-6 0,-2-6 0,-5 1 0,-7-3 0,-5-1 0,-5-2 0,-1-1 0,7-2 0,0 0 0,4 10 0,0 6 0,2-1 0,-3-1 0,-3-4 0,13-3 0,-3-3 0,3-2 0,7-1 0,0-1 0,-4-1 0,9-5 0,-1 0 0,-5 0 0,-1 2 0,2 0 0,-5 2 0,9 1 0,-5 1 0,-5 0 0,-2 0 0,-6 0 0,1 0 0,-5 1 0,2-1 0,-3 0 0,-3 0 0,3 0 0,3 0 0,-2 0 0,-1 0 0,7 5 0,-3 0 0,-2 1 0,-3-2 0,-3-1 0,7-1 0,-1-1 0,-2 0 0,-2-1 0,7 0 0,-2-1 0,-2 1 0,-2 0 0,1 0 0,3 0 0,-1-10 0,-3-1 0,3 1 0,-3 1 0,-2 3 0,3 2 0,3 2 0,-2 1 0,-1 1 0,-4 0 0,8 1 0,-1-1 0,-2 0 0,-3 1 0,7-1 0,-1 0 0,-3 0 0,-3 0 0,8 0 0,-3 0 0,-1 0 0,-4-5 0,-3-11 0,-7-15 0,-7-9 0,-7-8 0,-5 1 0,-3 3 0,-2 1 0,-1-7 0,0-21 0,0-3 0,0-5 0,0 4 0,0 0 0,1 1 0,0 10 0,0 9 0,0 6 0,-5 8 0,-5 1 0,5 35 0,2 0 0,0 1 0,0-1 0,-1 1 0,0 0 0,-5-5 0,-36-19 0,-9 9 0,-10 7 0,-5 1 0,5 3 0,3 3 0,9 2 0,9 1 0,-9 1 0,-4 2 0,2-1 0,1 0 0,6 1 0,1 4 0,5 6 0,0-1 0,3 0 0,5-3 0,-3-2 0,-3-1 0,2-3 0,2 0 0,2-2 0,-6 1 0,-5 0 0,2-1 0,-7 1 0,3 0 0,3-1 0,6 1 0,-12 0 0,-6 10 0,-13 1 0,3-1 0,7-1 0,3-3 0,9-2 0,7-2 0,5 4 0,5 0 0,-7-2 0,-5 0 0,1-1 0,-12-2 0,1 5 0,4 0 0,-5-1 0,5-1 0,0-1 0,-5-1 0,-1-1 0,-16 14 0,4 1 0,-3-1 0,2 3 0,9-4 0,4-3 0,8-3 0,2-4 0,4-2 0,5-1 0,4-1 0,-8-1 0,1 1 0,2-1 0,1 0 0,-7 1 0,-3 10 0,-4 0 0,-2 1 0,4-3 0,5-1 0,4-3 0,-5-2 0,8-1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4T10:55:03.893"/>
    </inkml:context>
    <inkml:brush xml:id="br0">
      <inkml:brushProperty name="width" value="0.05" units="cm"/>
      <inkml:brushProperty name="height" value="0.05" units="cm"/>
      <inkml:brushProperty name="color" value="#AE198D"/>
      <inkml:brushProperty name="inkEffects" value="galaxy"/>
      <inkml:brushProperty name="anchorX" value="-3143.51099"/>
      <inkml:brushProperty name="anchorY" value="-2407.27539"/>
      <inkml:brushProperty name="scaleFactor" value="0.5"/>
    </inkml:brush>
  </inkml:definitions>
  <inkml:trace contextRef="#ctx0" brushRef="#br0">0 1 24575,'0'0'0</inkml:trace>
</inkml:ink>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2CCD912C-7434-417B-BF19-FAA91193BE7A}" type="datetimeFigureOut">
              <a:rPr lang="he-IL" smtClean="0"/>
              <a:t>ט'/חשון/תשפ"ה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4F4636A-6906-402B-9123-6BFCFE6EC140}" type="slidenum">
              <a:rPr lang="he-IL" smtClean="0"/>
              <a:t>‹#›</a:t>
            </a:fld>
            <a:endParaRPr lang="he-IL"/>
          </a:p>
        </p:txBody>
      </p:sp>
    </p:spTree>
    <p:extLst>
      <p:ext uri="{BB962C8B-B14F-4D97-AF65-F5344CB8AC3E}">
        <p14:creationId xmlns:p14="http://schemas.microsoft.com/office/powerpoint/2010/main" val="863722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CCD912C-7434-417B-BF19-FAA91193BE7A}" type="datetimeFigureOut">
              <a:rPr lang="he-IL" smtClean="0"/>
              <a:t>ט'/חשון/תשפ"ה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4F4636A-6906-402B-9123-6BFCFE6EC140}" type="slidenum">
              <a:rPr lang="he-IL" smtClean="0"/>
              <a:t>‹#›</a:t>
            </a:fld>
            <a:endParaRPr lang="he-IL"/>
          </a:p>
        </p:txBody>
      </p:sp>
    </p:spTree>
    <p:extLst>
      <p:ext uri="{BB962C8B-B14F-4D97-AF65-F5344CB8AC3E}">
        <p14:creationId xmlns:p14="http://schemas.microsoft.com/office/powerpoint/2010/main" val="760857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CCD912C-7434-417B-BF19-FAA91193BE7A}" type="datetimeFigureOut">
              <a:rPr lang="he-IL" smtClean="0"/>
              <a:t>ט'/חשון/תשפ"ה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4F4636A-6906-402B-9123-6BFCFE6EC140}" type="slidenum">
              <a:rPr lang="he-IL" smtClean="0"/>
              <a:t>‹#›</a:t>
            </a:fld>
            <a:endParaRPr lang="he-IL"/>
          </a:p>
        </p:txBody>
      </p:sp>
    </p:spTree>
    <p:extLst>
      <p:ext uri="{BB962C8B-B14F-4D97-AF65-F5344CB8AC3E}">
        <p14:creationId xmlns:p14="http://schemas.microsoft.com/office/powerpoint/2010/main" val="3003047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2CCD912C-7434-417B-BF19-FAA91193BE7A}" type="datetimeFigureOut">
              <a:rPr lang="he-IL" smtClean="0"/>
              <a:t>ט'/חשון/תשפ"ה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4F4636A-6906-402B-9123-6BFCFE6EC140}" type="slidenum">
              <a:rPr lang="he-IL" smtClean="0"/>
              <a:t>‹#›</a:t>
            </a:fld>
            <a:endParaRPr lang="he-IL"/>
          </a:p>
        </p:txBody>
      </p:sp>
    </p:spTree>
    <p:extLst>
      <p:ext uri="{BB962C8B-B14F-4D97-AF65-F5344CB8AC3E}">
        <p14:creationId xmlns:p14="http://schemas.microsoft.com/office/powerpoint/2010/main" val="3326518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a:off x="8593667" y="6272784"/>
            <a:ext cx="2644309" cy="365125"/>
          </a:xfrm>
        </p:spPr>
        <p:txBody>
          <a:bodyPr/>
          <a:lstStyle/>
          <a:p>
            <a:fld id="{2CCD912C-7434-417B-BF19-FAA91193BE7A}" type="datetimeFigureOut">
              <a:rPr lang="he-IL" smtClean="0"/>
              <a:t>ט'/חשון/תשפ"ה</a:t>
            </a:fld>
            <a:endParaRPr lang="he-IL"/>
          </a:p>
        </p:txBody>
      </p:sp>
      <p:sp>
        <p:nvSpPr>
          <p:cNvPr id="5" name="Footer Placeholder 4"/>
          <p:cNvSpPr>
            <a:spLocks noGrp="1"/>
          </p:cNvSpPr>
          <p:nvPr>
            <p:ph type="ftr" sz="quarter" idx="11"/>
          </p:nvPr>
        </p:nvSpPr>
        <p:spPr>
          <a:xfrm>
            <a:off x="2182708" y="6272784"/>
            <a:ext cx="6327648" cy="365125"/>
          </a:xfrm>
        </p:spPr>
        <p:txBody>
          <a:bodyPr/>
          <a:lstStyle/>
          <a:p>
            <a:endParaRPr lang="he-IL"/>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4F4636A-6906-402B-9123-6BFCFE6EC140}" type="slidenum">
              <a:rPr lang="he-IL" smtClean="0"/>
              <a:t>‹#›</a:t>
            </a:fld>
            <a:endParaRPr lang="he-IL"/>
          </a:p>
        </p:txBody>
      </p:sp>
    </p:spTree>
    <p:extLst>
      <p:ext uri="{BB962C8B-B14F-4D97-AF65-F5344CB8AC3E}">
        <p14:creationId xmlns:p14="http://schemas.microsoft.com/office/powerpoint/2010/main" val="184943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2CCD912C-7434-417B-BF19-FAA91193BE7A}" type="datetimeFigureOut">
              <a:rPr lang="he-IL" smtClean="0"/>
              <a:t>ט'/חשון/תשפ"ה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4F4636A-6906-402B-9123-6BFCFE6EC140}" type="slidenum">
              <a:rPr lang="he-IL" smtClean="0"/>
              <a:t>‹#›</a:t>
            </a:fld>
            <a:endParaRPr lang="he-IL"/>
          </a:p>
        </p:txBody>
      </p:sp>
    </p:spTree>
    <p:extLst>
      <p:ext uri="{BB962C8B-B14F-4D97-AF65-F5344CB8AC3E}">
        <p14:creationId xmlns:p14="http://schemas.microsoft.com/office/powerpoint/2010/main" val="219908856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2CCD912C-7434-417B-BF19-FAA91193BE7A}" type="datetimeFigureOut">
              <a:rPr lang="he-IL" smtClean="0"/>
              <a:t>ט'/חשון/תשפ"ה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4F4636A-6906-402B-9123-6BFCFE6EC140}" type="slidenum">
              <a:rPr lang="he-IL" smtClean="0"/>
              <a:t>‹#›</a:t>
            </a:fld>
            <a:endParaRPr lang="he-IL"/>
          </a:p>
        </p:txBody>
      </p:sp>
    </p:spTree>
    <p:extLst>
      <p:ext uri="{BB962C8B-B14F-4D97-AF65-F5344CB8AC3E}">
        <p14:creationId xmlns:p14="http://schemas.microsoft.com/office/powerpoint/2010/main" val="418878785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2CCD912C-7434-417B-BF19-FAA91193BE7A}" type="datetimeFigureOut">
              <a:rPr lang="he-IL" smtClean="0"/>
              <a:t>ט'/חשון/תשפ"ה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34F4636A-6906-402B-9123-6BFCFE6EC140}" type="slidenum">
              <a:rPr lang="he-IL" smtClean="0"/>
              <a:t>‹#›</a:t>
            </a:fld>
            <a:endParaRPr lang="he-IL"/>
          </a:p>
        </p:txBody>
      </p:sp>
    </p:spTree>
    <p:extLst>
      <p:ext uri="{BB962C8B-B14F-4D97-AF65-F5344CB8AC3E}">
        <p14:creationId xmlns:p14="http://schemas.microsoft.com/office/powerpoint/2010/main" val="1206513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D912C-7434-417B-BF19-FAA91193BE7A}" type="datetimeFigureOut">
              <a:rPr lang="he-IL" smtClean="0"/>
              <a:t>ט'/חשון/תשפ"ה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34F4636A-6906-402B-9123-6BFCFE6EC140}" type="slidenum">
              <a:rPr lang="he-IL" smtClean="0"/>
              <a:t>‹#›</a:t>
            </a:fld>
            <a:endParaRPr lang="he-IL"/>
          </a:p>
        </p:txBody>
      </p:sp>
    </p:spTree>
    <p:extLst>
      <p:ext uri="{BB962C8B-B14F-4D97-AF65-F5344CB8AC3E}">
        <p14:creationId xmlns:p14="http://schemas.microsoft.com/office/powerpoint/2010/main" val="2290618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2CCD912C-7434-417B-BF19-FAA91193BE7A}" type="datetimeFigureOut">
              <a:rPr lang="he-IL" smtClean="0"/>
              <a:t>ט'/חשון/תשפ"ה</a:t>
            </a:fld>
            <a:endParaRPr lang="he-IL"/>
          </a:p>
        </p:txBody>
      </p:sp>
      <p:sp>
        <p:nvSpPr>
          <p:cNvPr id="6" name="Footer Placeholder 5"/>
          <p:cNvSpPr>
            <a:spLocks noGrp="1"/>
          </p:cNvSpPr>
          <p:nvPr>
            <p:ph type="ftr" sz="quarter" idx="11"/>
          </p:nvPr>
        </p:nvSpPr>
        <p:spPr/>
        <p:txBody>
          <a:bodyPr/>
          <a:lstStyle/>
          <a:p>
            <a:endParaRPr lang="he-IL"/>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4F4636A-6906-402B-9123-6BFCFE6EC140}" type="slidenum">
              <a:rPr lang="he-IL" smtClean="0"/>
              <a:t>‹#›</a:t>
            </a:fld>
            <a:endParaRPr lang="he-IL"/>
          </a:p>
        </p:txBody>
      </p:sp>
    </p:spTree>
    <p:extLst>
      <p:ext uri="{BB962C8B-B14F-4D97-AF65-F5344CB8AC3E}">
        <p14:creationId xmlns:p14="http://schemas.microsoft.com/office/powerpoint/2010/main" val="102999915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2CCD912C-7434-417B-BF19-FAA91193BE7A}" type="datetimeFigureOut">
              <a:rPr lang="he-IL" smtClean="0"/>
              <a:t>ט'/חשון/תשפ"ה</a:t>
            </a:fld>
            <a:endParaRPr lang="he-IL"/>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4F4636A-6906-402B-9123-6BFCFE6EC140}" type="slidenum">
              <a:rPr lang="he-IL" smtClean="0"/>
              <a:t>‹#›</a:t>
            </a:fld>
            <a:endParaRPr lang="he-IL"/>
          </a:p>
        </p:txBody>
      </p:sp>
    </p:spTree>
    <p:extLst>
      <p:ext uri="{BB962C8B-B14F-4D97-AF65-F5344CB8AC3E}">
        <p14:creationId xmlns:p14="http://schemas.microsoft.com/office/powerpoint/2010/main" val="116727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CCD912C-7434-417B-BF19-FAA91193BE7A}" type="datetimeFigureOut">
              <a:rPr lang="he-IL" smtClean="0"/>
              <a:t>ט'/חשון/תשפ"ה</a:t>
            </a:fld>
            <a:endParaRPr lang="he-IL"/>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he-IL"/>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4F4636A-6906-402B-9123-6BFCFE6EC140}" type="slidenum">
              <a:rPr lang="he-IL" smtClean="0"/>
              <a:t>‹#›</a:t>
            </a:fld>
            <a:endParaRPr lang="he-IL"/>
          </a:p>
        </p:txBody>
      </p:sp>
    </p:spTree>
    <p:extLst>
      <p:ext uri="{BB962C8B-B14F-4D97-AF65-F5344CB8AC3E}">
        <p14:creationId xmlns:p14="http://schemas.microsoft.com/office/powerpoint/2010/main" val="3882070118"/>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1"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r" defTabSz="914400" rtl="1"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r" defTabSz="914400" rtl="1"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6.png"/><Relationship Id="rId4" Type="http://schemas.openxmlformats.org/officeDocument/2006/relationships/customXml" Target="../ink/ink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9DEB125-154D-4F5E-F11F-BD77376F07E6}"/>
              </a:ext>
            </a:extLst>
          </p:cNvPr>
          <p:cNvSpPr>
            <a:spLocks noGrp="1"/>
          </p:cNvSpPr>
          <p:nvPr>
            <p:ph type="ctrTitle"/>
          </p:nvPr>
        </p:nvSpPr>
        <p:spPr/>
        <p:txBody>
          <a:bodyPr/>
          <a:lstStyle/>
          <a:p>
            <a:r>
              <a:rPr lang="en-US" dirty="0" err="1"/>
              <a:t>Itq</a:t>
            </a:r>
            <a:r>
              <a:rPr lang="en-US" dirty="0"/>
              <a:t> end-course project </a:t>
            </a:r>
            <a:endParaRPr lang="he-IL" dirty="0"/>
          </a:p>
        </p:txBody>
      </p:sp>
      <p:sp>
        <p:nvSpPr>
          <p:cNvPr id="3" name="כותרת משנה 2">
            <a:extLst>
              <a:ext uri="{FF2B5EF4-FFF2-40B4-BE49-F238E27FC236}">
                <a16:creationId xmlns:a16="http://schemas.microsoft.com/office/drawing/2014/main" id="{4ACE68BC-6C6E-F08B-CB5D-7177144373CB}"/>
              </a:ext>
            </a:extLst>
          </p:cNvPr>
          <p:cNvSpPr>
            <a:spLocks noGrp="1"/>
          </p:cNvSpPr>
          <p:nvPr>
            <p:ph type="subTitle" idx="1"/>
          </p:nvPr>
        </p:nvSpPr>
        <p:spPr/>
        <p:txBody>
          <a:bodyPr/>
          <a:lstStyle/>
          <a:p>
            <a:r>
              <a:rPr lang="en-US" dirty="0"/>
              <a:t> EITAN BEN ARI</a:t>
            </a:r>
            <a:endParaRPr lang="he-IL" dirty="0"/>
          </a:p>
        </p:txBody>
      </p:sp>
    </p:spTree>
    <p:extLst>
      <p:ext uri="{BB962C8B-B14F-4D97-AF65-F5344CB8AC3E}">
        <p14:creationId xmlns:p14="http://schemas.microsoft.com/office/powerpoint/2010/main" val="2444905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מציין מיקום תוכן 4">
            <a:extLst>
              <a:ext uri="{FF2B5EF4-FFF2-40B4-BE49-F238E27FC236}">
                <a16:creationId xmlns:a16="http://schemas.microsoft.com/office/drawing/2014/main" id="{9A51098E-6447-2519-1A49-D92D0EB9917C}"/>
              </a:ext>
            </a:extLst>
          </p:cNvPr>
          <p:cNvPicPr>
            <a:picLocks noGrp="1" noChangeAspect="1"/>
          </p:cNvPicPr>
          <p:nvPr>
            <p:ph idx="1"/>
          </p:nvPr>
        </p:nvPicPr>
        <p:blipFill>
          <a:blip r:embed="rId2"/>
          <a:stretch>
            <a:fillRect/>
          </a:stretch>
        </p:blipFill>
        <p:spPr>
          <a:xfrm>
            <a:off x="0" y="510364"/>
            <a:ext cx="6096000" cy="2286319"/>
          </a:xfrm>
        </p:spPr>
      </p:pic>
      <p:sp>
        <p:nvSpPr>
          <p:cNvPr id="6" name="תיבת טקסט 5">
            <a:extLst>
              <a:ext uri="{FF2B5EF4-FFF2-40B4-BE49-F238E27FC236}">
                <a16:creationId xmlns:a16="http://schemas.microsoft.com/office/drawing/2014/main" id="{323D6DF7-1F85-A566-8461-1EFFAF956D2B}"/>
              </a:ext>
            </a:extLst>
          </p:cNvPr>
          <p:cNvSpPr txBox="1"/>
          <p:nvPr/>
        </p:nvSpPr>
        <p:spPr>
          <a:xfrm>
            <a:off x="0" y="60829"/>
            <a:ext cx="4802340" cy="369332"/>
          </a:xfrm>
          <a:prstGeom prst="rect">
            <a:avLst/>
          </a:prstGeom>
          <a:noFill/>
        </p:spPr>
        <p:txBody>
          <a:bodyPr wrap="none" rtlCol="1">
            <a:spAutoFit/>
          </a:bodyPr>
          <a:lstStyle/>
          <a:p>
            <a:r>
              <a:rPr lang="en-US" dirty="0"/>
              <a:t>Show </a:t>
            </a:r>
            <a:r>
              <a:rPr lang="en-US" dirty="0" err="1"/>
              <a:t>ip</a:t>
            </a:r>
            <a:r>
              <a:rPr lang="en-US" dirty="0"/>
              <a:t> </a:t>
            </a:r>
            <a:r>
              <a:rPr lang="en-US" dirty="0" err="1"/>
              <a:t>dhcp</a:t>
            </a:r>
            <a:r>
              <a:rPr lang="en-US" dirty="0"/>
              <a:t> pool output -ROUTER1_SITE1 </a:t>
            </a:r>
            <a:endParaRPr lang="he-IL" dirty="0"/>
          </a:p>
        </p:txBody>
      </p:sp>
      <p:pic>
        <p:nvPicPr>
          <p:cNvPr id="8" name="תמונה 7">
            <a:extLst>
              <a:ext uri="{FF2B5EF4-FFF2-40B4-BE49-F238E27FC236}">
                <a16:creationId xmlns:a16="http://schemas.microsoft.com/office/drawing/2014/main" id="{E4F223BF-9260-6DF9-A2FF-EA8FF4C75266}"/>
              </a:ext>
            </a:extLst>
          </p:cNvPr>
          <p:cNvPicPr>
            <a:picLocks noChangeAspect="1"/>
          </p:cNvPicPr>
          <p:nvPr/>
        </p:nvPicPr>
        <p:blipFill>
          <a:blip r:embed="rId3"/>
          <a:stretch>
            <a:fillRect/>
          </a:stretch>
        </p:blipFill>
        <p:spPr>
          <a:xfrm>
            <a:off x="0" y="3444294"/>
            <a:ext cx="6096000" cy="1577563"/>
          </a:xfrm>
          <a:prstGeom prst="rect">
            <a:avLst/>
          </a:prstGeom>
        </p:spPr>
      </p:pic>
      <p:sp>
        <p:nvSpPr>
          <p:cNvPr id="9" name="תיבת טקסט 8">
            <a:extLst>
              <a:ext uri="{FF2B5EF4-FFF2-40B4-BE49-F238E27FC236}">
                <a16:creationId xmlns:a16="http://schemas.microsoft.com/office/drawing/2014/main" id="{F93199C1-A1C1-A54A-ED19-C8AE7E7240B2}"/>
              </a:ext>
            </a:extLst>
          </p:cNvPr>
          <p:cNvSpPr txBox="1"/>
          <p:nvPr/>
        </p:nvSpPr>
        <p:spPr>
          <a:xfrm>
            <a:off x="0" y="3044375"/>
            <a:ext cx="5010912" cy="369332"/>
          </a:xfrm>
          <a:prstGeom prst="rect">
            <a:avLst/>
          </a:prstGeom>
          <a:noFill/>
        </p:spPr>
        <p:txBody>
          <a:bodyPr wrap="square" rtlCol="1">
            <a:spAutoFit/>
          </a:bodyPr>
          <a:lstStyle/>
          <a:p>
            <a:r>
              <a:rPr lang="en-US" dirty="0"/>
              <a:t>Show run output –ROUTER_SITE2</a:t>
            </a:r>
            <a:endParaRPr lang="he-IL" dirty="0"/>
          </a:p>
        </p:txBody>
      </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2" name="דיו 11">
                <a:extLst>
                  <a:ext uri="{FF2B5EF4-FFF2-40B4-BE49-F238E27FC236}">
                    <a16:creationId xmlns:a16="http://schemas.microsoft.com/office/drawing/2014/main" id="{5EC33584-2F32-9ACE-FFC4-BE080F71882F}"/>
                  </a:ext>
                </a:extLst>
              </p14:cNvPr>
              <p14:cNvContentPartPr/>
              <p14:nvPr/>
            </p14:nvContentPartPr>
            <p14:xfrm>
              <a:off x="345888" y="520272"/>
              <a:ext cx="1348200" cy="432000"/>
            </p14:xfrm>
          </p:contentPart>
        </mc:Choice>
        <mc:Fallback xmlns="">
          <p:pic>
            <p:nvPicPr>
              <p:cNvPr id="12" name="דיו 11">
                <a:extLst>
                  <a:ext uri="{FF2B5EF4-FFF2-40B4-BE49-F238E27FC236}">
                    <a16:creationId xmlns:a16="http://schemas.microsoft.com/office/drawing/2014/main" id="{5EC33584-2F32-9ACE-FFC4-BE080F71882F}"/>
                  </a:ext>
                </a:extLst>
              </p:cNvPr>
              <p:cNvPicPr/>
              <p:nvPr/>
            </p:nvPicPr>
            <p:blipFill>
              <a:blip r:embed="rId5"/>
              <a:stretch>
                <a:fillRect/>
              </a:stretch>
            </p:blipFill>
            <p:spPr>
              <a:xfrm>
                <a:off x="337248" y="511272"/>
                <a:ext cx="1365840" cy="449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3" name="דיו 12">
                <a:extLst>
                  <a:ext uri="{FF2B5EF4-FFF2-40B4-BE49-F238E27FC236}">
                    <a16:creationId xmlns:a16="http://schemas.microsoft.com/office/drawing/2014/main" id="{F875E93B-9F85-DDF8-AE30-A6807ECCCEB8}"/>
                  </a:ext>
                </a:extLst>
              </p14:cNvPr>
              <p14:cNvContentPartPr/>
              <p14:nvPr/>
            </p14:nvContentPartPr>
            <p14:xfrm>
              <a:off x="6382368" y="2002176"/>
              <a:ext cx="360" cy="360"/>
            </p14:xfrm>
          </p:contentPart>
        </mc:Choice>
        <mc:Fallback xmlns="">
          <p:pic>
            <p:nvPicPr>
              <p:cNvPr id="13" name="דיו 12">
                <a:extLst>
                  <a:ext uri="{FF2B5EF4-FFF2-40B4-BE49-F238E27FC236}">
                    <a16:creationId xmlns:a16="http://schemas.microsoft.com/office/drawing/2014/main" id="{F875E93B-9F85-DDF8-AE30-A6807ECCCEB8}"/>
                  </a:ext>
                </a:extLst>
              </p:cNvPr>
              <p:cNvPicPr/>
              <p:nvPr/>
            </p:nvPicPr>
            <p:blipFill>
              <a:blip r:embed="rId7"/>
              <a:stretch>
                <a:fillRect/>
              </a:stretch>
            </p:blipFill>
            <p:spPr>
              <a:xfrm>
                <a:off x="6373368" y="1993536"/>
                <a:ext cx="18000" cy="18000"/>
              </a:xfrm>
              <a:prstGeom prst="rect">
                <a:avLst/>
              </a:prstGeom>
            </p:spPr>
          </p:pic>
        </mc:Fallback>
      </mc:AlternateContent>
      <p:sp>
        <p:nvSpPr>
          <p:cNvPr id="14" name="תיבת טקסט 13">
            <a:extLst>
              <a:ext uri="{FF2B5EF4-FFF2-40B4-BE49-F238E27FC236}">
                <a16:creationId xmlns:a16="http://schemas.microsoft.com/office/drawing/2014/main" id="{9EA50959-999D-727D-947A-9D62F409C46C}"/>
              </a:ext>
            </a:extLst>
          </p:cNvPr>
          <p:cNvSpPr txBox="1"/>
          <p:nvPr/>
        </p:nvSpPr>
        <p:spPr>
          <a:xfrm>
            <a:off x="6382368" y="245495"/>
            <a:ext cx="5299008" cy="5078313"/>
          </a:xfrm>
          <a:prstGeom prst="rect">
            <a:avLst/>
          </a:prstGeom>
          <a:noFill/>
        </p:spPr>
        <p:txBody>
          <a:bodyPr wrap="square" rtlCol="1">
            <a:spAutoFit/>
          </a:bodyPr>
          <a:lstStyle/>
          <a:p>
            <a:r>
              <a:rPr lang="en-US" dirty="0"/>
              <a:t>In this example, I will securely obtain IP addresses for the SITE 2’s LAN </a:t>
            </a:r>
          </a:p>
          <a:p>
            <a:r>
              <a:rPr lang="en-US" dirty="0"/>
              <a:t>from ROUTER 1.</a:t>
            </a:r>
          </a:p>
          <a:p>
            <a:endParaRPr lang="en-US" dirty="0"/>
          </a:p>
          <a:p>
            <a:r>
              <a:rPr lang="en-US" dirty="0"/>
              <a:t>In Router 1, there is a pool configured for the LAN of Site 2 in order to successfully assign IP addresses to devices in that site, I configured the IP helper address on e/1.48 interface of the site 2 router to deliver DHCP requests to 192.168.1.1(R1s interface)</a:t>
            </a:r>
          </a:p>
          <a:p>
            <a:r>
              <a:rPr lang="en-US" b="1" dirty="0"/>
              <a:t>IP Helper Overview</a:t>
            </a:r>
          </a:p>
          <a:p>
            <a:r>
              <a:rPr lang="en-US" dirty="0"/>
              <a:t>IP helper is a router feature that forwards DHCP requests from clients in one subnet to a DHCP server in another subnet. Since broadcast messages don't cross router boundaries, the IP helper address intercepts these requests and sends them as unicast messages</a:t>
            </a:r>
          </a:p>
          <a:p>
            <a:endParaRPr lang="en-US" dirty="0"/>
          </a:p>
        </p:txBody>
      </p:sp>
    </p:spTree>
    <p:extLst>
      <p:ext uri="{BB962C8B-B14F-4D97-AF65-F5344CB8AC3E}">
        <p14:creationId xmlns:p14="http://schemas.microsoft.com/office/powerpoint/2010/main" val="3829673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מציין מיקום תוכן 3">
            <a:extLst>
              <a:ext uri="{FF2B5EF4-FFF2-40B4-BE49-F238E27FC236}">
                <a16:creationId xmlns:a16="http://schemas.microsoft.com/office/drawing/2014/main" id="{0F33D32C-57A4-3A1D-15EA-B9B1B82A3954}"/>
              </a:ext>
            </a:extLst>
          </p:cNvPr>
          <p:cNvPicPr>
            <a:picLocks noGrp="1" noChangeAspect="1"/>
          </p:cNvPicPr>
          <p:nvPr>
            <p:ph idx="1"/>
          </p:nvPr>
        </p:nvPicPr>
        <p:blipFill>
          <a:blip r:embed="rId2"/>
          <a:stretch>
            <a:fillRect/>
          </a:stretch>
        </p:blipFill>
        <p:spPr>
          <a:xfrm>
            <a:off x="361417" y="1346365"/>
            <a:ext cx="4215384" cy="1487783"/>
          </a:xfrm>
          <a:prstGeom prst="rect">
            <a:avLst/>
          </a:prstGeom>
        </p:spPr>
      </p:pic>
      <p:sp>
        <p:nvSpPr>
          <p:cNvPr id="9" name="תיבת טקסט 8">
            <a:extLst>
              <a:ext uri="{FF2B5EF4-FFF2-40B4-BE49-F238E27FC236}">
                <a16:creationId xmlns:a16="http://schemas.microsoft.com/office/drawing/2014/main" id="{2CD0DD4C-2567-4A2E-3DA1-BF2597D550A8}"/>
              </a:ext>
            </a:extLst>
          </p:cNvPr>
          <p:cNvSpPr txBox="1"/>
          <p:nvPr/>
        </p:nvSpPr>
        <p:spPr>
          <a:xfrm>
            <a:off x="73152" y="99209"/>
            <a:ext cx="3444661" cy="369332"/>
          </a:xfrm>
          <a:prstGeom prst="rect">
            <a:avLst/>
          </a:prstGeom>
          <a:noFill/>
        </p:spPr>
        <p:txBody>
          <a:bodyPr wrap="none" rtlCol="1">
            <a:spAutoFit/>
          </a:bodyPr>
          <a:lstStyle/>
          <a:p>
            <a:r>
              <a:rPr lang="en-US" dirty="0"/>
              <a:t>Show run – access switch site 2</a:t>
            </a:r>
            <a:endParaRPr lang="he-IL" dirty="0"/>
          </a:p>
        </p:txBody>
      </p:sp>
      <p:sp>
        <p:nvSpPr>
          <p:cNvPr id="10" name="תיבת טקסט 9">
            <a:extLst>
              <a:ext uri="{FF2B5EF4-FFF2-40B4-BE49-F238E27FC236}">
                <a16:creationId xmlns:a16="http://schemas.microsoft.com/office/drawing/2014/main" id="{F494A6B9-3179-7FA4-80CF-5C5EBB886FCA}"/>
              </a:ext>
            </a:extLst>
          </p:cNvPr>
          <p:cNvSpPr txBox="1"/>
          <p:nvPr/>
        </p:nvSpPr>
        <p:spPr>
          <a:xfrm>
            <a:off x="-67715" y="3125981"/>
            <a:ext cx="4555286" cy="369332"/>
          </a:xfrm>
          <a:prstGeom prst="rect">
            <a:avLst/>
          </a:prstGeom>
          <a:noFill/>
        </p:spPr>
        <p:txBody>
          <a:bodyPr wrap="none" rtlCol="1">
            <a:spAutoFit/>
          </a:bodyPr>
          <a:lstStyle/>
          <a:p>
            <a:r>
              <a:rPr lang="en-US" dirty="0"/>
              <a:t>Show </a:t>
            </a:r>
            <a:r>
              <a:rPr lang="en-US" dirty="0" err="1"/>
              <a:t>ip</a:t>
            </a:r>
            <a:r>
              <a:rPr lang="en-US" dirty="0"/>
              <a:t> </a:t>
            </a:r>
            <a:r>
              <a:rPr lang="en-US" dirty="0" err="1"/>
              <a:t>dhcp</a:t>
            </a:r>
            <a:r>
              <a:rPr lang="en-US" dirty="0"/>
              <a:t> snooping – access </a:t>
            </a:r>
            <a:r>
              <a:rPr lang="en-US" dirty="0" err="1"/>
              <a:t>sw</a:t>
            </a:r>
            <a:r>
              <a:rPr lang="en-US" dirty="0"/>
              <a:t> site 2</a:t>
            </a:r>
            <a:endParaRPr lang="he-IL" dirty="0"/>
          </a:p>
        </p:txBody>
      </p:sp>
      <p:cxnSp>
        <p:nvCxnSpPr>
          <p:cNvPr id="12" name="מחבר חץ ישר 11">
            <a:extLst>
              <a:ext uri="{FF2B5EF4-FFF2-40B4-BE49-F238E27FC236}">
                <a16:creationId xmlns:a16="http://schemas.microsoft.com/office/drawing/2014/main" id="{753B2263-6EA4-8EF7-E930-FB9CC1E9FA4D}"/>
              </a:ext>
            </a:extLst>
          </p:cNvPr>
          <p:cNvCxnSpPr>
            <a:cxnSpLocks/>
          </p:cNvCxnSpPr>
          <p:nvPr/>
        </p:nvCxnSpPr>
        <p:spPr>
          <a:xfrm flipV="1">
            <a:off x="3044952" y="481891"/>
            <a:ext cx="2679192" cy="130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תיבת טקסט 13">
            <a:extLst>
              <a:ext uri="{FF2B5EF4-FFF2-40B4-BE49-F238E27FC236}">
                <a16:creationId xmlns:a16="http://schemas.microsoft.com/office/drawing/2014/main" id="{0586FA12-3E49-1211-3B50-A7ADEEDA184B}"/>
              </a:ext>
            </a:extLst>
          </p:cNvPr>
          <p:cNvSpPr txBox="1"/>
          <p:nvPr/>
        </p:nvSpPr>
        <p:spPr>
          <a:xfrm>
            <a:off x="5998464" y="226582"/>
            <a:ext cx="4599432" cy="2308324"/>
          </a:xfrm>
          <a:prstGeom prst="rect">
            <a:avLst/>
          </a:prstGeom>
          <a:noFill/>
        </p:spPr>
        <p:txBody>
          <a:bodyPr wrap="square" rtlCol="1">
            <a:spAutoFit/>
          </a:bodyPr>
          <a:lstStyle/>
          <a:p>
            <a:r>
              <a:rPr lang="en-US" sz="1600" dirty="0"/>
              <a:t>The </a:t>
            </a:r>
            <a:r>
              <a:rPr lang="en-US" sz="1600" dirty="0" err="1"/>
              <a:t>ip</a:t>
            </a:r>
            <a:r>
              <a:rPr lang="en-US" sz="1600" dirty="0"/>
              <a:t> </a:t>
            </a:r>
            <a:r>
              <a:rPr lang="en-US" sz="1600" dirty="0" err="1"/>
              <a:t>dhcp</a:t>
            </a:r>
            <a:r>
              <a:rPr lang="en-US" sz="1600" dirty="0"/>
              <a:t> snooping command enables DHCP snooping on a switch to protect against rogue DHCP servers. By default, all ports are untrusted, meaning they cannot send DHCP responses. DHCP snooping monitors DHCP messages, creates a binding table of IP-to-MAC address mappings, and allows only trusted ports to assign IP addresses, securing the DHCP process in the network.</a:t>
            </a:r>
            <a:endParaRPr lang="he-IL" sz="1600" dirty="0"/>
          </a:p>
        </p:txBody>
      </p:sp>
      <p:sp>
        <p:nvSpPr>
          <p:cNvPr id="16" name="תיבת טקסט 15">
            <a:extLst>
              <a:ext uri="{FF2B5EF4-FFF2-40B4-BE49-F238E27FC236}">
                <a16:creationId xmlns:a16="http://schemas.microsoft.com/office/drawing/2014/main" id="{B24C2898-7028-1734-E402-26D1CE4A8E66}"/>
              </a:ext>
            </a:extLst>
          </p:cNvPr>
          <p:cNvSpPr txBox="1"/>
          <p:nvPr/>
        </p:nvSpPr>
        <p:spPr>
          <a:xfrm>
            <a:off x="6096000" y="2761488"/>
            <a:ext cx="4831080" cy="923330"/>
          </a:xfrm>
          <a:prstGeom prst="rect">
            <a:avLst/>
          </a:prstGeom>
          <a:noFill/>
        </p:spPr>
        <p:txBody>
          <a:bodyPr wrap="square" rtlCol="1">
            <a:spAutoFit/>
          </a:bodyPr>
          <a:lstStyle/>
          <a:p>
            <a:r>
              <a:rPr lang="en-US" dirty="0"/>
              <a:t>For successfully transmitting DHCP offers and acknowledgments, I manually set port E1/1 to trusted.</a:t>
            </a:r>
            <a:endParaRPr lang="he-IL" dirty="0"/>
          </a:p>
        </p:txBody>
      </p:sp>
      <p:cxnSp>
        <p:nvCxnSpPr>
          <p:cNvPr id="19" name="מחבר חץ ישר 18">
            <a:extLst>
              <a:ext uri="{FF2B5EF4-FFF2-40B4-BE49-F238E27FC236}">
                <a16:creationId xmlns:a16="http://schemas.microsoft.com/office/drawing/2014/main" id="{46B055D9-2E16-803A-C7F9-89F540B587AA}"/>
              </a:ext>
            </a:extLst>
          </p:cNvPr>
          <p:cNvCxnSpPr>
            <a:cxnSpLocks/>
          </p:cNvCxnSpPr>
          <p:nvPr/>
        </p:nvCxnSpPr>
        <p:spPr>
          <a:xfrm>
            <a:off x="2871216" y="2258568"/>
            <a:ext cx="3127248" cy="796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תמונה 4">
            <a:extLst>
              <a:ext uri="{FF2B5EF4-FFF2-40B4-BE49-F238E27FC236}">
                <a16:creationId xmlns:a16="http://schemas.microsoft.com/office/drawing/2014/main" id="{43051A69-0384-2BEC-68CA-C98DE9049CBF}"/>
              </a:ext>
            </a:extLst>
          </p:cNvPr>
          <p:cNvPicPr>
            <a:picLocks noChangeAspect="1"/>
          </p:cNvPicPr>
          <p:nvPr/>
        </p:nvPicPr>
        <p:blipFill>
          <a:blip r:embed="rId3"/>
          <a:stretch>
            <a:fillRect/>
          </a:stretch>
        </p:blipFill>
        <p:spPr>
          <a:xfrm>
            <a:off x="265765" y="713901"/>
            <a:ext cx="5210902" cy="666843"/>
          </a:xfrm>
          <a:prstGeom prst="rect">
            <a:avLst/>
          </a:prstGeom>
        </p:spPr>
      </p:pic>
      <p:pic>
        <p:nvPicPr>
          <p:cNvPr id="11" name="תמונה 10">
            <a:extLst>
              <a:ext uri="{FF2B5EF4-FFF2-40B4-BE49-F238E27FC236}">
                <a16:creationId xmlns:a16="http://schemas.microsoft.com/office/drawing/2014/main" id="{1B532A1C-E68E-DFDE-B147-E8FEA18F1F56}"/>
              </a:ext>
            </a:extLst>
          </p:cNvPr>
          <p:cNvPicPr>
            <a:picLocks noChangeAspect="1"/>
          </p:cNvPicPr>
          <p:nvPr/>
        </p:nvPicPr>
        <p:blipFill>
          <a:blip r:embed="rId4"/>
          <a:stretch>
            <a:fillRect/>
          </a:stretch>
        </p:blipFill>
        <p:spPr>
          <a:xfrm>
            <a:off x="156736" y="3566170"/>
            <a:ext cx="5135050" cy="3135145"/>
          </a:xfrm>
          <a:prstGeom prst="rect">
            <a:avLst/>
          </a:prstGeom>
        </p:spPr>
      </p:pic>
      <p:sp>
        <p:nvSpPr>
          <p:cNvPr id="13" name="תיבת טקסט 12">
            <a:extLst>
              <a:ext uri="{FF2B5EF4-FFF2-40B4-BE49-F238E27FC236}">
                <a16:creationId xmlns:a16="http://schemas.microsoft.com/office/drawing/2014/main" id="{EEE63236-B7CD-D88C-234B-9530E718909B}"/>
              </a:ext>
            </a:extLst>
          </p:cNvPr>
          <p:cNvSpPr txBox="1"/>
          <p:nvPr/>
        </p:nvSpPr>
        <p:spPr>
          <a:xfrm>
            <a:off x="6031536" y="3962380"/>
            <a:ext cx="4937760" cy="1200329"/>
          </a:xfrm>
          <a:prstGeom prst="rect">
            <a:avLst/>
          </a:prstGeom>
          <a:noFill/>
        </p:spPr>
        <p:txBody>
          <a:bodyPr wrap="square" rtlCol="1">
            <a:spAutoFit/>
          </a:bodyPr>
          <a:lstStyle/>
          <a:p>
            <a:r>
              <a:rPr lang="en-US" dirty="0" err="1"/>
              <a:t>i</a:t>
            </a:r>
            <a:r>
              <a:rPr lang="en-US" dirty="0"/>
              <a:t> applied no </a:t>
            </a:r>
            <a:r>
              <a:rPr lang="en-US" dirty="0" err="1"/>
              <a:t>ip</a:t>
            </a:r>
            <a:r>
              <a:rPr lang="en-US" dirty="0"/>
              <a:t> </a:t>
            </a:r>
            <a:r>
              <a:rPr lang="en-US" dirty="0" err="1"/>
              <a:t>dhcp</a:t>
            </a:r>
            <a:r>
              <a:rPr lang="en-US" dirty="0"/>
              <a:t> snooping info option on the switch to prevent it from inserting DHCP Option 82 data, ensuring only the router handles this function as a DHCP relay agent</a:t>
            </a:r>
            <a:endParaRPr lang="he-IL" dirty="0"/>
          </a:p>
        </p:txBody>
      </p:sp>
    </p:spTree>
    <p:extLst>
      <p:ext uri="{BB962C8B-B14F-4D97-AF65-F5344CB8AC3E}">
        <p14:creationId xmlns:p14="http://schemas.microsoft.com/office/powerpoint/2010/main" val="1307632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D24F9F4D-1418-FC1C-DD6F-D89EF8746D12}"/>
              </a:ext>
            </a:extLst>
          </p:cNvPr>
          <p:cNvPicPr>
            <a:picLocks noChangeAspect="1"/>
          </p:cNvPicPr>
          <p:nvPr/>
        </p:nvPicPr>
        <p:blipFill>
          <a:blip r:embed="rId2"/>
          <a:stretch>
            <a:fillRect/>
          </a:stretch>
        </p:blipFill>
        <p:spPr>
          <a:xfrm>
            <a:off x="0" y="0"/>
            <a:ext cx="7031736" cy="2619342"/>
          </a:xfrm>
          <a:prstGeom prst="rect">
            <a:avLst/>
          </a:prstGeom>
        </p:spPr>
      </p:pic>
      <p:pic>
        <p:nvPicPr>
          <p:cNvPr id="7" name="תמונה 6">
            <a:extLst>
              <a:ext uri="{FF2B5EF4-FFF2-40B4-BE49-F238E27FC236}">
                <a16:creationId xmlns:a16="http://schemas.microsoft.com/office/drawing/2014/main" id="{53F7DCF3-0E2E-7C96-EEDD-27CC99ED9079}"/>
              </a:ext>
            </a:extLst>
          </p:cNvPr>
          <p:cNvPicPr>
            <a:picLocks noChangeAspect="1"/>
          </p:cNvPicPr>
          <p:nvPr/>
        </p:nvPicPr>
        <p:blipFill>
          <a:blip r:embed="rId3"/>
          <a:stretch>
            <a:fillRect/>
          </a:stretch>
        </p:blipFill>
        <p:spPr>
          <a:xfrm>
            <a:off x="1" y="2625428"/>
            <a:ext cx="7031736" cy="1613231"/>
          </a:xfrm>
          <a:prstGeom prst="rect">
            <a:avLst/>
          </a:prstGeom>
        </p:spPr>
      </p:pic>
      <p:cxnSp>
        <p:nvCxnSpPr>
          <p:cNvPr id="9" name="מחבר חץ ישר 8">
            <a:extLst>
              <a:ext uri="{FF2B5EF4-FFF2-40B4-BE49-F238E27FC236}">
                <a16:creationId xmlns:a16="http://schemas.microsoft.com/office/drawing/2014/main" id="{49E0041F-9347-2B45-4503-8CD93D102F4D}"/>
              </a:ext>
            </a:extLst>
          </p:cNvPr>
          <p:cNvCxnSpPr>
            <a:cxnSpLocks/>
          </p:cNvCxnSpPr>
          <p:nvPr/>
        </p:nvCxnSpPr>
        <p:spPr>
          <a:xfrm>
            <a:off x="7110984" y="2130552"/>
            <a:ext cx="926592" cy="25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תיבת טקסט 11">
            <a:extLst>
              <a:ext uri="{FF2B5EF4-FFF2-40B4-BE49-F238E27FC236}">
                <a16:creationId xmlns:a16="http://schemas.microsoft.com/office/drawing/2014/main" id="{61D8F6D6-796F-B33D-4A9A-D0D7C75F47D7}"/>
              </a:ext>
            </a:extLst>
          </p:cNvPr>
          <p:cNvSpPr txBox="1"/>
          <p:nvPr/>
        </p:nvSpPr>
        <p:spPr>
          <a:xfrm>
            <a:off x="8116824" y="965906"/>
            <a:ext cx="3657600" cy="2585323"/>
          </a:xfrm>
          <a:prstGeom prst="rect">
            <a:avLst/>
          </a:prstGeom>
          <a:noFill/>
        </p:spPr>
        <p:txBody>
          <a:bodyPr wrap="square" rtlCol="1">
            <a:spAutoFit/>
          </a:bodyPr>
          <a:lstStyle/>
          <a:p>
            <a:r>
              <a:rPr lang="en-US" dirty="0"/>
              <a:t>I enabled </a:t>
            </a:r>
            <a:r>
              <a:rPr lang="en-US" dirty="0" err="1"/>
              <a:t>ip</a:t>
            </a:r>
            <a:r>
              <a:rPr lang="en-US" dirty="0"/>
              <a:t> </a:t>
            </a:r>
            <a:r>
              <a:rPr lang="en-US" dirty="0" err="1"/>
              <a:t>arp</a:t>
            </a:r>
            <a:r>
              <a:rPr lang="en-US" dirty="0"/>
              <a:t> inspection to protect against ARP spoofing by verifying ARP messages. Then, by applying </a:t>
            </a:r>
            <a:r>
              <a:rPr lang="en-US" dirty="0" err="1"/>
              <a:t>ip</a:t>
            </a:r>
            <a:r>
              <a:rPr lang="en-US" dirty="0"/>
              <a:t> </a:t>
            </a:r>
            <a:r>
              <a:rPr lang="en-US" dirty="0" err="1"/>
              <a:t>arp</a:t>
            </a:r>
            <a:r>
              <a:rPr lang="en-US" dirty="0"/>
              <a:t> inspection trust, you marked the router's port as trusted, allowing ARP messages from that port to bypass the inspection, while other ports are still checked.</a:t>
            </a:r>
            <a:endParaRPr lang="he-IL" dirty="0"/>
          </a:p>
        </p:txBody>
      </p:sp>
    </p:spTree>
    <p:extLst>
      <p:ext uri="{BB962C8B-B14F-4D97-AF65-F5344CB8AC3E}">
        <p14:creationId xmlns:p14="http://schemas.microsoft.com/office/powerpoint/2010/main" val="457167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F394A414-6D0D-819E-10DC-21D55D9C8B45}"/>
              </a:ext>
            </a:extLst>
          </p:cNvPr>
          <p:cNvSpPr>
            <a:spLocks noGrp="1"/>
          </p:cNvSpPr>
          <p:nvPr>
            <p:ph idx="1"/>
          </p:nvPr>
        </p:nvSpPr>
        <p:spPr>
          <a:xfrm>
            <a:off x="6565392" y="256032"/>
            <a:ext cx="5212080" cy="5532120"/>
          </a:xfrm>
        </p:spPr>
        <p:txBody>
          <a:bodyPr/>
          <a:lstStyle/>
          <a:p>
            <a:pPr marL="0" indent="0" algn="l">
              <a:buNone/>
            </a:pPr>
            <a:r>
              <a:rPr lang="en-US" sz="1800" dirty="0"/>
              <a:t>On the DIS2 switch at Site 1, only specific VLANs are permitted on all trunk links: VLAN 14 (Native), VLAN 100 (IT), and VLAN 143 (HR). The “Black Hole VLAN”  ,</a:t>
            </a:r>
            <a:r>
              <a:rPr lang="en-US" sz="1800" dirty="0" err="1"/>
              <a:t>vlan</a:t>
            </a:r>
            <a:r>
              <a:rPr lang="en-US" sz="1800" dirty="0"/>
              <a:t> 12(“named maintenance”) has been removed from the trunk to enhance security, ensuring that only essential traffic is allowed across inter-switch connections.</a:t>
            </a:r>
            <a:endParaRPr lang="he-IL" sz="1800" dirty="0"/>
          </a:p>
        </p:txBody>
      </p:sp>
      <p:pic>
        <p:nvPicPr>
          <p:cNvPr id="5" name="תמונה 4">
            <a:extLst>
              <a:ext uri="{FF2B5EF4-FFF2-40B4-BE49-F238E27FC236}">
                <a16:creationId xmlns:a16="http://schemas.microsoft.com/office/drawing/2014/main" id="{0FB6285B-09DA-53E7-5B93-96D58C61AE4A}"/>
              </a:ext>
            </a:extLst>
          </p:cNvPr>
          <p:cNvPicPr>
            <a:picLocks noChangeAspect="1"/>
          </p:cNvPicPr>
          <p:nvPr/>
        </p:nvPicPr>
        <p:blipFill>
          <a:blip r:embed="rId2"/>
          <a:stretch>
            <a:fillRect/>
          </a:stretch>
        </p:blipFill>
        <p:spPr>
          <a:xfrm>
            <a:off x="0" y="0"/>
            <a:ext cx="5294376" cy="3733079"/>
          </a:xfrm>
          <a:prstGeom prst="rect">
            <a:avLst/>
          </a:prstGeom>
        </p:spPr>
      </p:pic>
      <p:cxnSp>
        <p:nvCxnSpPr>
          <p:cNvPr id="9" name="מחבר חץ ישר 8">
            <a:extLst>
              <a:ext uri="{FF2B5EF4-FFF2-40B4-BE49-F238E27FC236}">
                <a16:creationId xmlns:a16="http://schemas.microsoft.com/office/drawing/2014/main" id="{732F5B7C-0608-B944-8BD9-B894E8A90AE8}"/>
              </a:ext>
            </a:extLst>
          </p:cNvPr>
          <p:cNvCxnSpPr>
            <a:cxnSpLocks/>
          </p:cNvCxnSpPr>
          <p:nvPr/>
        </p:nvCxnSpPr>
        <p:spPr>
          <a:xfrm flipV="1">
            <a:off x="5367528" y="832104"/>
            <a:ext cx="1106424" cy="530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תיבת טקסט 10">
            <a:extLst>
              <a:ext uri="{FF2B5EF4-FFF2-40B4-BE49-F238E27FC236}">
                <a16:creationId xmlns:a16="http://schemas.microsoft.com/office/drawing/2014/main" id="{37E322FB-01FF-CCFD-592E-914D9E7F48EB}"/>
              </a:ext>
            </a:extLst>
          </p:cNvPr>
          <p:cNvSpPr txBox="1"/>
          <p:nvPr/>
        </p:nvSpPr>
        <p:spPr>
          <a:xfrm>
            <a:off x="6711696" y="2569464"/>
            <a:ext cx="4855464" cy="2862322"/>
          </a:xfrm>
          <a:prstGeom prst="rect">
            <a:avLst/>
          </a:prstGeom>
          <a:noFill/>
        </p:spPr>
        <p:txBody>
          <a:bodyPr wrap="square" rtlCol="1">
            <a:spAutoFit/>
          </a:bodyPr>
          <a:lstStyle/>
          <a:p>
            <a:r>
              <a:rPr lang="en-US" dirty="0"/>
              <a:t>Assigning disabled interfaces to a dedicated maintenance VLAN (such as VLAN 12) and excluding this VLAN from the allowed VLANs on trunk links helps visually and functionally separate inactive ports from the active network. This setup ensures that, even if a disabled port is accidentally activated, it won’t be able to transmit traffic across the network, maintaining better organization and security.</a:t>
            </a:r>
            <a:endParaRPr lang="he-IL" dirty="0"/>
          </a:p>
        </p:txBody>
      </p:sp>
      <p:cxnSp>
        <p:nvCxnSpPr>
          <p:cNvPr id="13" name="מחבר חץ ישר 12">
            <a:extLst>
              <a:ext uri="{FF2B5EF4-FFF2-40B4-BE49-F238E27FC236}">
                <a16:creationId xmlns:a16="http://schemas.microsoft.com/office/drawing/2014/main" id="{4BBC8CC1-5214-DCC9-BD31-9181D2035E28}"/>
              </a:ext>
            </a:extLst>
          </p:cNvPr>
          <p:cNvCxnSpPr>
            <a:cxnSpLocks/>
          </p:cNvCxnSpPr>
          <p:nvPr/>
        </p:nvCxnSpPr>
        <p:spPr>
          <a:xfrm flipV="1">
            <a:off x="5276088" y="3797087"/>
            <a:ext cx="1197864" cy="948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תמונה 17">
            <a:extLst>
              <a:ext uri="{FF2B5EF4-FFF2-40B4-BE49-F238E27FC236}">
                <a16:creationId xmlns:a16="http://schemas.microsoft.com/office/drawing/2014/main" id="{B915A66C-2837-0915-A13D-AE4011E734EC}"/>
              </a:ext>
            </a:extLst>
          </p:cNvPr>
          <p:cNvPicPr>
            <a:picLocks noChangeAspect="1"/>
          </p:cNvPicPr>
          <p:nvPr/>
        </p:nvPicPr>
        <p:blipFill>
          <a:blip r:embed="rId3"/>
          <a:stretch>
            <a:fillRect/>
          </a:stretch>
        </p:blipFill>
        <p:spPr>
          <a:xfrm>
            <a:off x="-18288" y="3852201"/>
            <a:ext cx="5294376" cy="2878033"/>
          </a:xfrm>
          <a:prstGeom prst="rect">
            <a:avLst/>
          </a:prstGeom>
        </p:spPr>
      </p:pic>
    </p:spTree>
    <p:extLst>
      <p:ext uri="{BB962C8B-B14F-4D97-AF65-F5344CB8AC3E}">
        <p14:creationId xmlns:p14="http://schemas.microsoft.com/office/powerpoint/2010/main" val="2772355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B2FDA2DF-A91C-D27F-2629-FEE2B1CA7813}"/>
              </a:ext>
            </a:extLst>
          </p:cNvPr>
          <p:cNvSpPr>
            <a:spLocks noGrp="1"/>
          </p:cNvSpPr>
          <p:nvPr>
            <p:ph idx="1"/>
          </p:nvPr>
        </p:nvSpPr>
        <p:spPr>
          <a:xfrm>
            <a:off x="1069848" y="484632"/>
            <a:ext cx="10058400" cy="5687568"/>
          </a:xfrm>
        </p:spPr>
        <p:txBody>
          <a:bodyPr/>
          <a:lstStyle/>
          <a:p>
            <a:pPr marL="0" indent="0" algn="l">
              <a:buNone/>
            </a:pPr>
            <a:r>
              <a:rPr lang="en-US" sz="1800" b="1" dirty="0"/>
              <a:t>Rapid Spanning tree(802.1w) </a:t>
            </a:r>
            <a:r>
              <a:rPr lang="en-US" sz="1800" dirty="0"/>
              <a:t>- I have configured Rapid Spanning Tree Protocol (RSTP) across all switches in the network to ensure fast convergence and efficient path management. Additionally, I implemented different root bridges per VLAN at one site for load balancing purposes by adjusting the bridge priority values on the switches. This allows for the distribution of forwarding responsibilities among various switches, minimizing the risk of network congestion and improving overall performance. With RSTP, the network remains resilient and responsive to topology changes, ensuring high availability and reliability in a dynamic environment.</a:t>
            </a:r>
          </a:p>
          <a:p>
            <a:pPr marL="0" indent="0" algn="l">
              <a:buNone/>
            </a:pPr>
            <a:r>
              <a:rPr lang="en-US" sz="1800" dirty="0"/>
              <a:t>In addition, I configured </a:t>
            </a:r>
            <a:r>
              <a:rPr lang="en-US" sz="1800" dirty="0" err="1"/>
              <a:t>PortFast</a:t>
            </a:r>
            <a:r>
              <a:rPr lang="en-US" sz="1800" dirty="0"/>
              <a:t> and BPDU Guard on the ports designated for end-user devices. This setup ensures that these ports transition to the forwarding state immediately upon device connection, minimizing connection delays. By enabling BPDU Guard, any received Bridge Protocol Data Units (BPDUs) on these ports will cause the port to be shut down, preventing potential topology changes and ensuring network stability. This combination further enhances the security and performance of the network for end-user connections.</a:t>
            </a:r>
            <a:endParaRPr lang="he-IL" sz="1800" dirty="0"/>
          </a:p>
        </p:txBody>
      </p:sp>
      <p:sp>
        <p:nvSpPr>
          <p:cNvPr id="4" name="תיבת טקסט 3">
            <a:extLst>
              <a:ext uri="{FF2B5EF4-FFF2-40B4-BE49-F238E27FC236}">
                <a16:creationId xmlns:a16="http://schemas.microsoft.com/office/drawing/2014/main" id="{97480481-E494-B7C5-64F4-46E9A6B7295D}"/>
              </a:ext>
            </a:extLst>
          </p:cNvPr>
          <p:cNvSpPr txBox="1"/>
          <p:nvPr/>
        </p:nvSpPr>
        <p:spPr>
          <a:xfrm>
            <a:off x="3381429" y="6150572"/>
            <a:ext cx="7673667" cy="523220"/>
          </a:xfrm>
          <a:prstGeom prst="rect">
            <a:avLst/>
          </a:prstGeom>
          <a:noFill/>
        </p:spPr>
        <p:txBody>
          <a:bodyPr wrap="square" rtlCol="1">
            <a:spAutoFit/>
          </a:bodyPr>
          <a:lstStyle/>
          <a:p>
            <a:r>
              <a:rPr lang="en-US" sz="1400" dirty="0"/>
              <a:t>Note: At the end of each explanation in the presentation, you will find the corresponding configuration details, including the specific commands used</a:t>
            </a:r>
            <a:endParaRPr lang="he-IL" sz="1400" dirty="0"/>
          </a:p>
        </p:txBody>
      </p:sp>
    </p:spTree>
    <p:extLst>
      <p:ext uri="{BB962C8B-B14F-4D97-AF65-F5344CB8AC3E}">
        <p14:creationId xmlns:p14="http://schemas.microsoft.com/office/powerpoint/2010/main" val="2543062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מציין מיקום תוכן 4">
            <a:extLst>
              <a:ext uri="{FF2B5EF4-FFF2-40B4-BE49-F238E27FC236}">
                <a16:creationId xmlns:a16="http://schemas.microsoft.com/office/drawing/2014/main" id="{C021526D-0E39-F69B-53E3-10783D83385A}"/>
              </a:ext>
            </a:extLst>
          </p:cNvPr>
          <p:cNvPicPr>
            <a:picLocks noGrp="1" noChangeAspect="1"/>
          </p:cNvPicPr>
          <p:nvPr>
            <p:ph idx="1"/>
          </p:nvPr>
        </p:nvPicPr>
        <p:blipFill>
          <a:blip r:embed="rId2"/>
          <a:stretch>
            <a:fillRect/>
          </a:stretch>
        </p:blipFill>
        <p:spPr>
          <a:xfrm>
            <a:off x="0" y="420624"/>
            <a:ext cx="5708860" cy="1139719"/>
          </a:xfrm>
        </p:spPr>
      </p:pic>
      <p:pic>
        <p:nvPicPr>
          <p:cNvPr id="7" name="תמונה 6">
            <a:extLst>
              <a:ext uri="{FF2B5EF4-FFF2-40B4-BE49-F238E27FC236}">
                <a16:creationId xmlns:a16="http://schemas.microsoft.com/office/drawing/2014/main" id="{EC6499E9-5314-E558-2E96-44638AA106EC}"/>
              </a:ext>
            </a:extLst>
          </p:cNvPr>
          <p:cNvPicPr>
            <a:picLocks noChangeAspect="1"/>
          </p:cNvPicPr>
          <p:nvPr/>
        </p:nvPicPr>
        <p:blipFill>
          <a:blip r:embed="rId3"/>
          <a:stretch>
            <a:fillRect/>
          </a:stretch>
        </p:blipFill>
        <p:spPr>
          <a:xfrm>
            <a:off x="0" y="2204198"/>
            <a:ext cx="5708860" cy="1224802"/>
          </a:xfrm>
          <a:prstGeom prst="rect">
            <a:avLst/>
          </a:prstGeom>
        </p:spPr>
      </p:pic>
      <p:sp>
        <p:nvSpPr>
          <p:cNvPr id="8" name="תיבת טקסט 7">
            <a:extLst>
              <a:ext uri="{FF2B5EF4-FFF2-40B4-BE49-F238E27FC236}">
                <a16:creationId xmlns:a16="http://schemas.microsoft.com/office/drawing/2014/main" id="{8B8A6643-7BF9-FA92-AE87-6E95D0950230}"/>
              </a:ext>
            </a:extLst>
          </p:cNvPr>
          <p:cNvSpPr txBox="1"/>
          <p:nvPr/>
        </p:nvSpPr>
        <p:spPr>
          <a:xfrm>
            <a:off x="170682" y="51292"/>
            <a:ext cx="1625766" cy="369332"/>
          </a:xfrm>
          <a:prstGeom prst="rect">
            <a:avLst/>
          </a:prstGeom>
          <a:noFill/>
        </p:spPr>
        <p:txBody>
          <a:bodyPr wrap="none" rtlCol="1">
            <a:spAutoFit/>
          </a:bodyPr>
          <a:lstStyle/>
          <a:p>
            <a:r>
              <a:rPr lang="en-US" dirty="0"/>
              <a:t>DIS1 SWITCH</a:t>
            </a:r>
            <a:endParaRPr lang="he-IL" dirty="0"/>
          </a:p>
        </p:txBody>
      </p:sp>
      <p:sp>
        <p:nvSpPr>
          <p:cNvPr id="9" name="תיבת טקסט 8">
            <a:extLst>
              <a:ext uri="{FF2B5EF4-FFF2-40B4-BE49-F238E27FC236}">
                <a16:creationId xmlns:a16="http://schemas.microsoft.com/office/drawing/2014/main" id="{1A7D9CDA-0735-64B1-B343-6EF03C198B38}"/>
              </a:ext>
            </a:extLst>
          </p:cNvPr>
          <p:cNvSpPr txBox="1"/>
          <p:nvPr/>
        </p:nvSpPr>
        <p:spPr>
          <a:xfrm>
            <a:off x="170682" y="1745009"/>
            <a:ext cx="1625766" cy="369332"/>
          </a:xfrm>
          <a:prstGeom prst="rect">
            <a:avLst/>
          </a:prstGeom>
          <a:noFill/>
        </p:spPr>
        <p:txBody>
          <a:bodyPr wrap="none" rtlCol="1">
            <a:spAutoFit/>
          </a:bodyPr>
          <a:lstStyle/>
          <a:p>
            <a:r>
              <a:rPr lang="en-US" dirty="0"/>
              <a:t>DIS2 SWITCH</a:t>
            </a:r>
            <a:endParaRPr lang="he-IL" dirty="0"/>
          </a:p>
        </p:txBody>
      </p:sp>
      <p:sp>
        <p:nvSpPr>
          <p:cNvPr id="20" name="תיבת טקסט 19">
            <a:extLst>
              <a:ext uri="{FF2B5EF4-FFF2-40B4-BE49-F238E27FC236}">
                <a16:creationId xmlns:a16="http://schemas.microsoft.com/office/drawing/2014/main" id="{9BDB1848-BA7E-F893-5927-099C52780EC1}"/>
              </a:ext>
            </a:extLst>
          </p:cNvPr>
          <p:cNvSpPr txBox="1"/>
          <p:nvPr/>
        </p:nvSpPr>
        <p:spPr>
          <a:xfrm>
            <a:off x="7449318" y="420624"/>
            <a:ext cx="3666744" cy="5632311"/>
          </a:xfrm>
          <a:prstGeom prst="rect">
            <a:avLst/>
          </a:prstGeom>
          <a:noFill/>
        </p:spPr>
        <p:txBody>
          <a:bodyPr wrap="square" rtlCol="1">
            <a:spAutoFit/>
          </a:bodyPr>
          <a:lstStyle/>
          <a:p>
            <a:r>
              <a:rPr lang="en-US" dirty="0"/>
              <a:t>The configuration on both distribution switches of Site 1 shows that the </a:t>
            </a:r>
            <a:r>
              <a:rPr lang="en-US" b="1" dirty="0"/>
              <a:t>spanning-tree mode rapid-</a:t>
            </a:r>
            <a:r>
              <a:rPr lang="en-US" b="1" dirty="0" err="1"/>
              <a:t>pvst</a:t>
            </a:r>
            <a:r>
              <a:rPr lang="en-US" dirty="0"/>
              <a:t> command is applied to enable Rapid PVST. </a:t>
            </a:r>
            <a:r>
              <a:rPr lang="en-US" b="1" dirty="0"/>
              <a:t>DIS 1</a:t>
            </a:r>
            <a:r>
              <a:rPr lang="en-US" dirty="0"/>
              <a:t> is configured as the </a:t>
            </a:r>
            <a:r>
              <a:rPr lang="en-US" b="1" dirty="0"/>
              <a:t>ROOT BRIDGE</a:t>
            </a:r>
            <a:r>
              <a:rPr lang="en-US" dirty="0"/>
              <a:t> for </a:t>
            </a:r>
            <a:r>
              <a:rPr lang="en-US" b="1" dirty="0"/>
              <a:t>VLAN 100 (IT)</a:t>
            </a:r>
            <a:r>
              <a:rPr lang="en-US" dirty="0"/>
              <a:t> and </a:t>
            </a:r>
            <a:r>
              <a:rPr lang="en-US" b="1" dirty="0"/>
              <a:t>VLAN 14 (native)</a:t>
            </a:r>
            <a:r>
              <a:rPr lang="en-US" dirty="0"/>
              <a:t>, and serves as the </a:t>
            </a:r>
            <a:r>
              <a:rPr lang="en-US" b="1" dirty="0"/>
              <a:t>SECONDARY ROOT</a:t>
            </a:r>
            <a:r>
              <a:rPr lang="en-US" dirty="0"/>
              <a:t> for </a:t>
            </a:r>
            <a:r>
              <a:rPr lang="en-US" b="1" dirty="0"/>
              <a:t>VLAN 12 (Black Hole)</a:t>
            </a:r>
            <a:r>
              <a:rPr lang="en-US" dirty="0"/>
              <a:t> and </a:t>
            </a:r>
            <a:r>
              <a:rPr lang="en-US" b="1" dirty="0"/>
              <a:t>VLAN 143 (HR VLAN)</a:t>
            </a:r>
            <a:r>
              <a:rPr lang="en-US" dirty="0"/>
              <a:t>. </a:t>
            </a:r>
          </a:p>
          <a:p>
            <a:r>
              <a:rPr lang="en-US" dirty="0"/>
              <a:t>In contrast, </a:t>
            </a:r>
            <a:r>
              <a:rPr lang="en-US" b="1" dirty="0"/>
              <a:t>DIS2</a:t>
            </a:r>
            <a:r>
              <a:rPr lang="en-US" dirty="0"/>
              <a:t> acts as the </a:t>
            </a:r>
            <a:r>
              <a:rPr lang="en-US" b="1" dirty="0"/>
              <a:t>ROOT BRIDGE</a:t>
            </a:r>
            <a:r>
              <a:rPr lang="en-US" dirty="0"/>
              <a:t> for </a:t>
            </a:r>
            <a:r>
              <a:rPr lang="en-US" b="1" dirty="0"/>
              <a:t>VLAN 12 (Black Hole </a:t>
            </a:r>
            <a:r>
              <a:rPr lang="en-US" b="1" dirty="0" err="1"/>
              <a:t>vlan</a:t>
            </a:r>
            <a:r>
              <a:rPr lang="en-US" b="1" dirty="0"/>
              <a:t> )</a:t>
            </a:r>
            <a:r>
              <a:rPr lang="en-US" dirty="0"/>
              <a:t> and </a:t>
            </a:r>
            <a:r>
              <a:rPr lang="en-US" b="1" dirty="0"/>
              <a:t>VLAN 143 (HR VLAN)</a:t>
            </a:r>
            <a:r>
              <a:rPr lang="en-US" dirty="0"/>
              <a:t> while serving as the </a:t>
            </a:r>
            <a:r>
              <a:rPr lang="en-US" b="1" dirty="0"/>
              <a:t>SECONDARY ROOT</a:t>
            </a:r>
            <a:r>
              <a:rPr lang="en-US" dirty="0"/>
              <a:t> for </a:t>
            </a:r>
            <a:r>
              <a:rPr lang="en-US" b="1" dirty="0"/>
              <a:t>VLAN 14 (native)</a:t>
            </a:r>
            <a:r>
              <a:rPr lang="en-US" dirty="0"/>
              <a:t> and </a:t>
            </a:r>
            <a:r>
              <a:rPr lang="en-US" b="1" dirty="0"/>
              <a:t>VLAN 100 (IT)</a:t>
            </a:r>
            <a:r>
              <a:rPr lang="en-US" dirty="0"/>
              <a:t>. This setup enhances load balancing and redundancy within the network.</a:t>
            </a:r>
            <a:endParaRPr lang="he-IL" dirty="0"/>
          </a:p>
        </p:txBody>
      </p:sp>
      <p:sp>
        <p:nvSpPr>
          <p:cNvPr id="24" name="תיבת טקסט 23">
            <a:extLst>
              <a:ext uri="{FF2B5EF4-FFF2-40B4-BE49-F238E27FC236}">
                <a16:creationId xmlns:a16="http://schemas.microsoft.com/office/drawing/2014/main" id="{A62A8E58-ACBE-D0A5-1EB9-3F9F20052FD5}"/>
              </a:ext>
            </a:extLst>
          </p:cNvPr>
          <p:cNvSpPr txBox="1"/>
          <p:nvPr/>
        </p:nvSpPr>
        <p:spPr>
          <a:xfrm>
            <a:off x="170682" y="4072855"/>
            <a:ext cx="6199670" cy="2585323"/>
          </a:xfrm>
          <a:prstGeom prst="rect">
            <a:avLst/>
          </a:prstGeom>
          <a:noFill/>
        </p:spPr>
        <p:txBody>
          <a:bodyPr wrap="square" rtlCol="1">
            <a:spAutoFit/>
          </a:bodyPr>
          <a:lstStyle/>
          <a:p>
            <a:r>
              <a:rPr lang="en-US" dirty="0"/>
              <a:t>***Configuring the same root bridge for all VLANs can waste bandwidth, as it forces all traffic to converge through a single point. This setup can create bottlenecks under heavy loads, degrading performance since all VLAN traffic must pass through the designated root bridge. By distributing root bridges across different VLANs, bandwidth usage is optimized, enabling more efficient traffic handling and reducing the risk of congestion.</a:t>
            </a:r>
            <a:endParaRPr lang="he-IL" dirty="0"/>
          </a:p>
        </p:txBody>
      </p:sp>
      <p:cxnSp>
        <p:nvCxnSpPr>
          <p:cNvPr id="26" name="מחבר חץ ישר 25">
            <a:extLst>
              <a:ext uri="{FF2B5EF4-FFF2-40B4-BE49-F238E27FC236}">
                <a16:creationId xmlns:a16="http://schemas.microsoft.com/office/drawing/2014/main" id="{05176AA8-43B3-9AB2-BBB0-DE52F6FC6DE6}"/>
              </a:ext>
            </a:extLst>
          </p:cNvPr>
          <p:cNvCxnSpPr>
            <a:cxnSpLocks/>
          </p:cNvCxnSpPr>
          <p:nvPr/>
        </p:nvCxnSpPr>
        <p:spPr>
          <a:xfrm flipV="1">
            <a:off x="5852160" y="768096"/>
            <a:ext cx="1252728" cy="976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991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1AE7F5F-2CAE-1DA9-2F8E-EEBA572ED742}"/>
              </a:ext>
            </a:extLst>
          </p:cNvPr>
          <p:cNvSpPr>
            <a:spLocks noGrp="1"/>
          </p:cNvSpPr>
          <p:nvPr>
            <p:ph type="title"/>
          </p:nvPr>
        </p:nvSpPr>
        <p:spPr/>
        <p:txBody>
          <a:bodyPr>
            <a:normAutofit/>
          </a:bodyPr>
          <a:lstStyle/>
          <a:p>
            <a:pPr algn="ctr"/>
            <a:r>
              <a:rPr lang="en-US" dirty="0"/>
              <a:t>VRRP for Default Gateway Redundancy in Site 1</a:t>
            </a:r>
            <a:endParaRPr lang="he-IL" dirty="0"/>
          </a:p>
        </p:txBody>
      </p:sp>
      <p:sp>
        <p:nvSpPr>
          <p:cNvPr id="3" name="מציין מיקום תוכן 2">
            <a:extLst>
              <a:ext uri="{FF2B5EF4-FFF2-40B4-BE49-F238E27FC236}">
                <a16:creationId xmlns:a16="http://schemas.microsoft.com/office/drawing/2014/main" id="{A443780A-EA1D-A93E-8248-3793CD11B716}"/>
              </a:ext>
            </a:extLst>
          </p:cNvPr>
          <p:cNvSpPr>
            <a:spLocks noGrp="1"/>
          </p:cNvSpPr>
          <p:nvPr>
            <p:ph idx="1"/>
          </p:nvPr>
        </p:nvSpPr>
        <p:spPr/>
        <p:txBody>
          <a:bodyPr>
            <a:normAutofit/>
          </a:bodyPr>
          <a:lstStyle/>
          <a:p>
            <a:pPr algn="l"/>
            <a:r>
              <a:rPr lang="en-US" sz="1800" dirty="0"/>
              <a:t>Virtual Router Redundancy Protocol (VRRP) is a network protocol designed to enhance the availability and reliability of IP routing. It enables multiple routers to collaborate within a single group, designating one router as the master and others as backups. Should the master router fail, a backup router can seamlessly assume its role, ensuring uninterrupted connectivity for devices within the network.</a:t>
            </a:r>
          </a:p>
          <a:p>
            <a:pPr algn="l"/>
            <a:r>
              <a:rPr lang="en-US" sz="1800" dirty="0"/>
              <a:t>In my configuration, I used VRRP to provide redundancy and load balancing for two departments that need reliable external communication. Router 1 is the master for the IT VLAN, while Router 2 is the master for the HR VLAN. This setup ensures that both departments have a reliable default gateway and helps balance traffic between the two routers. By distributing routing tasks, I enhance network resilience, ensuring continuous connectivity even if one router fails, thus improving performance and reliability for both the IT and HR departments.</a:t>
            </a:r>
            <a:endParaRPr lang="he-IL" sz="1800" dirty="0"/>
          </a:p>
        </p:txBody>
      </p:sp>
      <p:sp>
        <p:nvSpPr>
          <p:cNvPr id="4" name="תיבת טקסט 3">
            <a:extLst>
              <a:ext uri="{FF2B5EF4-FFF2-40B4-BE49-F238E27FC236}">
                <a16:creationId xmlns:a16="http://schemas.microsoft.com/office/drawing/2014/main" id="{2468DB06-F806-213F-20D0-678A2440FD97}"/>
              </a:ext>
            </a:extLst>
          </p:cNvPr>
          <p:cNvSpPr txBox="1"/>
          <p:nvPr/>
        </p:nvSpPr>
        <p:spPr>
          <a:xfrm>
            <a:off x="3381429" y="6150572"/>
            <a:ext cx="7673667" cy="523220"/>
          </a:xfrm>
          <a:prstGeom prst="rect">
            <a:avLst/>
          </a:prstGeom>
          <a:noFill/>
        </p:spPr>
        <p:txBody>
          <a:bodyPr wrap="square" rtlCol="1">
            <a:spAutoFit/>
          </a:bodyPr>
          <a:lstStyle/>
          <a:p>
            <a:r>
              <a:rPr lang="en-US" sz="1400" dirty="0"/>
              <a:t>Note: At the end of each explanation in the presentation, you will find the corresponding configuration details, including the specific commands used</a:t>
            </a:r>
            <a:endParaRPr lang="he-IL" sz="1400" dirty="0"/>
          </a:p>
        </p:txBody>
      </p:sp>
    </p:spTree>
    <p:extLst>
      <p:ext uri="{BB962C8B-B14F-4D97-AF65-F5344CB8AC3E}">
        <p14:creationId xmlns:p14="http://schemas.microsoft.com/office/powerpoint/2010/main" val="392534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E0FC55BA-6196-691B-2996-059A92833A0D}"/>
              </a:ext>
            </a:extLst>
          </p:cNvPr>
          <p:cNvPicPr>
            <a:picLocks noChangeAspect="1"/>
          </p:cNvPicPr>
          <p:nvPr/>
        </p:nvPicPr>
        <p:blipFill>
          <a:blip r:embed="rId2"/>
          <a:stretch>
            <a:fillRect/>
          </a:stretch>
        </p:blipFill>
        <p:spPr>
          <a:xfrm>
            <a:off x="0" y="4861868"/>
            <a:ext cx="6096000" cy="1145740"/>
          </a:xfrm>
          <a:prstGeom prst="rect">
            <a:avLst/>
          </a:prstGeom>
        </p:spPr>
      </p:pic>
      <p:sp>
        <p:nvSpPr>
          <p:cNvPr id="8" name="תיבת טקסט 7">
            <a:extLst>
              <a:ext uri="{FF2B5EF4-FFF2-40B4-BE49-F238E27FC236}">
                <a16:creationId xmlns:a16="http://schemas.microsoft.com/office/drawing/2014/main" id="{BBD6C4E8-E109-C12D-8FB0-65BC24793BEC}"/>
              </a:ext>
            </a:extLst>
          </p:cNvPr>
          <p:cNvSpPr txBox="1"/>
          <p:nvPr/>
        </p:nvSpPr>
        <p:spPr>
          <a:xfrm>
            <a:off x="6940296" y="4331516"/>
            <a:ext cx="4873752" cy="1754326"/>
          </a:xfrm>
          <a:prstGeom prst="rect">
            <a:avLst/>
          </a:prstGeom>
          <a:noFill/>
        </p:spPr>
        <p:txBody>
          <a:bodyPr wrap="square" rtlCol="1">
            <a:spAutoFit/>
          </a:bodyPr>
          <a:lstStyle/>
          <a:p>
            <a:r>
              <a:rPr lang="en-US" dirty="0"/>
              <a:t>According to the output of the show </a:t>
            </a:r>
            <a:r>
              <a:rPr lang="en-US" dirty="0" err="1"/>
              <a:t>vrrp</a:t>
            </a:r>
            <a:r>
              <a:rPr lang="en-US" dirty="0"/>
              <a:t> brief command on Router 1,  and show run on both routers -the virtual IP address for VLAN 100 between the active and backup routers is 192.168.1.3, while for VLAN 143, it is 192.168.1.131.</a:t>
            </a:r>
            <a:endParaRPr lang="he-IL" dirty="0"/>
          </a:p>
        </p:txBody>
      </p:sp>
      <p:cxnSp>
        <p:nvCxnSpPr>
          <p:cNvPr id="10" name="מחבר חץ ישר 9">
            <a:extLst>
              <a:ext uri="{FF2B5EF4-FFF2-40B4-BE49-F238E27FC236}">
                <a16:creationId xmlns:a16="http://schemas.microsoft.com/office/drawing/2014/main" id="{5B950506-F40E-038C-EA64-7DA58454D17B}"/>
              </a:ext>
            </a:extLst>
          </p:cNvPr>
          <p:cNvCxnSpPr>
            <a:cxnSpLocks/>
          </p:cNvCxnSpPr>
          <p:nvPr/>
        </p:nvCxnSpPr>
        <p:spPr>
          <a:xfrm flipV="1">
            <a:off x="6181344" y="4754880"/>
            <a:ext cx="658368" cy="41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תמונה 12">
            <a:extLst>
              <a:ext uri="{FF2B5EF4-FFF2-40B4-BE49-F238E27FC236}">
                <a16:creationId xmlns:a16="http://schemas.microsoft.com/office/drawing/2014/main" id="{69D87837-D737-E868-8FA3-EE88D209377B}"/>
              </a:ext>
            </a:extLst>
          </p:cNvPr>
          <p:cNvPicPr>
            <a:picLocks noChangeAspect="1"/>
          </p:cNvPicPr>
          <p:nvPr/>
        </p:nvPicPr>
        <p:blipFill>
          <a:blip r:embed="rId3"/>
          <a:stretch>
            <a:fillRect/>
          </a:stretch>
        </p:blipFill>
        <p:spPr>
          <a:xfrm>
            <a:off x="0" y="402337"/>
            <a:ext cx="5724144" cy="2558084"/>
          </a:xfrm>
          <a:prstGeom prst="rect">
            <a:avLst/>
          </a:prstGeom>
        </p:spPr>
      </p:pic>
      <p:sp>
        <p:nvSpPr>
          <p:cNvPr id="16" name="תיבת טקסט 15">
            <a:extLst>
              <a:ext uri="{FF2B5EF4-FFF2-40B4-BE49-F238E27FC236}">
                <a16:creationId xmlns:a16="http://schemas.microsoft.com/office/drawing/2014/main" id="{9AC00875-A5BF-94C3-174E-53B26AED0FDD}"/>
              </a:ext>
            </a:extLst>
          </p:cNvPr>
          <p:cNvSpPr txBox="1"/>
          <p:nvPr/>
        </p:nvSpPr>
        <p:spPr>
          <a:xfrm>
            <a:off x="374904" y="33005"/>
            <a:ext cx="1067921" cy="369332"/>
          </a:xfrm>
          <a:prstGeom prst="rect">
            <a:avLst/>
          </a:prstGeom>
          <a:noFill/>
        </p:spPr>
        <p:txBody>
          <a:bodyPr wrap="none" rtlCol="1">
            <a:spAutoFit/>
          </a:bodyPr>
          <a:lstStyle/>
          <a:p>
            <a:r>
              <a:rPr lang="en-US" dirty="0"/>
              <a:t>Router 1</a:t>
            </a:r>
            <a:endParaRPr lang="he-IL" dirty="0"/>
          </a:p>
        </p:txBody>
      </p:sp>
      <p:sp>
        <p:nvSpPr>
          <p:cNvPr id="17" name="תיבת טקסט 16">
            <a:extLst>
              <a:ext uri="{FF2B5EF4-FFF2-40B4-BE49-F238E27FC236}">
                <a16:creationId xmlns:a16="http://schemas.microsoft.com/office/drawing/2014/main" id="{B5384F05-8804-69B0-3012-0D0ED53E5784}"/>
              </a:ext>
            </a:extLst>
          </p:cNvPr>
          <p:cNvSpPr txBox="1"/>
          <p:nvPr/>
        </p:nvSpPr>
        <p:spPr>
          <a:xfrm>
            <a:off x="6507484" y="33005"/>
            <a:ext cx="1067921" cy="369332"/>
          </a:xfrm>
          <a:prstGeom prst="rect">
            <a:avLst/>
          </a:prstGeom>
          <a:noFill/>
        </p:spPr>
        <p:txBody>
          <a:bodyPr wrap="none" rtlCol="1">
            <a:spAutoFit/>
          </a:bodyPr>
          <a:lstStyle/>
          <a:p>
            <a:r>
              <a:rPr lang="en-US" dirty="0"/>
              <a:t>Router 2</a:t>
            </a:r>
            <a:endParaRPr lang="he-IL" dirty="0"/>
          </a:p>
        </p:txBody>
      </p:sp>
      <p:pic>
        <p:nvPicPr>
          <p:cNvPr id="19" name="תמונה 18">
            <a:extLst>
              <a:ext uri="{FF2B5EF4-FFF2-40B4-BE49-F238E27FC236}">
                <a16:creationId xmlns:a16="http://schemas.microsoft.com/office/drawing/2014/main" id="{D9A7C2BE-45F0-A737-C0BF-08646A0C2664}"/>
              </a:ext>
            </a:extLst>
          </p:cNvPr>
          <p:cNvPicPr>
            <a:picLocks noChangeAspect="1"/>
          </p:cNvPicPr>
          <p:nvPr/>
        </p:nvPicPr>
        <p:blipFill>
          <a:blip r:embed="rId4"/>
          <a:stretch>
            <a:fillRect/>
          </a:stretch>
        </p:blipFill>
        <p:spPr>
          <a:xfrm>
            <a:off x="6096000" y="402337"/>
            <a:ext cx="5095492" cy="2558084"/>
          </a:xfrm>
          <a:prstGeom prst="rect">
            <a:avLst/>
          </a:prstGeom>
        </p:spPr>
      </p:pic>
      <p:sp>
        <p:nvSpPr>
          <p:cNvPr id="20" name="תיבת טקסט 19">
            <a:extLst>
              <a:ext uri="{FF2B5EF4-FFF2-40B4-BE49-F238E27FC236}">
                <a16:creationId xmlns:a16="http://schemas.microsoft.com/office/drawing/2014/main" id="{1671ECF8-304E-4525-1FC2-1C1E4319FD73}"/>
              </a:ext>
            </a:extLst>
          </p:cNvPr>
          <p:cNvSpPr txBox="1"/>
          <p:nvPr/>
        </p:nvSpPr>
        <p:spPr>
          <a:xfrm>
            <a:off x="0" y="3297415"/>
            <a:ext cx="4681728" cy="1200329"/>
          </a:xfrm>
          <a:prstGeom prst="rect">
            <a:avLst/>
          </a:prstGeom>
          <a:noFill/>
        </p:spPr>
        <p:txBody>
          <a:bodyPr wrap="square" rtlCol="1">
            <a:spAutoFit/>
          </a:bodyPr>
          <a:lstStyle/>
          <a:p>
            <a:r>
              <a:rPr lang="en-US" dirty="0"/>
              <a:t>***Preemption operates automatically in VRRP, allowing a router with a higher priority to take control immediately when it becomes available.</a:t>
            </a:r>
            <a:endParaRPr lang="he-IL" dirty="0"/>
          </a:p>
        </p:txBody>
      </p:sp>
    </p:spTree>
    <p:extLst>
      <p:ext uri="{BB962C8B-B14F-4D97-AF65-F5344CB8AC3E}">
        <p14:creationId xmlns:p14="http://schemas.microsoft.com/office/powerpoint/2010/main" val="2414693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8773FB4-243A-D61C-7BC3-8270331913A4}"/>
              </a:ext>
            </a:extLst>
          </p:cNvPr>
          <p:cNvSpPr>
            <a:spLocks noGrp="1"/>
          </p:cNvSpPr>
          <p:nvPr>
            <p:ph type="title"/>
          </p:nvPr>
        </p:nvSpPr>
        <p:spPr>
          <a:xfrm>
            <a:off x="1063752" y="213170"/>
            <a:ext cx="10058400" cy="1609344"/>
          </a:xfrm>
        </p:spPr>
        <p:txBody>
          <a:bodyPr/>
          <a:lstStyle/>
          <a:p>
            <a:r>
              <a:rPr lang="en-US" dirty="0"/>
              <a:t>GRE OVER IPSEC TUNNELS</a:t>
            </a:r>
            <a:endParaRPr lang="he-IL" dirty="0"/>
          </a:p>
        </p:txBody>
      </p:sp>
      <p:sp>
        <p:nvSpPr>
          <p:cNvPr id="3" name="מציין מיקום תוכן 2">
            <a:extLst>
              <a:ext uri="{FF2B5EF4-FFF2-40B4-BE49-F238E27FC236}">
                <a16:creationId xmlns:a16="http://schemas.microsoft.com/office/drawing/2014/main" id="{DD626643-B5D2-02B6-DDEB-0B696A85E067}"/>
              </a:ext>
            </a:extLst>
          </p:cNvPr>
          <p:cNvSpPr>
            <a:spLocks noGrp="1"/>
          </p:cNvSpPr>
          <p:nvPr>
            <p:ph idx="1"/>
          </p:nvPr>
        </p:nvSpPr>
        <p:spPr>
          <a:xfrm>
            <a:off x="1069848" y="1671638"/>
            <a:ext cx="10058400" cy="4973192"/>
          </a:xfrm>
        </p:spPr>
        <p:txBody>
          <a:bodyPr>
            <a:normAutofit fontScale="70000" lnSpcReduction="20000"/>
          </a:bodyPr>
          <a:lstStyle/>
          <a:p>
            <a:pPr algn="l"/>
            <a:r>
              <a:rPr lang="en-US" sz="2600" b="1" dirty="0"/>
              <a:t>GRE enables encapsulation of various types of traffic, such as multicast and non-IP protocols, creating flexible connectivity between remote networks </a:t>
            </a:r>
            <a:r>
              <a:rPr lang="en-US" sz="2600" dirty="0"/>
              <a:t>but lacks encryption or security, leaving traffic exposed to threats</a:t>
            </a:r>
          </a:p>
          <a:p>
            <a:pPr algn="l"/>
            <a:r>
              <a:rPr lang="en-US" sz="2600" b="1" dirty="0"/>
              <a:t>IPsec provides strong encryption and security for traffic, ensuring privacy, integrity, and authentication by protecting data in transit, but it is limited to IP traffic only and does not support other protocols like multicast, which reduces flexibility</a:t>
            </a:r>
          </a:p>
          <a:p>
            <a:pPr algn="l"/>
            <a:r>
              <a:rPr lang="en-US" sz="2600" b="1" dirty="0"/>
              <a:t>The solution is to use GRE over IPsec</a:t>
            </a:r>
            <a:r>
              <a:rPr lang="en-US" sz="2600" dirty="0"/>
              <a:t>, where GRE encapsulates various protocols, and IPsec secures the encapsulated traffic, creating a secure and flexible VPN connection between remote networks.</a:t>
            </a:r>
            <a:endParaRPr lang="he-IL" sz="2600" dirty="0"/>
          </a:p>
          <a:p>
            <a:pPr marL="0" indent="0" algn="l">
              <a:buNone/>
            </a:pPr>
            <a:endParaRPr lang="he-IL" sz="2600" dirty="0"/>
          </a:p>
          <a:p>
            <a:pPr algn="l"/>
            <a:r>
              <a:rPr lang="en-US" sz="2600" dirty="0"/>
              <a:t>To ensure secure communication between the three sites</a:t>
            </a:r>
            <a:r>
              <a:rPr lang="en-US" sz="2600" b="1" dirty="0"/>
              <a:t>,  I implemented GRE over IPSec tunnels from any site to any site. First, I configured static routing at the underlay level to allow GRE packets to reach their destinations</a:t>
            </a:r>
            <a:r>
              <a:rPr lang="en-US" sz="2600" dirty="0"/>
              <a:t>. This setup enables the transmission of encrypted GRE packets, ensuring secure and reliable communication across the network.</a:t>
            </a:r>
            <a:endParaRPr lang="he-IL" sz="2600" dirty="0"/>
          </a:p>
          <a:p>
            <a:pPr algn="l"/>
            <a:r>
              <a:rPr lang="en-US" sz="2600" dirty="0"/>
              <a:t>Afterward, I created the GRE tunnels and configured the IPSec stages, then </a:t>
            </a:r>
            <a:r>
              <a:rPr lang="en-US" sz="2600" b="1" dirty="0"/>
              <a:t>advertised the tunnel interfaces and LAN interfaces in OSPF area 0</a:t>
            </a:r>
            <a:r>
              <a:rPr lang="en-US" sz="2600" dirty="0"/>
              <a:t>.</a:t>
            </a:r>
          </a:p>
          <a:p>
            <a:pPr algn="l"/>
            <a:r>
              <a:rPr lang="en-US" sz="2600" dirty="0"/>
              <a:t>***Advertising overlay and underlay networks within the same protocol can create routing conflicts and ambiguity, leading to inefficient path selection and potential loops. It's essential to maintain separation to ensure optimal routing decisions and network stability.</a:t>
            </a:r>
            <a:endParaRPr lang="he-IL" sz="2600" dirty="0"/>
          </a:p>
          <a:p>
            <a:pPr algn="l"/>
            <a:endParaRPr lang="he-IL" dirty="0"/>
          </a:p>
          <a:p>
            <a:pPr marL="0" indent="0" algn="l">
              <a:buNone/>
            </a:pPr>
            <a:endParaRPr lang="he-IL" dirty="0"/>
          </a:p>
        </p:txBody>
      </p:sp>
    </p:spTree>
    <p:extLst>
      <p:ext uri="{BB962C8B-B14F-4D97-AF65-F5344CB8AC3E}">
        <p14:creationId xmlns:p14="http://schemas.microsoft.com/office/powerpoint/2010/main" val="3041069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מציין מיקום תוכן 6">
            <a:extLst>
              <a:ext uri="{FF2B5EF4-FFF2-40B4-BE49-F238E27FC236}">
                <a16:creationId xmlns:a16="http://schemas.microsoft.com/office/drawing/2014/main" id="{970D9B1D-7E6A-0D1A-5550-B6DDD9C71639}"/>
              </a:ext>
            </a:extLst>
          </p:cNvPr>
          <p:cNvPicPr>
            <a:picLocks noGrp="1" noChangeAspect="1"/>
          </p:cNvPicPr>
          <p:nvPr>
            <p:ph idx="1"/>
          </p:nvPr>
        </p:nvPicPr>
        <p:blipFill>
          <a:blip r:embed="rId2"/>
          <a:stretch>
            <a:fillRect/>
          </a:stretch>
        </p:blipFill>
        <p:spPr>
          <a:xfrm>
            <a:off x="0" y="3300984"/>
            <a:ext cx="6044756" cy="3319272"/>
          </a:xfrm>
        </p:spPr>
      </p:pic>
      <p:pic>
        <p:nvPicPr>
          <p:cNvPr id="5" name="תמונה 4">
            <a:extLst>
              <a:ext uri="{FF2B5EF4-FFF2-40B4-BE49-F238E27FC236}">
                <a16:creationId xmlns:a16="http://schemas.microsoft.com/office/drawing/2014/main" id="{998F5812-3647-4848-C170-A5F1020BCE01}"/>
              </a:ext>
            </a:extLst>
          </p:cNvPr>
          <p:cNvPicPr>
            <a:picLocks noChangeAspect="1"/>
          </p:cNvPicPr>
          <p:nvPr/>
        </p:nvPicPr>
        <p:blipFill>
          <a:blip r:embed="rId3"/>
          <a:stretch>
            <a:fillRect/>
          </a:stretch>
        </p:blipFill>
        <p:spPr>
          <a:xfrm>
            <a:off x="-33285" y="850392"/>
            <a:ext cx="6111326" cy="2112264"/>
          </a:xfrm>
          <a:prstGeom prst="rect">
            <a:avLst/>
          </a:prstGeom>
        </p:spPr>
      </p:pic>
      <p:sp>
        <p:nvSpPr>
          <p:cNvPr id="8" name="תיבת טקסט 7">
            <a:extLst>
              <a:ext uri="{FF2B5EF4-FFF2-40B4-BE49-F238E27FC236}">
                <a16:creationId xmlns:a16="http://schemas.microsoft.com/office/drawing/2014/main" id="{8FB4E42B-17A0-D030-FD05-B6EFECE1A0F7}"/>
              </a:ext>
            </a:extLst>
          </p:cNvPr>
          <p:cNvSpPr txBox="1"/>
          <p:nvPr/>
        </p:nvSpPr>
        <p:spPr>
          <a:xfrm>
            <a:off x="6787896" y="996696"/>
            <a:ext cx="5404104" cy="1754326"/>
          </a:xfrm>
          <a:prstGeom prst="rect">
            <a:avLst/>
          </a:prstGeom>
          <a:noFill/>
        </p:spPr>
        <p:txBody>
          <a:bodyPr wrap="square" rtlCol="1">
            <a:spAutoFit/>
          </a:bodyPr>
          <a:lstStyle/>
          <a:p>
            <a:r>
              <a:rPr lang="en-US" dirty="0"/>
              <a:t>The subnet 192.168.2.0/28 encompasses all point-to-point networks between the routers and the service provider, specifically between Router 1 and the Service Provider, Router 2 and the Service Provider, Router 3 and the Service Provider, and Router 4 and the Service Provider.</a:t>
            </a:r>
            <a:endParaRPr lang="he-IL" dirty="0"/>
          </a:p>
        </p:txBody>
      </p:sp>
      <p:cxnSp>
        <p:nvCxnSpPr>
          <p:cNvPr id="10" name="מחבר חץ ישר 9">
            <a:extLst>
              <a:ext uri="{FF2B5EF4-FFF2-40B4-BE49-F238E27FC236}">
                <a16:creationId xmlns:a16="http://schemas.microsoft.com/office/drawing/2014/main" id="{1EE35294-17BF-80FB-70C9-20F6F102E0C7}"/>
              </a:ext>
            </a:extLst>
          </p:cNvPr>
          <p:cNvCxnSpPr>
            <a:cxnSpLocks/>
          </p:cNvCxnSpPr>
          <p:nvPr/>
        </p:nvCxnSpPr>
        <p:spPr>
          <a:xfrm flipV="1">
            <a:off x="6208776" y="1128713"/>
            <a:ext cx="452628" cy="124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תיבת טקסט 11">
            <a:extLst>
              <a:ext uri="{FF2B5EF4-FFF2-40B4-BE49-F238E27FC236}">
                <a16:creationId xmlns:a16="http://schemas.microsoft.com/office/drawing/2014/main" id="{831E14D6-F01B-C0E6-F5D3-159F8186772B}"/>
              </a:ext>
            </a:extLst>
          </p:cNvPr>
          <p:cNvSpPr txBox="1"/>
          <p:nvPr/>
        </p:nvSpPr>
        <p:spPr>
          <a:xfrm>
            <a:off x="6903720" y="3218688"/>
            <a:ext cx="4919472" cy="2031325"/>
          </a:xfrm>
          <a:prstGeom prst="rect">
            <a:avLst/>
          </a:prstGeom>
          <a:noFill/>
        </p:spPr>
        <p:txBody>
          <a:bodyPr wrap="square" rtlCol="1">
            <a:spAutoFit/>
          </a:bodyPr>
          <a:lstStyle/>
          <a:p>
            <a:r>
              <a:rPr lang="en-US" dirty="0"/>
              <a:t>detailed overview of the p2p networks from the show </a:t>
            </a:r>
            <a:r>
              <a:rPr lang="en-US" dirty="0" err="1"/>
              <a:t>ip</a:t>
            </a:r>
            <a:r>
              <a:rPr lang="en-US" dirty="0"/>
              <a:t> route output of the Service Provider router . </a:t>
            </a:r>
            <a:r>
              <a:rPr lang="en-US" b="1" dirty="0"/>
              <a:t>It is crucial that each site has an available route to the other sites at the underlay level; without this, OSPF adjacency cannot be established through the GRE over IPsec tunnel.</a:t>
            </a:r>
            <a:endParaRPr lang="he-IL" b="1" dirty="0"/>
          </a:p>
        </p:txBody>
      </p:sp>
      <p:cxnSp>
        <p:nvCxnSpPr>
          <p:cNvPr id="15" name="מחבר חץ ישר 14">
            <a:extLst>
              <a:ext uri="{FF2B5EF4-FFF2-40B4-BE49-F238E27FC236}">
                <a16:creationId xmlns:a16="http://schemas.microsoft.com/office/drawing/2014/main" id="{87C15794-C048-3EFB-88D0-5BA224FE8D45}"/>
              </a:ext>
            </a:extLst>
          </p:cNvPr>
          <p:cNvCxnSpPr>
            <a:cxnSpLocks/>
          </p:cNvCxnSpPr>
          <p:nvPr/>
        </p:nvCxnSpPr>
        <p:spPr>
          <a:xfrm flipV="1">
            <a:off x="6105144" y="4105656"/>
            <a:ext cx="55626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919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אובייקט 4">
            <a:extLst>
              <a:ext uri="{FF2B5EF4-FFF2-40B4-BE49-F238E27FC236}">
                <a16:creationId xmlns:a16="http://schemas.microsoft.com/office/drawing/2014/main" id="{DA1B287E-FCC2-F3C1-8CD2-0C812A119CC1}"/>
              </a:ext>
            </a:extLst>
          </p:cNvPr>
          <p:cNvGraphicFramePr>
            <a:graphicFrameLocks noChangeAspect="1"/>
          </p:cNvGraphicFramePr>
          <p:nvPr>
            <p:extLst>
              <p:ext uri="{D42A27DB-BD31-4B8C-83A1-F6EECF244321}">
                <p14:modId xmlns:p14="http://schemas.microsoft.com/office/powerpoint/2010/main" val="3732842886"/>
              </p:ext>
            </p:extLst>
          </p:nvPr>
        </p:nvGraphicFramePr>
        <p:xfrm>
          <a:off x="6391846" y="6315628"/>
          <a:ext cx="1143000" cy="514350"/>
        </p:xfrm>
        <a:graphic>
          <a:graphicData uri="http://schemas.openxmlformats.org/presentationml/2006/ole">
            <mc:AlternateContent xmlns:mc="http://schemas.openxmlformats.org/markup-compatibility/2006">
              <mc:Choice xmlns:v="urn:schemas-microsoft-com:vml" Requires="v">
                <p:oleObj name="אובייקט מעטפת של כורך האובייקטים" showAsIcon="1" r:id="rId2" imgW="1143087" imgH="514350" progId="Package">
                  <p:embed/>
                </p:oleObj>
              </mc:Choice>
              <mc:Fallback>
                <p:oleObj name="אובייקט מעטפת של כורך האובייקטים" showAsIcon="1" r:id="rId2" imgW="1143087" imgH="514350" progId="Package">
                  <p:embed/>
                  <p:pic>
                    <p:nvPicPr>
                      <p:cNvPr id="5" name="אובייקט 4">
                        <a:extLst>
                          <a:ext uri="{FF2B5EF4-FFF2-40B4-BE49-F238E27FC236}">
                            <a16:creationId xmlns:a16="http://schemas.microsoft.com/office/drawing/2014/main" id="{DA1B287E-FCC2-F3C1-8CD2-0C812A119CC1}"/>
                          </a:ext>
                        </a:extLst>
                      </p:cNvPr>
                      <p:cNvPicPr/>
                      <p:nvPr/>
                    </p:nvPicPr>
                    <p:blipFill>
                      <a:blip r:embed="rId3"/>
                      <a:stretch>
                        <a:fillRect/>
                      </a:stretch>
                    </p:blipFill>
                    <p:spPr>
                      <a:xfrm>
                        <a:off x="6391846" y="6315628"/>
                        <a:ext cx="1143000" cy="51435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oleObj>
              </mc:Fallback>
            </mc:AlternateContent>
          </a:graphicData>
        </a:graphic>
      </p:graphicFrame>
      <p:pic>
        <p:nvPicPr>
          <p:cNvPr id="13" name="מציין מיקום תוכן 12">
            <a:extLst>
              <a:ext uri="{FF2B5EF4-FFF2-40B4-BE49-F238E27FC236}">
                <a16:creationId xmlns:a16="http://schemas.microsoft.com/office/drawing/2014/main" id="{4E49512C-BF11-4022-A295-CEBAF498FED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2862" y="664288"/>
            <a:ext cx="12149138" cy="5304714"/>
          </a:xfrm>
        </p:spPr>
      </p:pic>
      <p:sp>
        <p:nvSpPr>
          <p:cNvPr id="3" name="תיבת טקסט 2">
            <a:extLst>
              <a:ext uri="{FF2B5EF4-FFF2-40B4-BE49-F238E27FC236}">
                <a16:creationId xmlns:a16="http://schemas.microsoft.com/office/drawing/2014/main" id="{1EFB35CA-D12E-2EE1-FE2E-BA67017F60CC}"/>
              </a:ext>
            </a:extLst>
          </p:cNvPr>
          <p:cNvSpPr txBox="1"/>
          <p:nvPr/>
        </p:nvSpPr>
        <p:spPr>
          <a:xfrm>
            <a:off x="1137398" y="6359043"/>
            <a:ext cx="4958602" cy="369332"/>
          </a:xfrm>
          <a:prstGeom prst="rect">
            <a:avLst/>
          </a:prstGeom>
          <a:noFill/>
        </p:spPr>
        <p:txBody>
          <a:bodyPr wrap="none" rtlCol="1">
            <a:spAutoFit/>
          </a:bodyPr>
          <a:lstStyle/>
          <a:p>
            <a:r>
              <a:rPr lang="en-US" b="1" dirty="0"/>
              <a:t>Press the pdf icon for  Ip address scheme</a:t>
            </a:r>
            <a:endParaRPr lang="he-IL" b="1" dirty="0"/>
          </a:p>
        </p:txBody>
      </p:sp>
      <p:sp>
        <p:nvSpPr>
          <p:cNvPr id="2" name="כותרת 1">
            <a:extLst>
              <a:ext uri="{FF2B5EF4-FFF2-40B4-BE49-F238E27FC236}">
                <a16:creationId xmlns:a16="http://schemas.microsoft.com/office/drawing/2014/main" id="{FD0F043A-C27C-E054-DE1F-FEFE49EE1C14}"/>
              </a:ext>
            </a:extLst>
          </p:cNvPr>
          <p:cNvSpPr>
            <a:spLocks noGrp="1"/>
          </p:cNvSpPr>
          <p:nvPr>
            <p:ph type="title"/>
          </p:nvPr>
        </p:nvSpPr>
        <p:spPr>
          <a:xfrm>
            <a:off x="7819184" y="1978738"/>
            <a:ext cx="8987614" cy="3448668"/>
          </a:xfrm>
        </p:spPr>
        <p:txBody>
          <a:bodyPr>
            <a:normAutofit/>
          </a:bodyPr>
          <a:lstStyle/>
          <a:p>
            <a:r>
              <a:rPr lang="en-US" dirty="0"/>
              <a:t>TOPOLOGY VIEW</a:t>
            </a:r>
            <a:endParaRPr lang="he-IL" dirty="0"/>
          </a:p>
        </p:txBody>
      </p:sp>
    </p:spTree>
    <p:extLst>
      <p:ext uri="{BB962C8B-B14F-4D97-AF65-F5344CB8AC3E}">
        <p14:creationId xmlns:p14="http://schemas.microsoft.com/office/powerpoint/2010/main" val="1227370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007676A1-9B27-6999-ECBA-834F1AFFA127}"/>
              </a:ext>
            </a:extLst>
          </p:cNvPr>
          <p:cNvSpPr>
            <a:spLocks noGrp="1"/>
          </p:cNvSpPr>
          <p:nvPr>
            <p:ph idx="1"/>
          </p:nvPr>
        </p:nvSpPr>
        <p:spPr>
          <a:xfrm>
            <a:off x="0" y="100584"/>
            <a:ext cx="10058400" cy="5724144"/>
          </a:xfrm>
        </p:spPr>
        <p:txBody>
          <a:bodyPr/>
          <a:lstStyle/>
          <a:p>
            <a:pPr algn="l"/>
            <a:r>
              <a:rPr lang="en-US" dirty="0"/>
              <a:t>Example for configuring a GRE tunnel</a:t>
            </a:r>
          </a:p>
          <a:p>
            <a:pPr algn="l"/>
            <a:r>
              <a:rPr lang="en-US" dirty="0"/>
              <a:t>Tunnel interface tunnel0: </a:t>
            </a:r>
            <a:r>
              <a:rPr lang="en-US" b="1" dirty="0"/>
              <a:t>router 1</a:t>
            </a:r>
          </a:p>
          <a:p>
            <a:pPr algn="l"/>
            <a:r>
              <a:rPr lang="en-US" dirty="0"/>
              <a:t> </a:t>
            </a:r>
            <a:endParaRPr lang="he-IL" dirty="0"/>
          </a:p>
        </p:txBody>
      </p:sp>
      <p:pic>
        <p:nvPicPr>
          <p:cNvPr id="5" name="תמונה 4">
            <a:extLst>
              <a:ext uri="{FF2B5EF4-FFF2-40B4-BE49-F238E27FC236}">
                <a16:creationId xmlns:a16="http://schemas.microsoft.com/office/drawing/2014/main" id="{208A3291-F2CC-9CC9-258D-93437C213387}"/>
              </a:ext>
            </a:extLst>
          </p:cNvPr>
          <p:cNvPicPr>
            <a:picLocks noChangeAspect="1"/>
          </p:cNvPicPr>
          <p:nvPr/>
        </p:nvPicPr>
        <p:blipFill>
          <a:blip r:embed="rId2"/>
          <a:stretch>
            <a:fillRect/>
          </a:stretch>
        </p:blipFill>
        <p:spPr>
          <a:xfrm>
            <a:off x="0" y="1033272"/>
            <a:ext cx="5897880" cy="1609950"/>
          </a:xfrm>
          <a:prstGeom prst="rect">
            <a:avLst/>
          </a:prstGeom>
        </p:spPr>
      </p:pic>
      <p:sp>
        <p:nvSpPr>
          <p:cNvPr id="6" name="תיבת טקסט 5">
            <a:extLst>
              <a:ext uri="{FF2B5EF4-FFF2-40B4-BE49-F238E27FC236}">
                <a16:creationId xmlns:a16="http://schemas.microsoft.com/office/drawing/2014/main" id="{BED9AA61-0AD3-4796-B55A-073A8CB30D86}"/>
              </a:ext>
            </a:extLst>
          </p:cNvPr>
          <p:cNvSpPr txBox="1"/>
          <p:nvPr/>
        </p:nvSpPr>
        <p:spPr>
          <a:xfrm>
            <a:off x="-40720" y="2884877"/>
            <a:ext cx="4401206" cy="373692"/>
          </a:xfrm>
          <a:prstGeom prst="rect">
            <a:avLst/>
          </a:prstGeom>
          <a:noFill/>
        </p:spPr>
        <p:txBody>
          <a:bodyPr wrap="none" rtlCol="1">
            <a:spAutoFit/>
          </a:bodyPr>
          <a:lstStyle/>
          <a:p>
            <a:pPr marL="182880" indent="-182880" defTabSz="914400" rtl="1">
              <a:lnSpc>
                <a:spcPct val="90000"/>
              </a:lnSpc>
              <a:spcBef>
                <a:spcPts val="1200"/>
              </a:spcBef>
              <a:buClr>
                <a:schemeClr val="accent1">
                  <a:lumMod val="75000"/>
                </a:schemeClr>
              </a:buClr>
              <a:buSzPct val="85000"/>
              <a:buFont typeface="Wingdings" pitchFamily="2" charset="2"/>
              <a:buChar char="§"/>
            </a:pPr>
            <a:r>
              <a:rPr lang="en-US" sz="2000" dirty="0"/>
              <a:t>Tunnel interface tunnel0: </a:t>
            </a:r>
            <a:r>
              <a:rPr lang="en-US" sz="2000" b="1" dirty="0"/>
              <a:t>router 4 </a:t>
            </a:r>
            <a:endParaRPr lang="he-IL" sz="2000" b="1" dirty="0"/>
          </a:p>
        </p:txBody>
      </p:sp>
      <p:pic>
        <p:nvPicPr>
          <p:cNvPr id="8" name="תמונה 7">
            <a:extLst>
              <a:ext uri="{FF2B5EF4-FFF2-40B4-BE49-F238E27FC236}">
                <a16:creationId xmlns:a16="http://schemas.microsoft.com/office/drawing/2014/main" id="{E1833E28-9733-CBD2-3E01-0D47ADB5291E}"/>
              </a:ext>
            </a:extLst>
          </p:cNvPr>
          <p:cNvPicPr>
            <a:picLocks noChangeAspect="1"/>
          </p:cNvPicPr>
          <p:nvPr/>
        </p:nvPicPr>
        <p:blipFill>
          <a:blip r:embed="rId3"/>
          <a:stretch>
            <a:fillRect/>
          </a:stretch>
        </p:blipFill>
        <p:spPr>
          <a:xfrm>
            <a:off x="0" y="3368237"/>
            <a:ext cx="5897880" cy="1676634"/>
          </a:xfrm>
          <a:prstGeom prst="rect">
            <a:avLst/>
          </a:prstGeom>
        </p:spPr>
      </p:pic>
      <p:sp>
        <p:nvSpPr>
          <p:cNvPr id="9" name="תיבת טקסט 8">
            <a:extLst>
              <a:ext uri="{FF2B5EF4-FFF2-40B4-BE49-F238E27FC236}">
                <a16:creationId xmlns:a16="http://schemas.microsoft.com/office/drawing/2014/main" id="{1D361837-880B-2678-3096-D6AC56E18C6A}"/>
              </a:ext>
            </a:extLst>
          </p:cNvPr>
          <p:cNvSpPr txBox="1"/>
          <p:nvPr/>
        </p:nvSpPr>
        <p:spPr>
          <a:xfrm>
            <a:off x="6096000" y="148947"/>
            <a:ext cx="5352288" cy="1477328"/>
          </a:xfrm>
          <a:prstGeom prst="rect">
            <a:avLst/>
          </a:prstGeom>
          <a:noFill/>
        </p:spPr>
        <p:txBody>
          <a:bodyPr wrap="square" rtlCol="1">
            <a:spAutoFit/>
          </a:bodyPr>
          <a:lstStyle/>
          <a:p>
            <a:r>
              <a:rPr lang="en-US" dirty="0"/>
              <a:t>Setting the IP MTU(size of the packet) to 1400 on a tunnel interface prevents packet fragmentation by ensuring that the total frame size, including GRE and IPsec overhead, remains under the Ethernet limit of 1500 bytes. </a:t>
            </a:r>
            <a:endParaRPr lang="he-IL" dirty="0"/>
          </a:p>
        </p:txBody>
      </p:sp>
      <p:sp>
        <p:nvSpPr>
          <p:cNvPr id="10" name="תיבת טקסט 9">
            <a:extLst>
              <a:ext uri="{FF2B5EF4-FFF2-40B4-BE49-F238E27FC236}">
                <a16:creationId xmlns:a16="http://schemas.microsoft.com/office/drawing/2014/main" id="{2DC90830-C430-B93B-F41D-32C0C5A66782}"/>
              </a:ext>
            </a:extLst>
          </p:cNvPr>
          <p:cNvSpPr txBox="1"/>
          <p:nvPr/>
        </p:nvSpPr>
        <p:spPr>
          <a:xfrm>
            <a:off x="6096000" y="1674674"/>
            <a:ext cx="4965192" cy="1754326"/>
          </a:xfrm>
          <a:prstGeom prst="rect">
            <a:avLst/>
          </a:prstGeom>
          <a:noFill/>
        </p:spPr>
        <p:txBody>
          <a:bodyPr wrap="square" rtlCol="1">
            <a:spAutoFit/>
          </a:bodyPr>
          <a:lstStyle/>
          <a:p>
            <a:r>
              <a:rPr lang="en-US" dirty="0"/>
              <a:t>Advertising  the tunnel in OSPF(or other internal routing protocol such as </a:t>
            </a:r>
            <a:r>
              <a:rPr lang="en-US" dirty="0" err="1"/>
              <a:t>eigrp</a:t>
            </a:r>
            <a:r>
              <a:rPr lang="en-US" dirty="0"/>
              <a:t> ) is essential for exchanging routing information, ensuring connectivity between remote sites, and maintaining an updated routing table for efficient traffic flow.</a:t>
            </a:r>
            <a:endParaRPr lang="he-IL" dirty="0"/>
          </a:p>
        </p:txBody>
      </p:sp>
      <p:sp>
        <p:nvSpPr>
          <p:cNvPr id="11" name="תיבת טקסט 10">
            <a:extLst>
              <a:ext uri="{FF2B5EF4-FFF2-40B4-BE49-F238E27FC236}">
                <a16:creationId xmlns:a16="http://schemas.microsoft.com/office/drawing/2014/main" id="{933EE33D-C701-4BC6-306F-846D0B2DFE23}"/>
              </a:ext>
            </a:extLst>
          </p:cNvPr>
          <p:cNvSpPr txBox="1"/>
          <p:nvPr/>
        </p:nvSpPr>
        <p:spPr>
          <a:xfrm>
            <a:off x="6096000" y="3477399"/>
            <a:ext cx="4498848" cy="2031325"/>
          </a:xfrm>
          <a:prstGeom prst="rect">
            <a:avLst/>
          </a:prstGeom>
          <a:noFill/>
        </p:spPr>
        <p:txBody>
          <a:bodyPr wrap="square" rtlCol="1">
            <a:spAutoFit/>
          </a:bodyPr>
          <a:lstStyle/>
          <a:p>
            <a:r>
              <a:rPr lang="en-US" dirty="0"/>
              <a:t>The tunnel source defines the originating interface or IP address of the tunnel, while the tunnel destination specifies the remote endpoint. This configuration is essential for establishing a GRE tunnel, ensuring reliable communication between routers.</a:t>
            </a:r>
            <a:endParaRPr lang="he-IL" dirty="0"/>
          </a:p>
        </p:txBody>
      </p:sp>
      <p:pic>
        <p:nvPicPr>
          <p:cNvPr id="13" name="תמונה 12">
            <a:extLst>
              <a:ext uri="{FF2B5EF4-FFF2-40B4-BE49-F238E27FC236}">
                <a16:creationId xmlns:a16="http://schemas.microsoft.com/office/drawing/2014/main" id="{EDF3D8E3-0D49-4F23-43C4-4C666E83740F}"/>
              </a:ext>
            </a:extLst>
          </p:cNvPr>
          <p:cNvPicPr>
            <a:picLocks noChangeAspect="1"/>
          </p:cNvPicPr>
          <p:nvPr/>
        </p:nvPicPr>
        <p:blipFill>
          <a:blip r:embed="rId4"/>
          <a:stretch>
            <a:fillRect/>
          </a:stretch>
        </p:blipFill>
        <p:spPr>
          <a:xfrm>
            <a:off x="1" y="5309414"/>
            <a:ext cx="5897880" cy="1448002"/>
          </a:xfrm>
          <a:prstGeom prst="rect">
            <a:avLst/>
          </a:prstGeom>
        </p:spPr>
      </p:pic>
      <p:sp>
        <p:nvSpPr>
          <p:cNvPr id="14" name="תיבת טקסט 13">
            <a:extLst>
              <a:ext uri="{FF2B5EF4-FFF2-40B4-BE49-F238E27FC236}">
                <a16:creationId xmlns:a16="http://schemas.microsoft.com/office/drawing/2014/main" id="{7A2D3830-4AE4-2138-A6B6-FA8DF762B406}"/>
              </a:ext>
            </a:extLst>
          </p:cNvPr>
          <p:cNvSpPr txBox="1"/>
          <p:nvPr/>
        </p:nvSpPr>
        <p:spPr>
          <a:xfrm>
            <a:off x="6236208" y="5742432"/>
            <a:ext cx="5212080" cy="646331"/>
          </a:xfrm>
          <a:prstGeom prst="rect">
            <a:avLst/>
          </a:prstGeom>
          <a:noFill/>
        </p:spPr>
        <p:txBody>
          <a:bodyPr wrap="square" rtlCol="1">
            <a:spAutoFit/>
          </a:bodyPr>
          <a:lstStyle/>
          <a:p>
            <a:r>
              <a:rPr lang="en-US" dirty="0"/>
              <a:t>The ICMP echo request to R4 through the tunnel was successful.</a:t>
            </a:r>
            <a:endParaRPr lang="he-IL" dirty="0"/>
          </a:p>
        </p:txBody>
      </p:sp>
      <p:cxnSp>
        <p:nvCxnSpPr>
          <p:cNvPr id="16" name="מחבר חץ ישר 15">
            <a:extLst>
              <a:ext uri="{FF2B5EF4-FFF2-40B4-BE49-F238E27FC236}">
                <a16:creationId xmlns:a16="http://schemas.microsoft.com/office/drawing/2014/main" id="{29F73613-BE25-44B1-3165-25EC7FE09613}"/>
              </a:ext>
            </a:extLst>
          </p:cNvPr>
          <p:cNvCxnSpPr>
            <a:cxnSpLocks/>
          </p:cNvCxnSpPr>
          <p:nvPr/>
        </p:nvCxnSpPr>
        <p:spPr>
          <a:xfrm>
            <a:off x="5989320" y="5508724"/>
            <a:ext cx="304801" cy="268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373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מציין מיקום תוכן 4">
            <a:extLst>
              <a:ext uri="{FF2B5EF4-FFF2-40B4-BE49-F238E27FC236}">
                <a16:creationId xmlns:a16="http://schemas.microsoft.com/office/drawing/2014/main" id="{B9FCFC22-AF31-593C-9910-182626D26F1A}"/>
              </a:ext>
            </a:extLst>
          </p:cNvPr>
          <p:cNvPicPr>
            <a:picLocks noGrp="1" noChangeAspect="1"/>
          </p:cNvPicPr>
          <p:nvPr>
            <p:ph idx="1"/>
          </p:nvPr>
        </p:nvPicPr>
        <p:blipFill>
          <a:blip r:embed="rId2"/>
          <a:stretch>
            <a:fillRect/>
          </a:stretch>
        </p:blipFill>
        <p:spPr>
          <a:xfrm>
            <a:off x="33228" y="356524"/>
            <a:ext cx="4174049" cy="755694"/>
          </a:xfrm>
        </p:spPr>
      </p:pic>
      <p:pic>
        <p:nvPicPr>
          <p:cNvPr id="7" name="תמונה 6">
            <a:extLst>
              <a:ext uri="{FF2B5EF4-FFF2-40B4-BE49-F238E27FC236}">
                <a16:creationId xmlns:a16="http://schemas.microsoft.com/office/drawing/2014/main" id="{9A18DE39-4B37-68BC-F354-E574743E5221}"/>
              </a:ext>
            </a:extLst>
          </p:cNvPr>
          <p:cNvPicPr>
            <a:picLocks noChangeAspect="1"/>
          </p:cNvPicPr>
          <p:nvPr/>
        </p:nvPicPr>
        <p:blipFill>
          <a:blip r:embed="rId3"/>
          <a:stretch>
            <a:fillRect/>
          </a:stretch>
        </p:blipFill>
        <p:spPr>
          <a:xfrm>
            <a:off x="22317" y="1112218"/>
            <a:ext cx="5458844" cy="504981"/>
          </a:xfrm>
          <a:prstGeom prst="rect">
            <a:avLst/>
          </a:prstGeom>
        </p:spPr>
      </p:pic>
      <p:pic>
        <p:nvPicPr>
          <p:cNvPr id="11" name="תמונה 10">
            <a:extLst>
              <a:ext uri="{FF2B5EF4-FFF2-40B4-BE49-F238E27FC236}">
                <a16:creationId xmlns:a16="http://schemas.microsoft.com/office/drawing/2014/main" id="{8E598718-AF8B-7C8E-2CD8-23F07ED6996C}"/>
              </a:ext>
            </a:extLst>
          </p:cNvPr>
          <p:cNvPicPr>
            <a:picLocks noChangeAspect="1"/>
          </p:cNvPicPr>
          <p:nvPr/>
        </p:nvPicPr>
        <p:blipFill>
          <a:blip r:embed="rId4"/>
          <a:stretch>
            <a:fillRect/>
          </a:stretch>
        </p:blipFill>
        <p:spPr>
          <a:xfrm>
            <a:off x="22888" y="1936652"/>
            <a:ext cx="3126085" cy="971550"/>
          </a:xfrm>
          <a:prstGeom prst="rect">
            <a:avLst/>
          </a:prstGeom>
        </p:spPr>
      </p:pic>
      <p:pic>
        <p:nvPicPr>
          <p:cNvPr id="13" name="תמונה 12">
            <a:extLst>
              <a:ext uri="{FF2B5EF4-FFF2-40B4-BE49-F238E27FC236}">
                <a16:creationId xmlns:a16="http://schemas.microsoft.com/office/drawing/2014/main" id="{DCF1EB1F-DDA1-6631-1952-4470A845E531}"/>
              </a:ext>
            </a:extLst>
          </p:cNvPr>
          <p:cNvPicPr>
            <a:picLocks noChangeAspect="1"/>
          </p:cNvPicPr>
          <p:nvPr/>
        </p:nvPicPr>
        <p:blipFill>
          <a:blip r:embed="rId5"/>
          <a:stretch>
            <a:fillRect/>
          </a:stretch>
        </p:blipFill>
        <p:spPr>
          <a:xfrm>
            <a:off x="33228" y="2908202"/>
            <a:ext cx="5888330" cy="558376"/>
          </a:xfrm>
          <a:prstGeom prst="rect">
            <a:avLst/>
          </a:prstGeom>
        </p:spPr>
      </p:pic>
      <p:sp>
        <p:nvSpPr>
          <p:cNvPr id="14" name="תיבת טקסט 13">
            <a:extLst>
              <a:ext uri="{FF2B5EF4-FFF2-40B4-BE49-F238E27FC236}">
                <a16:creationId xmlns:a16="http://schemas.microsoft.com/office/drawing/2014/main" id="{2DA32C62-FD71-F920-17C6-0DA26148A533}"/>
              </a:ext>
            </a:extLst>
          </p:cNvPr>
          <p:cNvSpPr txBox="1"/>
          <p:nvPr/>
        </p:nvSpPr>
        <p:spPr>
          <a:xfrm>
            <a:off x="6315075" y="471488"/>
            <a:ext cx="5643563" cy="3416320"/>
          </a:xfrm>
          <a:prstGeom prst="rect">
            <a:avLst/>
          </a:prstGeom>
          <a:noFill/>
        </p:spPr>
        <p:txBody>
          <a:bodyPr wrap="square" rtlCol="1">
            <a:spAutoFit/>
          </a:bodyPr>
          <a:lstStyle/>
          <a:p>
            <a:r>
              <a:rPr lang="en-US" dirty="0"/>
              <a:t>On one side of the GRE over IPsec tunnel </a:t>
            </a:r>
            <a:r>
              <a:rPr lang="en-US" b="1" dirty="0"/>
              <a:t>on Router 3</a:t>
            </a:r>
            <a:r>
              <a:rPr lang="en-US" dirty="0"/>
              <a:t>, I focused on the IPsec configuration. I created a transform set that specifies the encryption and hashing methods, such as AES for encryption and SHA for integrity. I then linked this transform set to a crypto map that identifies the remote peer. Additionally, I configured an ACL to define the interesting traffic that should be encrypted through the tunnel. Finally, I applied the crypto map to the external interface of Router 3. It’s important that the settings on the other side match this configuration to ensure proper tunnel operation.</a:t>
            </a:r>
            <a:endParaRPr lang="he-IL" dirty="0"/>
          </a:p>
        </p:txBody>
      </p:sp>
      <p:pic>
        <p:nvPicPr>
          <p:cNvPr id="16" name="תמונה 15">
            <a:extLst>
              <a:ext uri="{FF2B5EF4-FFF2-40B4-BE49-F238E27FC236}">
                <a16:creationId xmlns:a16="http://schemas.microsoft.com/office/drawing/2014/main" id="{77E3F2D8-F27D-C828-F1BA-A015E8F3AFC1}"/>
              </a:ext>
            </a:extLst>
          </p:cNvPr>
          <p:cNvPicPr>
            <a:picLocks noChangeAspect="1"/>
          </p:cNvPicPr>
          <p:nvPr/>
        </p:nvPicPr>
        <p:blipFill>
          <a:blip r:embed="rId6"/>
          <a:stretch>
            <a:fillRect/>
          </a:stretch>
        </p:blipFill>
        <p:spPr>
          <a:xfrm>
            <a:off x="55051" y="3820761"/>
            <a:ext cx="4378253" cy="962159"/>
          </a:xfrm>
          <a:prstGeom prst="rect">
            <a:avLst/>
          </a:prstGeom>
        </p:spPr>
      </p:pic>
      <p:pic>
        <p:nvPicPr>
          <p:cNvPr id="18" name="תמונה 17">
            <a:extLst>
              <a:ext uri="{FF2B5EF4-FFF2-40B4-BE49-F238E27FC236}">
                <a16:creationId xmlns:a16="http://schemas.microsoft.com/office/drawing/2014/main" id="{DBE4602F-276A-4B2E-0742-4ED5FEF92952}"/>
              </a:ext>
            </a:extLst>
          </p:cNvPr>
          <p:cNvPicPr>
            <a:picLocks noChangeAspect="1"/>
          </p:cNvPicPr>
          <p:nvPr/>
        </p:nvPicPr>
        <p:blipFill>
          <a:blip r:embed="rId7"/>
          <a:stretch>
            <a:fillRect/>
          </a:stretch>
        </p:blipFill>
        <p:spPr>
          <a:xfrm>
            <a:off x="55051" y="4792344"/>
            <a:ext cx="5678417" cy="568055"/>
          </a:xfrm>
          <a:prstGeom prst="rect">
            <a:avLst/>
          </a:prstGeom>
        </p:spPr>
      </p:pic>
      <p:pic>
        <p:nvPicPr>
          <p:cNvPr id="22" name="תמונה 21">
            <a:extLst>
              <a:ext uri="{FF2B5EF4-FFF2-40B4-BE49-F238E27FC236}">
                <a16:creationId xmlns:a16="http://schemas.microsoft.com/office/drawing/2014/main" id="{ACC49B6C-B7F3-0FD5-22DB-A95BF007D6D2}"/>
              </a:ext>
            </a:extLst>
          </p:cNvPr>
          <p:cNvPicPr>
            <a:picLocks noChangeAspect="1"/>
          </p:cNvPicPr>
          <p:nvPr/>
        </p:nvPicPr>
        <p:blipFill>
          <a:blip r:embed="rId8"/>
          <a:stretch>
            <a:fillRect/>
          </a:stretch>
        </p:blipFill>
        <p:spPr>
          <a:xfrm>
            <a:off x="55051" y="5678789"/>
            <a:ext cx="3200847" cy="1095528"/>
          </a:xfrm>
          <a:prstGeom prst="rect">
            <a:avLst/>
          </a:prstGeom>
        </p:spPr>
      </p:pic>
      <p:pic>
        <p:nvPicPr>
          <p:cNvPr id="24" name="תמונה 23">
            <a:extLst>
              <a:ext uri="{FF2B5EF4-FFF2-40B4-BE49-F238E27FC236}">
                <a16:creationId xmlns:a16="http://schemas.microsoft.com/office/drawing/2014/main" id="{31C14A6E-99C1-6D02-CDC4-79ED34718334}"/>
              </a:ext>
            </a:extLst>
          </p:cNvPr>
          <p:cNvPicPr>
            <a:picLocks noChangeAspect="1"/>
          </p:cNvPicPr>
          <p:nvPr/>
        </p:nvPicPr>
        <p:blipFill>
          <a:blip r:embed="rId9"/>
          <a:stretch>
            <a:fillRect/>
          </a:stretch>
        </p:blipFill>
        <p:spPr>
          <a:xfrm>
            <a:off x="3255898" y="6153012"/>
            <a:ext cx="4779010" cy="616135"/>
          </a:xfrm>
          <a:prstGeom prst="rect">
            <a:avLst/>
          </a:prstGeom>
        </p:spPr>
      </p:pic>
      <p:cxnSp>
        <p:nvCxnSpPr>
          <p:cNvPr id="26" name="מחבר חץ ישר 25">
            <a:extLst>
              <a:ext uri="{FF2B5EF4-FFF2-40B4-BE49-F238E27FC236}">
                <a16:creationId xmlns:a16="http://schemas.microsoft.com/office/drawing/2014/main" id="{9075E843-4292-E62E-742F-169F90481392}"/>
              </a:ext>
            </a:extLst>
          </p:cNvPr>
          <p:cNvCxnSpPr>
            <a:cxnSpLocks/>
          </p:cNvCxnSpPr>
          <p:nvPr/>
        </p:nvCxnSpPr>
        <p:spPr>
          <a:xfrm>
            <a:off x="4757738" y="128588"/>
            <a:ext cx="1279848" cy="412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תיבת טקסט 27">
            <a:extLst>
              <a:ext uri="{FF2B5EF4-FFF2-40B4-BE49-F238E27FC236}">
                <a16:creationId xmlns:a16="http://schemas.microsoft.com/office/drawing/2014/main" id="{E4D96799-9325-D35F-1931-C08DDFAED07C}"/>
              </a:ext>
            </a:extLst>
          </p:cNvPr>
          <p:cNvSpPr txBox="1"/>
          <p:nvPr/>
        </p:nvSpPr>
        <p:spPr>
          <a:xfrm>
            <a:off x="233362" y="3471290"/>
            <a:ext cx="1912896" cy="369332"/>
          </a:xfrm>
          <a:prstGeom prst="rect">
            <a:avLst/>
          </a:prstGeom>
          <a:noFill/>
        </p:spPr>
        <p:txBody>
          <a:bodyPr wrap="none" rtlCol="1">
            <a:spAutoFit/>
          </a:bodyPr>
          <a:lstStyle/>
          <a:p>
            <a:r>
              <a:rPr lang="en-US" dirty="0"/>
              <a:t>ROUTER1_SITE1</a:t>
            </a:r>
            <a:endParaRPr lang="he-IL" dirty="0"/>
          </a:p>
        </p:txBody>
      </p:sp>
      <p:sp>
        <p:nvSpPr>
          <p:cNvPr id="29" name="תיבת טקסט 28">
            <a:extLst>
              <a:ext uri="{FF2B5EF4-FFF2-40B4-BE49-F238E27FC236}">
                <a16:creationId xmlns:a16="http://schemas.microsoft.com/office/drawing/2014/main" id="{17786888-20F4-D1DB-838F-9C23D0B76761}"/>
              </a:ext>
            </a:extLst>
          </p:cNvPr>
          <p:cNvSpPr txBox="1"/>
          <p:nvPr/>
        </p:nvSpPr>
        <p:spPr>
          <a:xfrm>
            <a:off x="58998" y="-5233"/>
            <a:ext cx="1912896" cy="369332"/>
          </a:xfrm>
          <a:prstGeom prst="rect">
            <a:avLst/>
          </a:prstGeom>
          <a:noFill/>
        </p:spPr>
        <p:txBody>
          <a:bodyPr wrap="none" rtlCol="1">
            <a:spAutoFit/>
          </a:bodyPr>
          <a:lstStyle/>
          <a:p>
            <a:r>
              <a:rPr lang="en-US" dirty="0"/>
              <a:t>ROUTER3_SITE2</a:t>
            </a:r>
            <a:endParaRPr lang="he-IL" dirty="0"/>
          </a:p>
        </p:txBody>
      </p:sp>
      <p:sp>
        <p:nvSpPr>
          <p:cNvPr id="30" name="תיבת טקסט 29">
            <a:extLst>
              <a:ext uri="{FF2B5EF4-FFF2-40B4-BE49-F238E27FC236}">
                <a16:creationId xmlns:a16="http://schemas.microsoft.com/office/drawing/2014/main" id="{0B287234-8F64-5861-8E08-B7BC15BA01E7}"/>
              </a:ext>
            </a:extLst>
          </p:cNvPr>
          <p:cNvSpPr txBox="1"/>
          <p:nvPr/>
        </p:nvSpPr>
        <p:spPr>
          <a:xfrm>
            <a:off x="6263968" y="4123010"/>
            <a:ext cx="5344271" cy="1754326"/>
          </a:xfrm>
          <a:prstGeom prst="rect">
            <a:avLst/>
          </a:prstGeom>
          <a:noFill/>
        </p:spPr>
        <p:txBody>
          <a:bodyPr wrap="square" rtlCol="1">
            <a:spAutoFit/>
          </a:bodyPr>
          <a:lstStyle/>
          <a:p>
            <a:r>
              <a:rPr lang="en-US" dirty="0"/>
              <a:t>On the other side of the GRE over IPsec tunnel, I configured </a:t>
            </a:r>
            <a:r>
              <a:rPr lang="en-US" b="1" dirty="0"/>
              <a:t>Router 1</a:t>
            </a:r>
            <a:r>
              <a:rPr lang="en-US" dirty="0"/>
              <a:t> with mirrored settings, including the same transform set and a crypto map pointing to Router 3, while the ACL reflects the different source and destination addresses for the interesting traffic.</a:t>
            </a:r>
            <a:endParaRPr lang="he-IL" dirty="0"/>
          </a:p>
        </p:txBody>
      </p:sp>
      <p:pic>
        <p:nvPicPr>
          <p:cNvPr id="3" name="תמונה 2">
            <a:extLst>
              <a:ext uri="{FF2B5EF4-FFF2-40B4-BE49-F238E27FC236}">
                <a16:creationId xmlns:a16="http://schemas.microsoft.com/office/drawing/2014/main" id="{AC5E4765-45C8-9753-C98E-BB045D2AA98B}"/>
              </a:ext>
            </a:extLst>
          </p:cNvPr>
          <p:cNvPicPr>
            <a:picLocks noChangeAspect="1"/>
          </p:cNvPicPr>
          <p:nvPr/>
        </p:nvPicPr>
        <p:blipFill>
          <a:blip r:embed="rId10"/>
          <a:stretch>
            <a:fillRect/>
          </a:stretch>
        </p:blipFill>
        <p:spPr>
          <a:xfrm>
            <a:off x="-2106" y="1625072"/>
            <a:ext cx="5483268" cy="295316"/>
          </a:xfrm>
          <a:prstGeom prst="rect">
            <a:avLst/>
          </a:prstGeom>
        </p:spPr>
      </p:pic>
      <p:pic>
        <p:nvPicPr>
          <p:cNvPr id="6" name="תמונה 5">
            <a:extLst>
              <a:ext uri="{FF2B5EF4-FFF2-40B4-BE49-F238E27FC236}">
                <a16:creationId xmlns:a16="http://schemas.microsoft.com/office/drawing/2014/main" id="{29989188-B866-ADF2-CD69-69C841D966E7}"/>
              </a:ext>
            </a:extLst>
          </p:cNvPr>
          <p:cNvPicPr>
            <a:picLocks noChangeAspect="1"/>
          </p:cNvPicPr>
          <p:nvPr/>
        </p:nvPicPr>
        <p:blipFill>
          <a:blip r:embed="rId11"/>
          <a:stretch>
            <a:fillRect/>
          </a:stretch>
        </p:blipFill>
        <p:spPr>
          <a:xfrm>
            <a:off x="55051" y="5369823"/>
            <a:ext cx="5678417" cy="295316"/>
          </a:xfrm>
          <a:prstGeom prst="rect">
            <a:avLst/>
          </a:prstGeom>
        </p:spPr>
      </p:pic>
    </p:spTree>
    <p:extLst>
      <p:ext uri="{BB962C8B-B14F-4D97-AF65-F5344CB8AC3E}">
        <p14:creationId xmlns:p14="http://schemas.microsoft.com/office/powerpoint/2010/main" val="2235078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B32C30F0-9858-72B7-C05F-F736CBF83E9A}"/>
              </a:ext>
            </a:extLst>
          </p:cNvPr>
          <p:cNvSpPr>
            <a:spLocks noGrp="1"/>
          </p:cNvSpPr>
          <p:nvPr>
            <p:ph idx="1"/>
          </p:nvPr>
        </p:nvSpPr>
        <p:spPr>
          <a:xfrm>
            <a:off x="6669595" y="317754"/>
            <a:ext cx="5313235" cy="1831086"/>
          </a:xfrm>
        </p:spPr>
        <p:txBody>
          <a:bodyPr>
            <a:normAutofit fontScale="92500"/>
          </a:bodyPr>
          <a:lstStyle/>
          <a:p>
            <a:pPr marL="0" indent="0">
              <a:buNone/>
            </a:pPr>
            <a:r>
              <a:rPr lang="en-US" sz="1800" dirty="0"/>
              <a:t>in R1 “show crypto session” command output we see that The tunnel is working because the session status is </a:t>
            </a:r>
            <a:r>
              <a:rPr lang="en-US" sz="1800" b="1" dirty="0"/>
              <a:t>UP-ACTIVE</a:t>
            </a:r>
            <a:r>
              <a:rPr lang="en-US" sz="1800" dirty="0"/>
              <a:t>, indicating activity. The peer connection confirms communication, and the active IKEv1 SA shows a valid security association. The IPsec flow permits GRE traffic, and there are 2 active SAs confirming encryption.</a:t>
            </a:r>
            <a:endParaRPr lang="he-IL" sz="1800" dirty="0"/>
          </a:p>
        </p:txBody>
      </p:sp>
      <p:pic>
        <p:nvPicPr>
          <p:cNvPr id="6" name="תמונה 5">
            <a:extLst>
              <a:ext uri="{FF2B5EF4-FFF2-40B4-BE49-F238E27FC236}">
                <a16:creationId xmlns:a16="http://schemas.microsoft.com/office/drawing/2014/main" id="{40912B8B-1539-CD9F-F9B2-B1ABF126C9E5}"/>
              </a:ext>
            </a:extLst>
          </p:cNvPr>
          <p:cNvPicPr>
            <a:picLocks noChangeAspect="1"/>
          </p:cNvPicPr>
          <p:nvPr/>
        </p:nvPicPr>
        <p:blipFill>
          <a:blip r:embed="rId2"/>
          <a:stretch>
            <a:fillRect/>
          </a:stretch>
        </p:blipFill>
        <p:spPr>
          <a:xfrm>
            <a:off x="-16081" y="569062"/>
            <a:ext cx="5736338" cy="1832246"/>
          </a:xfrm>
          <a:prstGeom prst="rect">
            <a:avLst/>
          </a:prstGeom>
        </p:spPr>
      </p:pic>
      <p:pic>
        <p:nvPicPr>
          <p:cNvPr id="4" name="תמונה 3">
            <a:extLst>
              <a:ext uri="{FF2B5EF4-FFF2-40B4-BE49-F238E27FC236}">
                <a16:creationId xmlns:a16="http://schemas.microsoft.com/office/drawing/2014/main" id="{362BFA61-0D34-98E7-3095-9BB3BC236001}"/>
              </a:ext>
            </a:extLst>
          </p:cNvPr>
          <p:cNvPicPr>
            <a:picLocks noChangeAspect="1"/>
          </p:cNvPicPr>
          <p:nvPr/>
        </p:nvPicPr>
        <p:blipFill>
          <a:blip r:embed="rId3"/>
          <a:stretch>
            <a:fillRect/>
          </a:stretch>
        </p:blipFill>
        <p:spPr>
          <a:xfrm>
            <a:off x="0" y="2717491"/>
            <a:ext cx="5736338" cy="1536192"/>
          </a:xfrm>
          <a:prstGeom prst="rect">
            <a:avLst/>
          </a:prstGeom>
        </p:spPr>
      </p:pic>
      <p:sp>
        <p:nvSpPr>
          <p:cNvPr id="5" name="תיבת טקסט 4">
            <a:extLst>
              <a:ext uri="{FF2B5EF4-FFF2-40B4-BE49-F238E27FC236}">
                <a16:creationId xmlns:a16="http://schemas.microsoft.com/office/drawing/2014/main" id="{5035FD42-5A28-08CE-F590-04427B84E0B7}"/>
              </a:ext>
            </a:extLst>
          </p:cNvPr>
          <p:cNvSpPr txBox="1"/>
          <p:nvPr/>
        </p:nvSpPr>
        <p:spPr>
          <a:xfrm>
            <a:off x="7081646" y="2148840"/>
            <a:ext cx="4983480" cy="2185214"/>
          </a:xfrm>
          <a:prstGeom prst="rect">
            <a:avLst/>
          </a:prstGeom>
          <a:noFill/>
        </p:spPr>
        <p:txBody>
          <a:bodyPr wrap="square" rtlCol="1">
            <a:spAutoFit/>
          </a:bodyPr>
          <a:lstStyle/>
          <a:p>
            <a:r>
              <a:rPr lang="en-US" sz="1700" dirty="0"/>
              <a:t>After completing the IPsec configuration, </a:t>
            </a:r>
            <a:r>
              <a:rPr lang="en-US" sz="1700" b="1" dirty="0"/>
              <a:t>observing that R1 has maintained its OSPF adjacency with R3 </a:t>
            </a:r>
            <a:r>
              <a:rPr lang="en-US" sz="1700" dirty="0"/>
              <a:t>indicates that the tunnel is established and operating as expected. This successful OSPF neighbor relationship confirms that encrypted traffic is passing through the tunnel correctly, ensuring secure and stable connectivity between R1 and R3.</a:t>
            </a:r>
            <a:endParaRPr lang="he-IL" sz="1700" dirty="0"/>
          </a:p>
        </p:txBody>
      </p:sp>
      <p:sp>
        <p:nvSpPr>
          <p:cNvPr id="7" name="תיבת טקסט 6">
            <a:extLst>
              <a:ext uri="{FF2B5EF4-FFF2-40B4-BE49-F238E27FC236}">
                <a16:creationId xmlns:a16="http://schemas.microsoft.com/office/drawing/2014/main" id="{77FDFB47-F078-8ED6-0A82-5BBBDC6F3D9E}"/>
              </a:ext>
            </a:extLst>
          </p:cNvPr>
          <p:cNvSpPr txBox="1"/>
          <p:nvPr/>
        </p:nvSpPr>
        <p:spPr>
          <a:xfrm>
            <a:off x="7081646" y="4785920"/>
            <a:ext cx="4503802" cy="1400383"/>
          </a:xfrm>
          <a:prstGeom prst="rect">
            <a:avLst/>
          </a:prstGeom>
          <a:noFill/>
        </p:spPr>
        <p:txBody>
          <a:bodyPr wrap="square" rtlCol="1">
            <a:spAutoFit/>
          </a:bodyPr>
          <a:lstStyle/>
          <a:p>
            <a:r>
              <a:rPr lang="en-US" sz="1700" dirty="0"/>
              <a:t>The output shows the </a:t>
            </a:r>
            <a:r>
              <a:rPr lang="en-US" sz="1700" b="1" dirty="0"/>
              <a:t>IKE SA state as QM_IDLE and status as ACTIVE</a:t>
            </a:r>
            <a:r>
              <a:rPr lang="en-US" sz="1700" dirty="0"/>
              <a:t>, indicating the IPsec tunnel is successfully established, encryption is active, and both sides are ready to securely transfer data.</a:t>
            </a:r>
            <a:endParaRPr lang="he-IL" sz="1700" dirty="0"/>
          </a:p>
        </p:txBody>
      </p:sp>
      <p:pic>
        <p:nvPicPr>
          <p:cNvPr id="9" name="תמונה 8">
            <a:extLst>
              <a:ext uri="{FF2B5EF4-FFF2-40B4-BE49-F238E27FC236}">
                <a16:creationId xmlns:a16="http://schemas.microsoft.com/office/drawing/2014/main" id="{28C844ED-474A-0BA4-36B5-46E52E0CD0C5}"/>
              </a:ext>
            </a:extLst>
          </p:cNvPr>
          <p:cNvPicPr>
            <a:picLocks noChangeAspect="1"/>
          </p:cNvPicPr>
          <p:nvPr/>
        </p:nvPicPr>
        <p:blipFill>
          <a:blip r:embed="rId4"/>
          <a:stretch>
            <a:fillRect/>
          </a:stretch>
        </p:blipFill>
        <p:spPr>
          <a:xfrm>
            <a:off x="-16081" y="4806976"/>
            <a:ext cx="5736338" cy="1481962"/>
          </a:xfrm>
          <a:prstGeom prst="rect">
            <a:avLst/>
          </a:prstGeom>
        </p:spPr>
      </p:pic>
      <p:cxnSp>
        <p:nvCxnSpPr>
          <p:cNvPr id="11" name="מחבר חץ ישר 10">
            <a:extLst>
              <a:ext uri="{FF2B5EF4-FFF2-40B4-BE49-F238E27FC236}">
                <a16:creationId xmlns:a16="http://schemas.microsoft.com/office/drawing/2014/main" id="{19D4B7F0-C094-4F24-04EF-E5482485C58E}"/>
              </a:ext>
            </a:extLst>
          </p:cNvPr>
          <p:cNvCxnSpPr>
            <a:cxnSpLocks/>
          </p:cNvCxnSpPr>
          <p:nvPr/>
        </p:nvCxnSpPr>
        <p:spPr>
          <a:xfrm>
            <a:off x="5897880" y="484632"/>
            <a:ext cx="960120" cy="431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מחבר חץ ישר 15">
            <a:extLst>
              <a:ext uri="{FF2B5EF4-FFF2-40B4-BE49-F238E27FC236}">
                <a16:creationId xmlns:a16="http://schemas.microsoft.com/office/drawing/2014/main" id="{28F083BB-4FD6-3B4C-0FED-B6DBAD4C2D5F}"/>
              </a:ext>
            </a:extLst>
          </p:cNvPr>
          <p:cNvCxnSpPr>
            <a:cxnSpLocks/>
          </p:cNvCxnSpPr>
          <p:nvPr/>
        </p:nvCxnSpPr>
        <p:spPr>
          <a:xfrm>
            <a:off x="5815584" y="2569464"/>
            <a:ext cx="1179576" cy="749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מחבר חץ ישר 18">
            <a:extLst>
              <a:ext uri="{FF2B5EF4-FFF2-40B4-BE49-F238E27FC236}">
                <a16:creationId xmlns:a16="http://schemas.microsoft.com/office/drawing/2014/main" id="{C286A2A5-F87E-6459-AE18-B4C67673FBB6}"/>
              </a:ext>
            </a:extLst>
          </p:cNvPr>
          <p:cNvCxnSpPr>
            <a:cxnSpLocks/>
          </p:cNvCxnSpPr>
          <p:nvPr/>
        </p:nvCxnSpPr>
        <p:spPr>
          <a:xfrm>
            <a:off x="5897880" y="4498848"/>
            <a:ext cx="1097280" cy="616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תיבת טקסט 26">
            <a:extLst>
              <a:ext uri="{FF2B5EF4-FFF2-40B4-BE49-F238E27FC236}">
                <a16:creationId xmlns:a16="http://schemas.microsoft.com/office/drawing/2014/main" id="{3A311432-82B1-00D7-65D0-B1713000787C}"/>
              </a:ext>
            </a:extLst>
          </p:cNvPr>
          <p:cNvSpPr txBox="1"/>
          <p:nvPr/>
        </p:nvSpPr>
        <p:spPr>
          <a:xfrm>
            <a:off x="0" y="107750"/>
            <a:ext cx="2876750" cy="369332"/>
          </a:xfrm>
          <a:prstGeom prst="rect">
            <a:avLst/>
          </a:prstGeom>
          <a:noFill/>
        </p:spPr>
        <p:txBody>
          <a:bodyPr wrap="none" rtlCol="1">
            <a:spAutoFit/>
          </a:bodyPr>
          <a:lstStyle/>
          <a:p>
            <a:r>
              <a:rPr lang="en-US" b="1" dirty="0"/>
              <a:t>ROUTER 1 CLI OUTPUT</a:t>
            </a:r>
            <a:endParaRPr lang="he-IL" b="1" dirty="0"/>
          </a:p>
        </p:txBody>
      </p:sp>
    </p:spTree>
    <p:extLst>
      <p:ext uri="{BB962C8B-B14F-4D97-AF65-F5344CB8AC3E}">
        <p14:creationId xmlns:p14="http://schemas.microsoft.com/office/powerpoint/2010/main" val="904066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A945E8CF-8EC3-F9DC-EED7-3A698BF1E46A}"/>
              </a:ext>
            </a:extLst>
          </p:cNvPr>
          <p:cNvSpPr>
            <a:spLocks noGrp="1"/>
          </p:cNvSpPr>
          <p:nvPr>
            <p:ph idx="1"/>
          </p:nvPr>
        </p:nvSpPr>
        <p:spPr/>
        <p:txBody>
          <a:bodyPr/>
          <a:lstStyle/>
          <a:p>
            <a:pPr algn="l"/>
            <a:r>
              <a:rPr lang="en-US" dirty="0"/>
              <a:t>Using Ansible for network automation provides numerous advantages. Its simple YAML syntax makes it accessible for users with varying technical expertise. Ansible allows for centralized management of the network, streamlining configuration tasks and reducing device-switching.</a:t>
            </a:r>
          </a:p>
          <a:p>
            <a:pPr algn="l"/>
            <a:r>
              <a:rPr lang="en-US" dirty="0"/>
              <a:t>I used Ansible to create access control lists (ACLs) and apply them to the VTY lines. Additionally, I configured login and exec banners, set up tunnel interfaces, and enabled secrets on all devices for enhanced security. This streamlined the process and ensured consistency across my network devices.</a:t>
            </a:r>
          </a:p>
          <a:p>
            <a:pPr algn="l"/>
            <a:r>
              <a:rPr lang="en-US" dirty="0"/>
              <a:t>Using Ansible also accelerated the process by eliminating the need to configure each device manually, allowing for quicker and more efficient deployment of settings across the network.</a:t>
            </a:r>
            <a:endParaRPr lang="he-IL" dirty="0"/>
          </a:p>
        </p:txBody>
      </p:sp>
      <p:sp>
        <p:nvSpPr>
          <p:cNvPr id="4" name="כותרת 1">
            <a:extLst>
              <a:ext uri="{FF2B5EF4-FFF2-40B4-BE49-F238E27FC236}">
                <a16:creationId xmlns:a16="http://schemas.microsoft.com/office/drawing/2014/main" id="{1F0C0559-BC84-508C-B29D-20F889AC060E}"/>
              </a:ext>
            </a:extLst>
          </p:cNvPr>
          <p:cNvSpPr>
            <a:spLocks noGrp="1"/>
          </p:cNvSpPr>
          <p:nvPr>
            <p:ph type="title"/>
          </p:nvPr>
        </p:nvSpPr>
        <p:spPr>
          <a:xfrm>
            <a:off x="1069975" y="484188"/>
            <a:ext cx="10058400" cy="1609725"/>
          </a:xfrm>
        </p:spPr>
        <p:txBody>
          <a:bodyPr/>
          <a:lstStyle/>
          <a:p>
            <a:r>
              <a:rPr lang="en-US" dirty="0"/>
              <a:t>Automation tool - ansible </a:t>
            </a:r>
            <a:endParaRPr lang="he-IL" dirty="0"/>
          </a:p>
        </p:txBody>
      </p:sp>
    </p:spTree>
    <p:extLst>
      <p:ext uri="{BB962C8B-B14F-4D97-AF65-F5344CB8AC3E}">
        <p14:creationId xmlns:p14="http://schemas.microsoft.com/office/powerpoint/2010/main" val="3772728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F91F007D-E87D-1B5D-3298-464A124F6804}"/>
              </a:ext>
            </a:extLst>
          </p:cNvPr>
          <p:cNvSpPr>
            <a:spLocks noGrp="1"/>
          </p:cNvSpPr>
          <p:nvPr>
            <p:ph idx="1"/>
          </p:nvPr>
        </p:nvSpPr>
        <p:spPr>
          <a:xfrm>
            <a:off x="6096000" y="304230"/>
            <a:ext cx="5593080" cy="2073210"/>
          </a:xfrm>
        </p:spPr>
        <p:txBody>
          <a:bodyPr>
            <a:normAutofit/>
          </a:bodyPr>
          <a:lstStyle/>
          <a:p>
            <a:pPr marL="0" indent="0" algn="l">
              <a:buNone/>
            </a:pPr>
            <a:r>
              <a:rPr lang="en-US" sz="1600" dirty="0"/>
              <a:t>In the </a:t>
            </a:r>
            <a:r>
              <a:rPr lang="en-US" sz="1600" dirty="0" err="1"/>
              <a:t>ansible.cfg</a:t>
            </a:r>
            <a:r>
              <a:rPr lang="en-US" sz="1600" dirty="0"/>
              <a:t> file I created in my home directory , I configured the default settings for Ansible. I specified the inventory file to be ./hosts, which tells Ansible to use this file to find the list of devices. I also disabled host key checking by setting </a:t>
            </a:r>
            <a:r>
              <a:rPr lang="en-US" sz="1600" dirty="0" err="1"/>
              <a:t>host_key_checking</a:t>
            </a:r>
            <a:r>
              <a:rPr lang="en-US" sz="1600" dirty="0"/>
              <a:t> to false, which prevents Ansible from prompting for verification of the SSH host keys. Lastly, I set a timeout of 5 seconds, which defines the maximum time Ansible will wait for a response from the hosts before timing out.</a:t>
            </a:r>
            <a:endParaRPr lang="he-IL" sz="1600" dirty="0"/>
          </a:p>
        </p:txBody>
      </p:sp>
      <p:pic>
        <p:nvPicPr>
          <p:cNvPr id="5" name="תמונה 4">
            <a:extLst>
              <a:ext uri="{FF2B5EF4-FFF2-40B4-BE49-F238E27FC236}">
                <a16:creationId xmlns:a16="http://schemas.microsoft.com/office/drawing/2014/main" id="{503CA394-EB4E-E449-07F8-30492135FC6A}"/>
              </a:ext>
            </a:extLst>
          </p:cNvPr>
          <p:cNvPicPr>
            <a:picLocks noChangeAspect="1"/>
          </p:cNvPicPr>
          <p:nvPr/>
        </p:nvPicPr>
        <p:blipFill>
          <a:blip r:embed="rId2"/>
          <a:stretch>
            <a:fillRect/>
          </a:stretch>
        </p:blipFill>
        <p:spPr>
          <a:xfrm>
            <a:off x="0" y="203646"/>
            <a:ext cx="3981867" cy="1204705"/>
          </a:xfrm>
          <a:prstGeom prst="rect">
            <a:avLst/>
          </a:prstGeom>
        </p:spPr>
      </p:pic>
      <p:pic>
        <p:nvPicPr>
          <p:cNvPr id="9" name="תמונה 8">
            <a:extLst>
              <a:ext uri="{FF2B5EF4-FFF2-40B4-BE49-F238E27FC236}">
                <a16:creationId xmlns:a16="http://schemas.microsoft.com/office/drawing/2014/main" id="{1F8F90F2-50DA-C04F-DD2F-B7CD7BD29C3C}"/>
              </a:ext>
            </a:extLst>
          </p:cNvPr>
          <p:cNvPicPr>
            <a:picLocks noChangeAspect="1"/>
          </p:cNvPicPr>
          <p:nvPr/>
        </p:nvPicPr>
        <p:blipFill>
          <a:blip r:embed="rId3"/>
          <a:stretch>
            <a:fillRect/>
          </a:stretch>
        </p:blipFill>
        <p:spPr>
          <a:xfrm>
            <a:off x="-1" y="1705387"/>
            <a:ext cx="3981867" cy="3398042"/>
          </a:xfrm>
          <a:prstGeom prst="rect">
            <a:avLst/>
          </a:prstGeom>
        </p:spPr>
      </p:pic>
      <p:sp>
        <p:nvSpPr>
          <p:cNvPr id="11" name="תיבת טקסט 10">
            <a:extLst>
              <a:ext uri="{FF2B5EF4-FFF2-40B4-BE49-F238E27FC236}">
                <a16:creationId xmlns:a16="http://schemas.microsoft.com/office/drawing/2014/main" id="{FB16D8CB-3E54-612E-45F4-5ABB49736F6D}"/>
              </a:ext>
            </a:extLst>
          </p:cNvPr>
          <p:cNvSpPr txBox="1"/>
          <p:nvPr/>
        </p:nvSpPr>
        <p:spPr>
          <a:xfrm>
            <a:off x="6096000" y="2624328"/>
            <a:ext cx="6025896" cy="1425390"/>
          </a:xfrm>
          <a:prstGeom prst="rect">
            <a:avLst/>
          </a:prstGeom>
          <a:noFill/>
        </p:spPr>
        <p:txBody>
          <a:bodyPr wrap="square" rtlCol="1">
            <a:spAutoFit/>
          </a:bodyPr>
          <a:lstStyle/>
          <a:p>
            <a:pPr defTabSz="914400" rtl="1">
              <a:lnSpc>
                <a:spcPct val="90000"/>
              </a:lnSpc>
              <a:spcBef>
                <a:spcPts val="1200"/>
              </a:spcBef>
              <a:buClr>
                <a:schemeClr val="accent1">
                  <a:lumMod val="75000"/>
                </a:schemeClr>
              </a:buClr>
              <a:buSzPct val="85000"/>
            </a:pPr>
            <a:r>
              <a:rPr lang="en-US" sz="1600" dirty="0"/>
              <a:t>This image of the inventory file, which organizes the network devices I manage with Ansible into categories like routers and switches. Each entry lists the device names without IP addresses, thanks to DNS resolution. This organization streamlines the execution of playbooks and enhances network management efficiency.</a:t>
            </a:r>
            <a:endParaRPr lang="he-IL" sz="1600" dirty="0"/>
          </a:p>
        </p:txBody>
      </p:sp>
      <p:cxnSp>
        <p:nvCxnSpPr>
          <p:cNvPr id="15" name="מחבר חץ ישר 14">
            <a:extLst>
              <a:ext uri="{FF2B5EF4-FFF2-40B4-BE49-F238E27FC236}">
                <a16:creationId xmlns:a16="http://schemas.microsoft.com/office/drawing/2014/main" id="{91AC1EA2-28D4-F719-A550-82B6D4DB39F1}"/>
              </a:ext>
            </a:extLst>
          </p:cNvPr>
          <p:cNvCxnSpPr>
            <a:cxnSpLocks/>
          </p:cNvCxnSpPr>
          <p:nvPr/>
        </p:nvCxnSpPr>
        <p:spPr>
          <a:xfrm>
            <a:off x="3981866" y="941832"/>
            <a:ext cx="1339942" cy="393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מחבר חץ ישר 16">
            <a:extLst>
              <a:ext uri="{FF2B5EF4-FFF2-40B4-BE49-F238E27FC236}">
                <a16:creationId xmlns:a16="http://schemas.microsoft.com/office/drawing/2014/main" id="{16CD6855-25E7-941B-B5DB-E46484B11601}"/>
              </a:ext>
            </a:extLst>
          </p:cNvPr>
          <p:cNvCxnSpPr>
            <a:cxnSpLocks/>
          </p:cNvCxnSpPr>
          <p:nvPr/>
        </p:nvCxnSpPr>
        <p:spPr>
          <a:xfrm>
            <a:off x="3981866" y="2624328"/>
            <a:ext cx="1339942" cy="393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7983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9CC7D000-D7F3-BEF4-A993-A3039DD53D80}"/>
              </a:ext>
            </a:extLst>
          </p:cNvPr>
          <p:cNvPicPr>
            <a:picLocks noChangeAspect="1"/>
          </p:cNvPicPr>
          <p:nvPr/>
        </p:nvPicPr>
        <p:blipFill>
          <a:blip r:embed="rId2"/>
          <a:stretch>
            <a:fillRect/>
          </a:stretch>
        </p:blipFill>
        <p:spPr>
          <a:xfrm>
            <a:off x="87165" y="51916"/>
            <a:ext cx="3934374" cy="6754168"/>
          </a:xfrm>
          <a:prstGeom prst="rect">
            <a:avLst/>
          </a:prstGeom>
        </p:spPr>
      </p:pic>
      <p:sp>
        <p:nvSpPr>
          <p:cNvPr id="8" name="תיבת טקסט 7">
            <a:extLst>
              <a:ext uri="{FF2B5EF4-FFF2-40B4-BE49-F238E27FC236}">
                <a16:creationId xmlns:a16="http://schemas.microsoft.com/office/drawing/2014/main" id="{720A0057-8541-5C61-98E9-7E9DC86D1B22}"/>
              </a:ext>
            </a:extLst>
          </p:cNvPr>
          <p:cNvSpPr txBox="1"/>
          <p:nvPr/>
        </p:nvSpPr>
        <p:spPr>
          <a:xfrm>
            <a:off x="6949440" y="197346"/>
            <a:ext cx="4709160" cy="6186309"/>
          </a:xfrm>
          <a:prstGeom prst="rect">
            <a:avLst/>
          </a:prstGeom>
          <a:noFill/>
        </p:spPr>
        <p:txBody>
          <a:bodyPr wrap="square" rtlCol="1">
            <a:spAutoFit/>
          </a:bodyPr>
          <a:lstStyle/>
          <a:p>
            <a:r>
              <a:rPr lang="en-US" dirty="0"/>
              <a:t>GOAL - </a:t>
            </a:r>
            <a:r>
              <a:rPr lang="en-US" b="1" dirty="0"/>
              <a:t>This script automates the configuration of Tunnel Interfaces </a:t>
            </a:r>
            <a:r>
              <a:rPr lang="en-US" dirty="0"/>
              <a:t>on Router 1 and Router 2. It is my first script, demonstrating the efficiency of network automation.</a:t>
            </a:r>
          </a:p>
          <a:p>
            <a:endParaRPr lang="en-US" dirty="0"/>
          </a:p>
          <a:p>
            <a:endParaRPr lang="en-US" dirty="0"/>
          </a:p>
          <a:p>
            <a:endParaRPr lang="en-US" dirty="0"/>
          </a:p>
          <a:p>
            <a:r>
              <a:rPr lang="en-US" dirty="0"/>
              <a:t>I created Tunnel 0 on Router 1 with the following configurations: the interface is enabled, assigned an IP address of 10.0.0.0 with a subnet mask of 255.255.255.254, the MTU is set to 1400, the tunnel source is ethernet0/3, and the tunnel destination is 192.168.2.3.</a:t>
            </a:r>
          </a:p>
          <a:p>
            <a:r>
              <a:rPr lang="en-US" dirty="0"/>
              <a:t>Similarly, I created Tunnel 0 on Router 2 with the following settings: the interface is enabled, assigned an IP address of 10.0.0.4 with a subnet mask of 255.255.255.254, the MTU is also set to 1400, the tunnel source is ethernet0/2, and the tunnel destination is 192.168.2.3.</a:t>
            </a:r>
            <a:endParaRPr lang="he-IL" dirty="0"/>
          </a:p>
        </p:txBody>
      </p:sp>
      <p:cxnSp>
        <p:nvCxnSpPr>
          <p:cNvPr id="10" name="מחבר חץ ישר 9">
            <a:extLst>
              <a:ext uri="{FF2B5EF4-FFF2-40B4-BE49-F238E27FC236}">
                <a16:creationId xmlns:a16="http://schemas.microsoft.com/office/drawing/2014/main" id="{B313AA1C-A961-E6B9-E079-93D85FDB2CF6}"/>
              </a:ext>
            </a:extLst>
          </p:cNvPr>
          <p:cNvCxnSpPr>
            <a:cxnSpLocks/>
          </p:cNvCxnSpPr>
          <p:nvPr/>
        </p:nvCxnSpPr>
        <p:spPr>
          <a:xfrm>
            <a:off x="4553712" y="475488"/>
            <a:ext cx="1542288" cy="219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520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מציין מיקום תוכן 4">
            <a:extLst>
              <a:ext uri="{FF2B5EF4-FFF2-40B4-BE49-F238E27FC236}">
                <a16:creationId xmlns:a16="http://schemas.microsoft.com/office/drawing/2014/main" id="{97090412-C184-8866-64A3-5414FC1C6133}"/>
              </a:ext>
            </a:extLst>
          </p:cNvPr>
          <p:cNvPicPr>
            <a:picLocks noGrp="1" noChangeAspect="1"/>
          </p:cNvPicPr>
          <p:nvPr>
            <p:ph idx="1"/>
          </p:nvPr>
        </p:nvPicPr>
        <p:blipFill>
          <a:blip r:embed="rId2"/>
          <a:stretch>
            <a:fillRect/>
          </a:stretch>
        </p:blipFill>
        <p:spPr>
          <a:xfrm>
            <a:off x="210439" y="3429000"/>
            <a:ext cx="11542830" cy="3305642"/>
          </a:xfrm>
        </p:spPr>
      </p:pic>
      <p:sp>
        <p:nvSpPr>
          <p:cNvPr id="6" name="תיבת טקסט 5">
            <a:extLst>
              <a:ext uri="{FF2B5EF4-FFF2-40B4-BE49-F238E27FC236}">
                <a16:creationId xmlns:a16="http://schemas.microsoft.com/office/drawing/2014/main" id="{AE9991E8-FAA3-22D5-E1B1-D08534CA4519}"/>
              </a:ext>
            </a:extLst>
          </p:cNvPr>
          <p:cNvSpPr txBox="1"/>
          <p:nvPr/>
        </p:nvSpPr>
        <p:spPr>
          <a:xfrm>
            <a:off x="676656" y="676656"/>
            <a:ext cx="10250424" cy="1200329"/>
          </a:xfrm>
          <a:prstGeom prst="rect">
            <a:avLst/>
          </a:prstGeom>
          <a:noFill/>
        </p:spPr>
        <p:txBody>
          <a:bodyPr wrap="square" rtlCol="1">
            <a:spAutoFit/>
          </a:bodyPr>
          <a:lstStyle/>
          <a:p>
            <a:r>
              <a:rPr lang="en-US" dirty="0"/>
              <a:t>The output shows that the script executed successfully. The tasks for configuring the Tunnel Interface on both Router 1 and Router 2 were completed without any issues. The "changed=1" status indicates that the configurations were applied correctly, confirming the script's effectiveness in automating the setup of tunnel interfaces.</a:t>
            </a:r>
            <a:endParaRPr lang="he-IL" dirty="0"/>
          </a:p>
        </p:txBody>
      </p:sp>
      <p:cxnSp>
        <p:nvCxnSpPr>
          <p:cNvPr id="8" name="מחבר חץ ישר 7">
            <a:extLst>
              <a:ext uri="{FF2B5EF4-FFF2-40B4-BE49-F238E27FC236}">
                <a16:creationId xmlns:a16="http://schemas.microsoft.com/office/drawing/2014/main" id="{DB07E34F-22F9-1B02-9D4A-3DF224423FDC}"/>
              </a:ext>
            </a:extLst>
          </p:cNvPr>
          <p:cNvCxnSpPr>
            <a:cxnSpLocks/>
          </p:cNvCxnSpPr>
          <p:nvPr/>
        </p:nvCxnSpPr>
        <p:spPr>
          <a:xfrm flipH="1" flipV="1">
            <a:off x="6665976" y="2195792"/>
            <a:ext cx="685800" cy="885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713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C7C52677-863A-4425-4503-D66D3A5DB70D}"/>
              </a:ext>
            </a:extLst>
          </p:cNvPr>
          <p:cNvPicPr>
            <a:picLocks noChangeAspect="1"/>
          </p:cNvPicPr>
          <p:nvPr/>
        </p:nvPicPr>
        <p:blipFill>
          <a:blip r:embed="rId2"/>
          <a:stretch>
            <a:fillRect/>
          </a:stretch>
        </p:blipFill>
        <p:spPr>
          <a:xfrm>
            <a:off x="0" y="146304"/>
            <a:ext cx="4658682" cy="5102352"/>
          </a:xfrm>
          <a:prstGeom prst="rect">
            <a:avLst/>
          </a:prstGeom>
        </p:spPr>
      </p:pic>
      <p:sp>
        <p:nvSpPr>
          <p:cNvPr id="6" name="תיבת טקסט 5">
            <a:extLst>
              <a:ext uri="{FF2B5EF4-FFF2-40B4-BE49-F238E27FC236}">
                <a16:creationId xmlns:a16="http://schemas.microsoft.com/office/drawing/2014/main" id="{1466A34E-3C1F-0D9D-C5AD-B30266577488}"/>
              </a:ext>
            </a:extLst>
          </p:cNvPr>
          <p:cNvSpPr txBox="1"/>
          <p:nvPr/>
        </p:nvSpPr>
        <p:spPr>
          <a:xfrm>
            <a:off x="5486400" y="289679"/>
            <a:ext cx="6483096" cy="3970318"/>
          </a:xfrm>
          <a:prstGeom prst="rect">
            <a:avLst/>
          </a:prstGeom>
          <a:noFill/>
        </p:spPr>
        <p:txBody>
          <a:bodyPr wrap="square" rtlCol="1">
            <a:spAutoFit/>
          </a:bodyPr>
          <a:lstStyle/>
          <a:p>
            <a:r>
              <a:rPr lang="en-US" dirty="0"/>
              <a:t>GOAL - </a:t>
            </a:r>
            <a:r>
              <a:rPr lang="en-US" b="1" dirty="0"/>
              <a:t>This script automates the configuration of SSH settings, Access Control Lists (ACLs), and line settings on all specified routers</a:t>
            </a:r>
            <a:r>
              <a:rPr lang="en-US" dirty="0"/>
              <a:t>. It serves as my second script, showcasing the continued advancement of network automation.</a:t>
            </a:r>
          </a:p>
          <a:p>
            <a:r>
              <a:rPr lang="en-US" dirty="0"/>
              <a:t>I configured SSH version 2 on the devices for enhanced security. Additionally, I created an ACL with the following entries: it </a:t>
            </a:r>
            <a:r>
              <a:rPr lang="en-US" b="1" dirty="0"/>
              <a:t>permits traffic from the 192.168.1.0/24 network and the 192.168.2.128/25 network – meaning the IT department in site 1 and site 2 to gain remote access</a:t>
            </a:r>
            <a:r>
              <a:rPr lang="en-US" dirty="0"/>
              <a:t>. I then applied this access-class to the VTY lines to control incoming SSH connections. Lastly, I set the console line to use local authentication to ensure secure access management.</a:t>
            </a:r>
            <a:endParaRPr lang="he-IL" dirty="0"/>
          </a:p>
        </p:txBody>
      </p:sp>
    </p:spTree>
    <p:extLst>
      <p:ext uri="{BB962C8B-B14F-4D97-AF65-F5344CB8AC3E}">
        <p14:creationId xmlns:p14="http://schemas.microsoft.com/office/powerpoint/2010/main" val="1356065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מציין מיקום תוכן 6">
            <a:extLst>
              <a:ext uri="{FF2B5EF4-FFF2-40B4-BE49-F238E27FC236}">
                <a16:creationId xmlns:a16="http://schemas.microsoft.com/office/drawing/2014/main" id="{6AA16134-1339-7A7D-DA3B-FD471BBF8CA3}"/>
              </a:ext>
            </a:extLst>
          </p:cNvPr>
          <p:cNvPicPr>
            <a:picLocks noGrp="1" noChangeAspect="1"/>
          </p:cNvPicPr>
          <p:nvPr>
            <p:ph idx="1"/>
          </p:nvPr>
        </p:nvPicPr>
        <p:blipFill>
          <a:blip r:embed="rId2"/>
          <a:stretch>
            <a:fillRect/>
          </a:stretch>
        </p:blipFill>
        <p:spPr>
          <a:xfrm>
            <a:off x="0" y="4821002"/>
            <a:ext cx="6272784" cy="2036998"/>
          </a:xfrm>
        </p:spPr>
      </p:pic>
      <p:pic>
        <p:nvPicPr>
          <p:cNvPr id="5" name="תמונה 4">
            <a:extLst>
              <a:ext uri="{FF2B5EF4-FFF2-40B4-BE49-F238E27FC236}">
                <a16:creationId xmlns:a16="http://schemas.microsoft.com/office/drawing/2014/main" id="{182D9520-4497-1030-6288-BB2F98054602}"/>
              </a:ext>
            </a:extLst>
          </p:cNvPr>
          <p:cNvPicPr>
            <a:picLocks noChangeAspect="1"/>
          </p:cNvPicPr>
          <p:nvPr/>
        </p:nvPicPr>
        <p:blipFill>
          <a:blip r:embed="rId3"/>
          <a:stretch>
            <a:fillRect/>
          </a:stretch>
        </p:blipFill>
        <p:spPr>
          <a:xfrm>
            <a:off x="0" y="0"/>
            <a:ext cx="6272784" cy="4821002"/>
          </a:xfrm>
          <a:prstGeom prst="rect">
            <a:avLst/>
          </a:prstGeom>
        </p:spPr>
      </p:pic>
      <p:sp>
        <p:nvSpPr>
          <p:cNvPr id="8" name="תיבת טקסט 7">
            <a:extLst>
              <a:ext uri="{FF2B5EF4-FFF2-40B4-BE49-F238E27FC236}">
                <a16:creationId xmlns:a16="http://schemas.microsoft.com/office/drawing/2014/main" id="{95922880-5838-BD36-410D-23FD9D2EECC3}"/>
              </a:ext>
            </a:extLst>
          </p:cNvPr>
          <p:cNvSpPr txBox="1"/>
          <p:nvPr/>
        </p:nvSpPr>
        <p:spPr>
          <a:xfrm>
            <a:off x="6547104" y="374904"/>
            <a:ext cx="5321808" cy="3139321"/>
          </a:xfrm>
          <a:prstGeom prst="rect">
            <a:avLst/>
          </a:prstGeom>
          <a:noFill/>
        </p:spPr>
        <p:txBody>
          <a:bodyPr wrap="square" rtlCol="1">
            <a:spAutoFit/>
          </a:bodyPr>
          <a:lstStyle/>
          <a:p>
            <a:r>
              <a:rPr lang="en-US" dirty="0"/>
              <a:t>The output indicates that the Ansible playbook ran successfully across all devices. </a:t>
            </a:r>
            <a:r>
              <a:rPr lang="en-US" b="1" dirty="0"/>
              <a:t>SSH was configured to version 2 </a:t>
            </a:r>
            <a:r>
              <a:rPr lang="en-US" dirty="0"/>
              <a:t>for secure communication. New Access Control Lists were loaded without changes, and the </a:t>
            </a:r>
            <a:r>
              <a:rPr lang="en-US" b="1" dirty="0"/>
              <a:t>access-class was applied to the VTY lines</a:t>
            </a:r>
            <a:r>
              <a:rPr lang="en-US" dirty="0"/>
              <a:t>. The console line authentication was updated on several devices, reflecting the implementation of </a:t>
            </a:r>
            <a:r>
              <a:rPr lang="en-US" b="1" dirty="0"/>
              <a:t>local login requirements</a:t>
            </a:r>
            <a:r>
              <a:rPr lang="en-US" dirty="0"/>
              <a:t>. Overall, the playbook effectively enhanced the security and management of the network devices.</a:t>
            </a:r>
            <a:endParaRPr lang="he-IL" dirty="0"/>
          </a:p>
        </p:txBody>
      </p:sp>
    </p:spTree>
    <p:extLst>
      <p:ext uri="{BB962C8B-B14F-4D97-AF65-F5344CB8AC3E}">
        <p14:creationId xmlns:p14="http://schemas.microsoft.com/office/powerpoint/2010/main" val="636337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35BF9797-AD1F-4248-D3C0-69D5479347DF}"/>
              </a:ext>
            </a:extLst>
          </p:cNvPr>
          <p:cNvSpPr txBox="1"/>
          <p:nvPr/>
        </p:nvSpPr>
        <p:spPr>
          <a:xfrm>
            <a:off x="0" y="0"/>
            <a:ext cx="4544568" cy="6771084"/>
          </a:xfrm>
          <a:prstGeom prst="rect">
            <a:avLst/>
          </a:prstGeom>
          <a:noFill/>
        </p:spPr>
        <p:txBody>
          <a:bodyPr wrap="square" rtlCol="1">
            <a:spAutoFit/>
          </a:bodyPr>
          <a:lstStyle/>
          <a:p>
            <a:r>
              <a:rPr lang="en-US" sz="1400" dirty="0"/>
              <a:t> ---</a:t>
            </a:r>
          </a:p>
          <a:p>
            <a:r>
              <a:rPr lang="en-US" sz="1400" dirty="0"/>
              <a:t>- name: </a:t>
            </a:r>
            <a:r>
              <a:rPr lang="en-US" sz="1400" dirty="0" err="1"/>
              <a:t>enable_password</a:t>
            </a:r>
            <a:endParaRPr lang="en-US" sz="1400" dirty="0"/>
          </a:p>
          <a:p>
            <a:r>
              <a:rPr lang="en-US" sz="1400" dirty="0"/>
              <a:t>  hosts: all</a:t>
            </a:r>
          </a:p>
          <a:p>
            <a:r>
              <a:rPr lang="en-US" sz="1400" dirty="0"/>
              <a:t>  </a:t>
            </a:r>
            <a:r>
              <a:rPr lang="en-US" sz="1400" dirty="0" err="1"/>
              <a:t>gather_facts</a:t>
            </a:r>
            <a:r>
              <a:rPr lang="en-US" sz="1400" dirty="0"/>
              <a:t>: false</a:t>
            </a:r>
          </a:p>
          <a:p>
            <a:r>
              <a:rPr lang="en-US" sz="1400" dirty="0"/>
              <a:t>  connection: local</a:t>
            </a:r>
          </a:p>
          <a:p>
            <a:r>
              <a:rPr lang="en-US" sz="1400" dirty="0"/>
              <a:t>  vars:</a:t>
            </a:r>
          </a:p>
          <a:p>
            <a:r>
              <a:rPr lang="en-US" sz="1400" dirty="0"/>
              <a:t>    ACC2_SITE1: 'LSkawm132d5'</a:t>
            </a:r>
          </a:p>
          <a:p>
            <a:r>
              <a:rPr lang="en-US" sz="1400" dirty="0"/>
              <a:t>    ACC1_SITE1: 'aldwm2143k2'</a:t>
            </a:r>
          </a:p>
          <a:p>
            <a:r>
              <a:rPr lang="en-US" sz="1400" dirty="0"/>
              <a:t>    DIS2_SITE1: 'msoa2k32n'</a:t>
            </a:r>
          </a:p>
          <a:p>
            <a:r>
              <a:rPr lang="en-US" sz="1400" dirty="0"/>
              <a:t>    DIS1_SITE1: 'akmn23kn32' </a:t>
            </a:r>
          </a:p>
          <a:p>
            <a:r>
              <a:rPr lang="en-US" sz="1400" dirty="0"/>
              <a:t>    R1_enable_password:  'iloerm394jk'</a:t>
            </a:r>
          </a:p>
          <a:p>
            <a:r>
              <a:rPr lang="en-US" sz="1400" dirty="0"/>
              <a:t>    R2_enable_password:  'wka230jmsa2'</a:t>
            </a:r>
          </a:p>
          <a:p>
            <a:r>
              <a:rPr lang="en-US" sz="1400" dirty="0"/>
              <a:t>    R3_enable_password: 'aol3402k'</a:t>
            </a:r>
          </a:p>
          <a:p>
            <a:r>
              <a:rPr lang="en-US" sz="1400" dirty="0"/>
              <a:t>    R4_enable_password: 'koladwdm2'</a:t>
            </a:r>
          </a:p>
          <a:p>
            <a:r>
              <a:rPr lang="en-US" sz="1400" dirty="0"/>
              <a:t>    ACC_SITE2_enable_password: 'am2momwa232'</a:t>
            </a:r>
          </a:p>
          <a:p>
            <a:r>
              <a:rPr lang="en-US" sz="1400" dirty="0"/>
              <a:t>    ACC_SITE3_enable_password: 'loodk12k3maw0'</a:t>
            </a:r>
          </a:p>
          <a:p>
            <a:r>
              <a:rPr lang="en-US" sz="1400" dirty="0"/>
              <a:t>  </a:t>
            </a:r>
          </a:p>
          <a:p>
            <a:r>
              <a:rPr lang="en-US" sz="1400" dirty="0"/>
              <a:t>  tasks:</a:t>
            </a:r>
          </a:p>
          <a:p>
            <a:r>
              <a:rPr lang="en-US" sz="1400" dirty="0"/>
              <a:t>    - name: Set enable password for R1</a:t>
            </a:r>
          </a:p>
          <a:p>
            <a:r>
              <a:rPr lang="en-US" sz="1400" dirty="0"/>
              <a:t>      </a:t>
            </a:r>
            <a:r>
              <a:rPr lang="en-US" sz="1400" dirty="0" err="1"/>
              <a:t>ios_config</a:t>
            </a:r>
            <a:r>
              <a:rPr lang="en-US" sz="1400" dirty="0"/>
              <a:t>:</a:t>
            </a:r>
          </a:p>
          <a:p>
            <a:r>
              <a:rPr lang="en-US" sz="1400" dirty="0"/>
              <a:t>        lines:</a:t>
            </a:r>
          </a:p>
          <a:p>
            <a:r>
              <a:rPr lang="en-US" sz="1400" dirty="0"/>
              <a:t>          - enable secret {{ R1_enable_password }}</a:t>
            </a:r>
          </a:p>
          <a:p>
            <a:r>
              <a:rPr lang="en-US" sz="1400" dirty="0"/>
              <a:t>      when: </a:t>
            </a:r>
            <a:r>
              <a:rPr lang="en-US" sz="1400" dirty="0" err="1"/>
              <a:t>inventory_hostname</a:t>
            </a:r>
            <a:r>
              <a:rPr lang="en-US" sz="1400" dirty="0"/>
              <a:t> == 'ROUTER1_SITE1’</a:t>
            </a:r>
          </a:p>
          <a:p>
            <a:r>
              <a:rPr lang="en-US" sz="1400" dirty="0"/>
              <a:t>    - name: Set enable password for R2</a:t>
            </a:r>
          </a:p>
          <a:p>
            <a:r>
              <a:rPr lang="en-US" sz="1400" dirty="0"/>
              <a:t>      </a:t>
            </a:r>
            <a:r>
              <a:rPr lang="en-US" sz="1400" dirty="0" err="1"/>
              <a:t>ios_config</a:t>
            </a:r>
            <a:r>
              <a:rPr lang="en-US" sz="1400" dirty="0"/>
              <a:t>:</a:t>
            </a:r>
          </a:p>
          <a:p>
            <a:r>
              <a:rPr lang="en-US" sz="1400" dirty="0"/>
              <a:t>        lines:</a:t>
            </a:r>
          </a:p>
          <a:p>
            <a:r>
              <a:rPr lang="en-US" sz="1400" dirty="0"/>
              <a:t>          - enable secret {{ R2_enable_password }}</a:t>
            </a:r>
          </a:p>
          <a:p>
            <a:r>
              <a:rPr lang="en-US" sz="1400" dirty="0"/>
              <a:t>      when: </a:t>
            </a:r>
            <a:r>
              <a:rPr lang="en-US" sz="1400" dirty="0" err="1"/>
              <a:t>inventory_hostname</a:t>
            </a:r>
            <a:r>
              <a:rPr lang="en-US" sz="1400" dirty="0"/>
              <a:t> == 'ROUTER2_SITE1'</a:t>
            </a:r>
          </a:p>
          <a:p>
            <a:endParaRPr lang="en-US" sz="1400" dirty="0"/>
          </a:p>
          <a:p>
            <a:endParaRPr lang="en-US" sz="1400" dirty="0"/>
          </a:p>
          <a:p>
            <a:endParaRPr lang="en-US" sz="1400" dirty="0"/>
          </a:p>
        </p:txBody>
      </p:sp>
      <p:sp>
        <p:nvSpPr>
          <p:cNvPr id="13" name="תיבת טקסט 12">
            <a:extLst>
              <a:ext uri="{FF2B5EF4-FFF2-40B4-BE49-F238E27FC236}">
                <a16:creationId xmlns:a16="http://schemas.microsoft.com/office/drawing/2014/main" id="{197B1460-FBD9-1640-0B54-33C5AFB705D8}"/>
              </a:ext>
            </a:extLst>
          </p:cNvPr>
          <p:cNvSpPr txBox="1"/>
          <p:nvPr/>
        </p:nvSpPr>
        <p:spPr>
          <a:xfrm>
            <a:off x="6208776" y="155448"/>
            <a:ext cx="5394960" cy="2862322"/>
          </a:xfrm>
          <a:prstGeom prst="rect">
            <a:avLst/>
          </a:prstGeom>
          <a:noFill/>
        </p:spPr>
        <p:txBody>
          <a:bodyPr wrap="square" rtlCol="1">
            <a:spAutoFit/>
          </a:bodyPr>
          <a:lstStyle/>
          <a:p>
            <a:r>
              <a:rPr lang="en-US" dirty="0"/>
              <a:t>This section of the script sets </a:t>
            </a:r>
            <a:r>
              <a:rPr lang="en-US" b="1" dirty="0"/>
              <a:t>enable passwords for Router 1 and Router 2</a:t>
            </a:r>
            <a:r>
              <a:rPr lang="en-US" dirty="0"/>
              <a:t>.</a:t>
            </a:r>
          </a:p>
          <a:p>
            <a:r>
              <a:rPr lang="en-US" dirty="0"/>
              <a:t> The passwords are defined as variables: R1_enable_password is set to 'iloerm394jk' for Router 1, and R2_enable_password is set to 'wka230jmsa2' for Router 2.</a:t>
            </a:r>
          </a:p>
          <a:p>
            <a:r>
              <a:rPr lang="en-US" dirty="0"/>
              <a:t> The script applies these passwords using the enable secret command </a:t>
            </a:r>
            <a:r>
              <a:rPr lang="en-US" b="1" dirty="0"/>
              <a:t>based on the hostname of each router, ensuring that the appropriate password is configured on the correct device</a:t>
            </a:r>
            <a:r>
              <a:rPr lang="en-US" dirty="0"/>
              <a:t>.</a:t>
            </a:r>
            <a:endParaRPr lang="he-IL" dirty="0"/>
          </a:p>
        </p:txBody>
      </p:sp>
    </p:spTree>
    <p:extLst>
      <p:ext uri="{BB962C8B-B14F-4D97-AF65-F5344CB8AC3E}">
        <p14:creationId xmlns:p14="http://schemas.microsoft.com/office/powerpoint/2010/main" val="56996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17BD43C-EDE0-252D-D095-65E9EFB4C0BA}"/>
              </a:ext>
            </a:extLst>
          </p:cNvPr>
          <p:cNvSpPr>
            <a:spLocks noGrp="1"/>
          </p:cNvSpPr>
          <p:nvPr>
            <p:ph type="title"/>
          </p:nvPr>
        </p:nvSpPr>
        <p:spPr>
          <a:xfrm>
            <a:off x="996696" y="33904"/>
            <a:ext cx="10058400" cy="1609344"/>
          </a:xfrm>
        </p:spPr>
        <p:txBody>
          <a:bodyPr>
            <a:normAutofit/>
          </a:bodyPr>
          <a:lstStyle/>
          <a:p>
            <a:r>
              <a:rPr lang="en-US" dirty="0"/>
              <a:t>Layer 2 Security Enhancements</a:t>
            </a:r>
            <a:endParaRPr lang="he-IL" dirty="0"/>
          </a:p>
        </p:txBody>
      </p:sp>
      <p:sp>
        <p:nvSpPr>
          <p:cNvPr id="5" name="Rectangle 2">
            <a:extLst>
              <a:ext uri="{FF2B5EF4-FFF2-40B4-BE49-F238E27FC236}">
                <a16:creationId xmlns:a16="http://schemas.microsoft.com/office/drawing/2014/main" id="{EE579EBF-E2B7-C2FD-5995-865D2317A63D}"/>
              </a:ext>
            </a:extLst>
          </p:cNvPr>
          <p:cNvSpPr>
            <a:spLocks noGrp="1" noChangeArrowheads="1"/>
          </p:cNvSpPr>
          <p:nvPr>
            <p:ph idx="1"/>
          </p:nvPr>
        </p:nvSpPr>
        <p:spPr bwMode="auto">
          <a:xfrm>
            <a:off x="395395" y="1595479"/>
            <a:ext cx="10193357"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l" rtl="0" eaLnBrk="0" fontAlgn="base" hangingPunct="0">
              <a:lnSpc>
                <a:spcPct val="100000"/>
              </a:lnSpc>
              <a:spcBef>
                <a:spcPct val="0"/>
              </a:spcBef>
              <a:spcAft>
                <a:spcPct val="0"/>
              </a:spcAft>
              <a:buClrTx/>
              <a:buSzTx/>
              <a:buNone/>
            </a:pPr>
            <a:r>
              <a:rPr lang="en-US" sz="1600" dirty="0"/>
              <a:t>I created a native VLAN to streamline the management of untagged traffic and improve network efficiency. For the IT department, I established a dedicated VLAN to ensure that their resources are organized and secure, allowing for improved performance and enhanced security measures. Similarly, I created a separate VLAN for the HR department, providing them with a distinct space that facilitates better access control and security for sensitive information.</a:t>
            </a:r>
          </a:p>
          <a:p>
            <a:pPr marL="0" indent="0" algn="l" rtl="0" eaLnBrk="0" fontAlgn="base" hangingPunct="0">
              <a:lnSpc>
                <a:spcPct val="100000"/>
              </a:lnSpc>
              <a:spcBef>
                <a:spcPct val="0"/>
              </a:spcBef>
              <a:spcAft>
                <a:spcPct val="0"/>
              </a:spcAft>
              <a:buClrTx/>
              <a:buSzTx/>
              <a:buNone/>
            </a:pPr>
            <a:r>
              <a:rPr lang="en-US" sz="1600" dirty="0"/>
              <a:t>Additionally, I configured a dedicated VLAN for unused and powered-off ports in any site, to ensure that if an intruder tries to activate them, they will not be able to penetrate the network. These configurations enhance overall network security by segmenting traffic, reducing the risk of unauthorized access, and ensuring that each department can operate efficiently within its designated space.</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t>Of course, each of these VLANs is assigned a unique VLAN ID per site to enhance security and minimize the risk of cross-site vulnerabilities.</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t>ARP Inspection was implemented to prevent ARP spoofing attacks, ensuring that only valid ARP traffic is processed. By validating ARP requests and responses, it enhances network security and maintains the integrity of device communications.</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7" name="תיבת טקסט 6">
            <a:extLst>
              <a:ext uri="{FF2B5EF4-FFF2-40B4-BE49-F238E27FC236}">
                <a16:creationId xmlns:a16="http://schemas.microsoft.com/office/drawing/2014/main" id="{866AA8D7-A3E8-7401-602F-2FD430E72DE0}"/>
              </a:ext>
            </a:extLst>
          </p:cNvPr>
          <p:cNvSpPr txBox="1"/>
          <p:nvPr/>
        </p:nvSpPr>
        <p:spPr>
          <a:xfrm>
            <a:off x="3381429" y="6150572"/>
            <a:ext cx="7673667" cy="523220"/>
          </a:xfrm>
          <a:prstGeom prst="rect">
            <a:avLst/>
          </a:prstGeom>
          <a:noFill/>
        </p:spPr>
        <p:txBody>
          <a:bodyPr wrap="square" rtlCol="1">
            <a:spAutoFit/>
          </a:bodyPr>
          <a:lstStyle/>
          <a:p>
            <a:r>
              <a:rPr lang="en-US" sz="1400" dirty="0"/>
              <a:t>Note: At the end of each explanation in the presentation, you will find the corresponding configuration details, including the specific commands used</a:t>
            </a:r>
            <a:endParaRPr lang="he-IL" sz="1400" dirty="0"/>
          </a:p>
        </p:txBody>
      </p:sp>
    </p:spTree>
    <p:extLst>
      <p:ext uri="{BB962C8B-B14F-4D97-AF65-F5344CB8AC3E}">
        <p14:creationId xmlns:p14="http://schemas.microsoft.com/office/powerpoint/2010/main" val="2357291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B19711A9-E4DA-3DE5-7604-031E74368B82}"/>
              </a:ext>
            </a:extLst>
          </p:cNvPr>
          <p:cNvPicPr>
            <a:picLocks noChangeAspect="1"/>
          </p:cNvPicPr>
          <p:nvPr/>
        </p:nvPicPr>
        <p:blipFill>
          <a:blip r:embed="rId2"/>
          <a:stretch>
            <a:fillRect/>
          </a:stretch>
        </p:blipFill>
        <p:spPr>
          <a:xfrm>
            <a:off x="115630" y="0"/>
            <a:ext cx="4462659" cy="6773243"/>
          </a:xfrm>
          <a:prstGeom prst="rect">
            <a:avLst/>
          </a:prstGeom>
        </p:spPr>
      </p:pic>
      <p:sp>
        <p:nvSpPr>
          <p:cNvPr id="6" name="תיבת טקסט 5">
            <a:extLst>
              <a:ext uri="{FF2B5EF4-FFF2-40B4-BE49-F238E27FC236}">
                <a16:creationId xmlns:a16="http://schemas.microsoft.com/office/drawing/2014/main" id="{12E400D0-1B2A-0B36-3BB9-51DEE1F2A33D}"/>
              </a:ext>
            </a:extLst>
          </p:cNvPr>
          <p:cNvSpPr txBox="1"/>
          <p:nvPr/>
        </p:nvSpPr>
        <p:spPr>
          <a:xfrm>
            <a:off x="5605272" y="219456"/>
            <a:ext cx="5907024" cy="1754326"/>
          </a:xfrm>
          <a:prstGeom prst="rect">
            <a:avLst/>
          </a:prstGeom>
          <a:noFill/>
        </p:spPr>
        <p:txBody>
          <a:bodyPr wrap="square" rtlCol="1">
            <a:spAutoFit/>
          </a:bodyPr>
          <a:lstStyle/>
          <a:p>
            <a:r>
              <a:rPr lang="en-US" b="1" dirty="0"/>
              <a:t>This is the second part of the script</a:t>
            </a:r>
            <a:r>
              <a:rPr lang="en-US" dirty="0"/>
              <a:t>, which </a:t>
            </a:r>
            <a:r>
              <a:rPr lang="en-US" b="1" dirty="0"/>
              <a:t>sets enable passwords for Router 3, Router 4. </a:t>
            </a:r>
            <a:r>
              <a:rPr lang="en-US" dirty="0"/>
              <a:t>Additionally, it sets enable passwords for access devices: ACC1_SITE1 with the password 'aldwm2143k2', ACC2_SITE1 with 'LSkawm132d5', and DIS1_SITE1 with 'akmn23kn32'. </a:t>
            </a:r>
            <a:endParaRPr lang="he-IL" dirty="0"/>
          </a:p>
        </p:txBody>
      </p:sp>
    </p:spTree>
    <p:extLst>
      <p:ext uri="{BB962C8B-B14F-4D97-AF65-F5344CB8AC3E}">
        <p14:creationId xmlns:p14="http://schemas.microsoft.com/office/powerpoint/2010/main" val="1366139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2C8A1D21-1A95-A00B-0E97-2CEC6F31F413}"/>
              </a:ext>
            </a:extLst>
          </p:cNvPr>
          <p:cNvPicPr>
            <a:picLocks noChangeAspect="1"/>
          </p:cNvPicPr>
          <p:nvPr/>
        </p:nvPicPr>
        <p:blipFill>
          <a:blip r:embed="rId2"/>
          <a:stretch>
            <a:fillRect/>
          </a:stretch>
        </p:blipFill>
        <p:spPr>
          <a:xfrm>
            <a:off x="0" y="0"/>
            <a:ext cx="4041998" cy="4615072"/>
          </a:xfrm>
          <a:prstGeom prst="rect">
            <a:avLst/>
          </a:prstGeom>
        </p:spPr>
      </p:pic>
      <p:sp>
        <p:nvSpPr>
          <p:cNvPr id="5" name="תיבת טקסט 4">
            <a:extLst>
              <a:ext uri="{FF2B5EF4-FFF2-40B4-BE49-F238E27FC236}">
                <a16:creationId xmlns:a16="http://schemas.microsoft.com/office/drawing/2014/main" id="{23D91F2B-DA3B-F48D-8FC5-7D0C74271E69}"/>
              </a:ext>
            </a:extLst>
          </p:cNvPr>
          <p:cNvSpPr txBox="1"/>
          <p:nvPr/>
        </p:nvSpPr>
        <p:spPr>
          <a:xfrm>
            <a:off x="5769864" y="219456"/>
            <a:ext cx="5614416" cy="2585323"/>
          </a:xfrm>
          <a:prstGeom prst="rect">
            <a:avLst/>
          </a:prstGeom>
          <a:noFill/>
        </p:spPr>
        <p:txBody>
          <a:bodyPr wrap="square" rtlCol="1">
            <a:spAutoFit/>
          </a:bodyPr>
          <a:lstStyle/>
          <a:p>
            <a:r>
              <a:rPr lang="en-US" dirty="0"/>
              <a:t>This is the last part of the script, which sets the </a:t>
            </a:r>
            <a:r>
              <a:rPr lang="en-US" b="1" dirty="0"/>
              <a:t>enable passwords for DIS2_SITE1</a:t>
            </a:r>
            <a:r>
              <a:rPr lang="en-US" dirty="0"/>
              <a:t>, using the password defined as DIS2_SITE1, which is 'msoa2k32n</a:t>
            </a:r>
            <a:r>
              <a:rPr lang="en-US" b="1" dirty="0"/>
              <a:t>'. Next, it sets the enable password for ACC_SITE2</a:t>
            </a:r>
            <a:r>
              <a:rPr lang="en-US" dirty="0"/>
              <a:t>, utilizing the variable ACC_SITE2_enable_password with the value 'am2momwa232'. Lastly, it </a:t>
            </a:r>
            <a:r>
              <a:rPr lang="en-US" b="1" dirty="0"/>
              <a:t>sets the password for ACC_SITE3</a:t>
            </a:r>
            <a:r>
              <a:rPr lang="en-US" dirty="0"/>
              <a:t> using ACC_SITE3_enable_password, which is 'loodk12k3maw0'. </a:t>
            </a:r>
            <a:endParaRPr lang="he-IL" dirty="0"/>
          </a:p>
        </p:txBody>
      </p:sp>
    </p:spTree>
    <p:extLst>
      <p:ext uri="{BB962C8B-B14F-4D97-AF65-F5344CB8AC3E}">
        <p14:creationId xmlns:p14="http://schemas.microsoft.com/office/powerpoint/2010/main" val="223363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תמונה 6">
            <a:extLst>
              <a:ext uri="{FF2B5EF4-FFF2-40B4-BE49-F238E27FC236}">
                <a16:creationId xmlns:a16="http://schemas.microsoft.com/office/drawing/2014/main" id="{D8DF1691-08C3-230B-0E0E-D20F99568770}"/>
              </a:ext>
            </a:extLst>
          </p:cNvPr>
          <p:cNvPicPr>
            <a:picLocks noChangeAspect="1"/>
          </p:cNvPicPr>
          <p:nvPr/>
        </p:nvPicPr>
        <p:blipFill>
          <a:blip r:embed="rId2"/>
          <a:stretch>
            <a:fillRect/>
          </a:stretch>
        </p:blipFill>
        <p:spPr>
          <a:xfrm>
            <a:off x="0" y="1353312"/>
            <a:ext cx="7034564" cy="2404872"/>
          </a:xfrm>
          <a:prstGeom prst="rect">
            <a:avLst/>
          </a:prstGeom>
        </p:spPr>
      </p:pic>
      <p:sp>
        <p:nvSpPr>
          <p:cNvPr id="9" name="תיבת טקסט 8">
            <a:extLst>
              <a:ext uri="{FF2B5EF4-FFF2-40B4-BE49-F238E27FC236}">
                <a16:creationId xmlns:a16="http://schemas.microsoft.com/office/drawing/2014/main" id="{1F2571EC-38AE-EC61-4D6D-AB7340AD6FCD}"/>
              </a:ext>
            </a:extLst>
          </p:cNvPr>
          <p:cNvSpPr txBox="1"/>
          <p:nvPr/>
        </p:nvSpPr>
        <p:spPr>
          <a:xfrm>
            <a:off x="6848856" y="2889504"/>
            <a:ext cx="4544568" cy="369332"/>
          </a:xfrm>
          <a:prstGeom prst="rect">
            <a:avLst/>
          </a:prstGeom>
          <a:noFill/>
        </p:spPr>
        <p:txBody>
          <a:bodyPr wrap="square" rtlCol="1">
            <a:spAutoFit/>
          </a:bodyPr>
          <a:lstStyle/>
          <a:p>
            <a:endParaRPr lang="he-IL" dirty="0"/>
          </a:p>
        </p:txBody>
      </p:sp>
      <p:sp>
        <p:nvSpPr>
          <p:cNvPr id="10" name="תיבת טקסט 9">
            <a:extLst>
              <a:ext uri="{FF2B5EF4-FFF2-40B4-BE49-F238E27FC236}">
                <a16:creationId xmlns:a16="http://schemas.microsoft.com/office/drawing/2014/main" id="{E0E69BBF-02F2-03DE-915E-C1C02B04F557}"/>
              </a:ext>
            </a:extLst>
          </p:cNvPr>
          <p:cNvSpPr txBox="1"/>
          <p:nvPr/>
        </p:nvSpPr>
        <p:spPr>
          <a:xfrm>
            <a:off x="7717536" y="393192"/>
            <a:ext cx="4096512" cy="5632311"/>
          </a:xfrm>
          <a:prstGeom prst="rect">
            <a:avLst/>
          </a:prstGeom>
          <a:noFill/>
        </p:spPr>
        <p:txBody>
          <a:bodyPr wrap="square" rtlCol="1">
            <a:spAutoFit/>
          </a:bodyPr>
          <a:lstStyle/>
          <a:p>
            <a:r>
              <a:rPr lang="en-US" dirty="0"/>
              <a:t>In the output, we can see that each device executed its corresponding task successfully, with the changed=1 status indicating that the enable password was set correctly. The term skipping appears for nine tasks on each device, which shows that they did not apply changes for tasks not applicable to them. This behavior is expected because the script uses conditionals based on the </a:t>
            </a:r>
            <a:r>
              <a:rPr lang="en-US" dirty="0" err="1"/>
              <a:t>inventory_hostname</a:t>
            </a:r>
            <a:r>
              <a:rPr lang="en-US" dirty="0"/>
              <a:t> to determine which enable password to set. Each device correctly skipped the tasks that were not relevant, confirming that the logic in the playbook is functioning as intended. Overall, the playbook ran smoothly, and all devices updated their enable passwords without errors.</a:t>
            </a:r>
            <a:endParaRPr lang="he-IL" dirty="0"/>
          </a:p>
        </p:txBody>
      </p:sp>
    </p:spTree>
    <p:extLst>
      <p:ext uri="{BB962C8B-B14F-4D97-AF65-F5344CB8AC3E}">
        <p14:creationId xmlns:p14="http://schemas.microsoft.com/office/powerpoint/2010/main" val="2967219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מציין מיקום תוכן 4">
            <a:extLst>
              <a:ext uri="{FF2B5EF4-FFF2-40B4-BE49-F238E27FC236}">
                <a16:creationId xmlns:a16="http://schemas.microsoft.com/office/drawing/2014/main" id="{79CF4C5F-A1CA-3FE0-93E6-44E71C299162}"/>
              </a:ext>
            </a:extLst>
          </p:cNvPr>
          <p:cNvPicPr>
            <a:picLocks noGrp="1" noChangeAspect="1"/>
          </p:cNvPicPr>
          <p:nvPr>
            <p:ph idx="1"/>
          </p:nvPr>
        </p:nvPicPr>
        <p:blipFill>
          <a:blip r:embed="rId2"/>
          <a:stretch>
            <a:fillRect/>
          </a:stretch>
        </p:blipFill>
        <p:spPr>
          <a:xfrm>
            <a:off x="0" y="0"/>
            <a:ext cx="6270781" cy="6501892"/>
          </a:xfrm>
        </p:spPr>
      </p:pic>
      <p:sp>
        <p:nvSpPr>
          <p:cNvPr id="6" name="תיבת טקסט 5">
            <a:extLst>
              <a:ext uri="{FF2B5EF4-FFF2-40B4-BE49-F238E27FC236}">
                <a16:creationId xmlns:a16="http://schemas.microsoft.com/office/drawing/2014/main" id="{30093584-865D-7B75-5EFC-11E752355AB1}"/>
              </a:ext>
            </a:extLst>
          </p:cNvPr>
          <p:cNvSpPr txBox="1"/>
          <p:nvPr/>
        </p:nvSpPr>
        <p:spPr>
          <a:xfrm>
            <a:off x="6345936" y="1078484"/>
            <a:ext cx="5921365" cy="830997"/>
          </a:xfrm>
          <a:prstGeom prst="rect">
            <a:avLst/>
          </a:prstGeom>
          <a:noFill/>
        </p:spPr>
        <p:txBody>
          <a:bodyPr wrap="none" rtlCol="1">
            <a:spAutoFit/>
          </a:bodyPr>
          <a:lstStyle/>
          <a:p>
            <a:r>
              <a:rPr lang="en-US" sz="2400" dirty="0"/>
              <a:t>A script creating exec and login banners</a:t>
            </a:r>
          </a:p>
          <a:p>
            <a:r>
              <a:rPr lang="en-US" sz="2400" dirty="0"/>
              <a:t>For all of my devices.</a:t>
            </a:r>
            <a:endParaRPr lang="he-IL" sz="2400" dirty="0"/>
          </a:p>
        </p:txBody>
      </p:sp>
    </p:spTree>
    <p:extLst>
      <p:ext uri="{BB962C8B-B14F-4D97-AF65-F5344CB8AC3E}">
        <p14:creationId xmlns:p14="http://schemas.microsoft.com/office/powerpoint/2010/main" val="2742888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תיבת טקסט 5">
            <a:extLst>
              <a:ext uri="{FF2B5EF4-FFF2-40B4-BE49-F238E27FC236}">
                <a16:creationId xmlns:a16="http://schemas.microsoft.com/office/drawing/2014/main" id="{D6AF2A18-F503-7578-C03E-E39CDA5BD0B0}"/>
              </a:ext>
            </a:extLst>
          </p:cNvPr>
          <p:cNvSpPr txBox="1"/>
          <p:nvPr/>
        </p:nvSpPr>
        <p:spPr>
          <a:xfrm>
            <a:off x="353568" y="1340485"/>
            <a:ext cx="4511040" cy="4801314"/>
          </a:xfrm>
          <a:prstGeom prst="rect">
            <a:avLst/>
          </a:prstGeom>
          <a:noFill/>
        </p:spPr>
        <p:txBody>
          <a:bodyPr wrap="square" rtlCol="1">
            <a:spAutoFit/>
          </a:bodyPr>
          <a:lstStyle/>
          <a:p>
            <a:r>
              <a:rPr lang="en-US" dirty="0"/>
              <a:t>---</a:t>
            </a:r>
          </a:p>
          <a:p>
            <a:r>
              <a:rPr lang="en-US" dirty="0"/>
              <a:t>- name: Display running config and show output</a:t>
            </a:r>
          </a:p>
          <a:p>
            <a:r>
              <a:rPr lang="en-US" dirty="0"/>
              <a:t>  hosts: {{ </a:t>
            </a:r>
            <a:r>
              <a:rPr lang="en-US" dirty="0" err="1"/>
              <a:t>target_device</a:t>
            </a:r>
            <a:r>
              <a:rPr lang="en-US" dirty="0"/>
              <a:t> }}</a:t>
            </a:r>
          </a:p>
          <a:p>
            <a:r>
              <a:rPr lang="en-US" dirty="0"/>
              <a:t>  </a:t>
            </a:r>
            <a:r>
              <a:rPr lang="en-US" dirty="0" err="1"/>
              <a:t>gather_facts</a:t>
            </a:r>
            <a:r>
              <a:rPr lang="en-US" dirty="0"/>
              <a:t>: false</a:t>
            </a:r>
          </a:p>
          <a:p>
            <a:r>
              <a:rPr lang="en-US" dirty="0"/>
              <a:t>  connection: local</a:t>
            </a:r>
          </a:p>
          <a:p>
            <a:r>
              <a:rPr lang="en-US" dirty="0"/>
              <a:t>  tasks:</a:t>
            </a:r>
          </a:p>
          <a:p>
            <a:r>
              <a:rPr lang="en-US" dirty="0"/>
              <a:t>    - name: Show running configuration</a:t>
            </a:r>
          </a:p>
          <a:p>
            <a:r>
              <a:rPr lang="en-US" dirty="0"/>
              <a:t>      </a:t>
            </a:r>
            <a:r>
              <a:rPr lang="en-US" dirty="0" err="1"/>
              <a:t>ios_command</a:t>
            </a:r>
            <a:r>
              <a:rPr lang="en-US" dirty="0"/>
              <a:t>:</a:t>
            </a:r>
          </a:p>
          <a:p>
            <a:r>
              <a:rPr lang="en-US" dirty="0"/>
              <a:t>        commands:</a:t>
            </a:r>
          </a:p>
          <a:p>
            <a:r>
              <a:rPr lang="en-US" dirty="0"/>
              <a:t>          - show running-config</a:t>
            </a:r>
          </a:p>
          <a:p>
            <a:r>
              <a:rPr lang="en-US" dirty="0"/>
              <a:t>        timeout: 30</a:t>
            </a:r>
          </a:p>
          <a:p>
            <a:r>
              <a:rPr lang="en-US" dirty="0"/>
              <a:t>      register: result </a:t>
            </a:r>
          </a:p>
          <a:p>
            <a:endParaRPr lang="en-US" dirty="0"/>
          </a:p>
          <a:p>
            <a:r>
              <a:rPr lang="en-US" dirty="0"/>
              <a:t>    - name: Display running config in lines</a:t>
            </a:r>
          </a:p>
          <a:p>
            <a:r>
              <a:rPr lang="en-US" dirty="0"/>
              <a:t>      debug:</a:t>
            </a:r>
          </a:p>
          <a:p>
            <a:r>
              <a:rPr lang="en-US" dirty="0"/>
              <a:t>        msg: "{{ </a:t>
            </a:r>
            <a:r>
              <a:rPr lang="en-US" dirty="0" err="1"/>
              <a:t>result.stdout_lines</a:t>
            </a:r>
            <a:r>
              <a:rPr lang="en-US" dirty="0"/>
              <a:t> }}"</a:t>
            </a:r>
          </a:p>
        </p:txBody>
      </p:sp>
      <p:sp>
        <p:nvSpPr>
          <p:cNvPr id="2" name="תיבת טקסט 1">
            <a:extLst>
              <a:ext uri="{FF2B5EF4-FFF2-40B4-BE49-F238E27FC236}">
                <a16:creationId xmlns:a16="http://schemas.microsoft.com/office/drawing/2014/main" id="{307A5F9F-C36F-341E-6EBD-1D88188E6F7A}"/>
              </a:ext>
            </a:extLst>
          </p:cNvPr>
          <p:cNvSpPr txBox="1"/>
          <p:nvPr/>
        </p:nvSpPr>
        <p:spPr>
          <a:xfrm>
            <a:off x="188087" y="67004"/>
            <a:ext cx="5370322" cy="1200329"/>
          </a:xfrm>
          <a:prstGeom prst="rect">
            <a:avLst/>
          </a:prstGeom>
          <a:noFill/>
        </p:spPr>
        <p:txBody>
          <a:bodyPr wrap="square" rtlCol="1">
            <a:spAutoFit/>
          </a:bodyPr>
          <a:lstStyle/>
          <a:p>
            <a:r>
              <a:rPr lang="en-US" sz="2400" b="1" dirty="0"/>
              <a:t>A script pulling the Show running-config of a device</a:t>
            </a:r>
          </a:p>
          <a:p>
            <a:r>
              <a:rPr lang="en-US" sz="2400" b="1" dirty="0"/>
              <a:t>And displaying it on cli </a:t>
            </a:r>
            <a:endParaRPr lang="he-IL" sz="2400" b="1" dirty="0"/>
          </a:p>
        </p:txBody>
      </p:sp>
      <p:pic>
        <p:nvPicPr>
          <p:cNvPr id="7" name="תמונה 6">
            <a:extLst>
              <a:ext uri="{FF2B5EF4-FFF2-40B4-BE49-F238E27FC236}">
                <a16:creationId xmlns:a16="http://schemas.microsoft.com/office/drawing/2014/main" id="{5D7D093E-C48F-517F-A36C-EFC47AC0314A}"/>
              </a:ext>
            </a:extLst>
          </p:cNvPr>
          <p:cNvPicPr>
            <a:picLocks noChangeAspect="1"/>
          </p:cNvPicPr>
          <p:nvPr/>
        </p:nvPicPr>
        <p:blipFill>
          <a:blip r:embed="rId2"/>
          <a:stretch>
            <a:fillRect/>
          </a:stretch>
        </p:blipFill>
        <p:spPr>
          <a:xfrm>
            <a:off x="5220499" y="1143000"/>
            <a:ext cx="6971501" cy="4822750"/>
          </a:xfrm>
          <a:prstGeom prst="rect">
            <a:avLst/>
          </a:prstGeom>
        </p:spPr>
      </p:pic>
    </p:spTree>
    <p:extLst>
      <p:ext uri="{BB962C8B-B14F-4D97-AF65-F5344CB8AC3E}">
        <p14:creationId xmlns:p14="http://schemas.microsoft.com/office/powerpoint/2010/main" val="38496873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תיבת טקסט 7">
            <a:extLst>
              <a:ext uri="{FF2B5EF4-FFF2-40B4-BE49-F238E27FC236}">
                <a16:creationId xmlns:a16="http://schemas.microsoft.com/office/drawing/2014/main" id="{FA0598D6-C91A-8BF1-BA4E-8B538BB99A42}"/>
              </a:ext>
            </a:extLst>
          </p:cNvPr>
          <p:cNvSpPr txBox="1"/>
          <p:nvPr/>
        </p:nvSpPr>
        <p:spPr>
          <a:xfrm>
            <a:off x="197231" y="169709"/>
            <a:ext cx="5370322" cy="1200329"/>
          </a:xfrm>
          <a:prstGeom prst="rect">
            <a:avLst/>
          </a:prstGeom>
          <a:noFill/>
        </p:spPr>
        <p:txBody>
          <a:bodyPr wrap="square" rtlCol="1">
            <a:spAutoFit/>
          </a:bodyPr>
          <a:lstStyle/>
          <a:p>
            <a:r>
              <a:rPr lang="en-US" sz="2400" b="1" dirty="0"/>
              <a:t>A script pulling the </a:t>
            </a:r>
            <a:r>
              <a:rPr lang="en-US" sz="2400" b="1" dirty="0" err="1"/>
              <a:t>nvram</a:t>
            </a:r>
            <a:r>
              <a:rPr lang="en-US" sz="2400" b="1" dirty="0"/>
              <a:t> of all devices and saves them in “backups” directory</a:t>
            </a:r>
            <a:endParaRPr lang="he-IL" sz="2400" b="1" dirty="0"/>
          </a:p>
        </p:txBody>
      </p:sp>
      <p:pic>
        <p:nvPicPr>
          <p:cNvPr id="7" name="תמונה 6">
            <a:extLst>
              <a:ext uri="{FF2B5EF4-FFF2-40B4-BE49-F238E27FC236}">
                <a16:creationId xmlns:a16="http://schemas.microsoft.com/office/drawing/2014/main" id="{87C5E730-9BB1-0F54-16C3-4F5C217C77AE}"/>
              </a:ext>
            </a:extLst>
          </p:cNvPr>
          <p:cNvPicPr>
            <a:picLocks noChangeAspect="1"/>
          </p:cNvPicPr>
          <p:nvPr/>
        </p:nvPicPr>
        <p:blipFill>
          <a:blip r:embed="rId2"/>
          <a:stretch>
            <a:fillRect/>
          </a:stretch>
        </p:blipFill>
        <p:spPr>
          <a:xfrm>
            <a:off x="0" y="1345824"/>
            <a:ext cx="4563112" cy="3562847"/>
          </a:xfrm>
          <a:prstGeom prst="rect">
            <a:avLst/>
          </a:prstGeom>
        </p:spPr>
      </p:pic>
      <p:pic>
        <p:nvPicPr>
          <p:cNvPr id="12" name="תמונה 11">
            <a:extLst>
              <a:ext uri="{FF2B5EF4-FFF2-40B4-BE49-F238E27FC236}">
                <a16:creationId xmlns:a16="http://schemas.microsoft.com/office/drawing/2014/main" id="{37392846-FBDC-0F1C-92F7-18A79CB91ACD}"/>
              </a:ext>
            </a:extLst>
          </p:cNvPr>
          <p:cNvPicPr>
            <a:picLocks noChangeAspect="1"/>
          </p:cNvPicPr>
          <p:nvPr/>
        </p:nvPicPr>
        <p:blipFill>
          <a:blip r:embed="rId3"/>
          <a:stretch>
            <a:fillRect/>
          </a:stretch>
        </p:blipFill>
        <p:spPr>
          <a:xfrm>
            <a:off x="5330944" y="1370038"/>
            <a:ext cx="6861056" cy="3661392"/>
          </a:xfrm>
          <a:prstGeom prst="rect">
            <a:avLst/>
          </a:prstGeom>
        </p:spPr>
      </p:pic>
    </p:spTree>
    <p:extLst>
      <p:ext uri="{BB962C8B-B14F-4D97-AF65-F5344CB8AC3E}">
        <p14:creationId xmlns:p14="http://schemas.microsoft.com/office/powerpoint/2010/main" val="3077844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7B67C34-3854-AC85-CD64-95FC0B341723}"/>
              </a:ext>
            </a:extLst>
          </p:cNvPr>
          <p:cNvSpPr>
            <a:spLocks noGrp="1"/>
          </p:cNvSpPr>
          <p:nvPr>
            <p:ph type="title"/>
          </p:nvPr>
        </p:nvSpPr>
        <p:spPr>
          <a:xfrm>
            <a:off x="231648" y="0"/>
            <a:ext cx="10058400" cy="1609344"/>
          </a:xfrm>
        </p:spPr>
        <p:txBody>
          <a:bodyPr/>
          <a:lstStyle/>
          <a:p>
            <a:r>
              <a:rPr lang="en-US" dirty="0"/>
              <a:t>Strengthening Security with SSH</a:t>
            </a:r>
            <a:endParaRPr lang="he-IL" dirty="0"/>
          </a:p>
        </p:txBody>
      </p:sp>
      <p:sp>
        <p:nvSpPr>
          <p:cNvPr id="4" name="תיבת טקסט 3">
            <a:extLst>
              <a:ext uri="{FF2B5EF4-FFF2-40B4-BE49-F238E27FC236}">
                <a16:creationId xmlns:a16="http://schemas.microsoft.com/office/drawing/2014/main" id="{0473F6CA-CC6A-4ED6-6ACB-9094FD35071A}"/>
              </a:ext>
            </a:extLst>
          </p:cNvPr>
          <p:cNvSpPr txBox="1"/>
          <p:nvPr/>
        </p:nvSpPr>
        <p:spPr>
          <a:xfrm>
            <a:off x="676656" y="1042416"/>
            <a:ext cx="7434072" cy="2585323"/>
          </a:xfrm>
          <a:prstGeom prst="rect">
            <a:avLst/>
          </a:prstGeom>
          <a:noFill/>
        </p:spPr>
        <p:txBody>
          <a:bodyPr wrap="square" rtlCol="1">
            <a:spAutoFit/>
          </a:bodyPr>
          <a:lstStyle/>
          <a:p>
            <a:endParaRPr lang="en-US" dirty="0"/>
          </a:p>
          <a:p>
            <a:r>
              <a:rPr lang="en-US" b="1" dirty="0"/>
              <a:t>Enabling SSH </a:t>
            </a:r>
          </a:p>
          <a:p>
            <a:r>
              <a:rPr lang="en-US" dirty="0"/>
              <a:t>SSH was enabled on all devices with several key configurations. The domain name "</a:t>
            </a:r>
            <a:r>
              <a:rPr lang="en-US" dirty="0" err="1"/>
              <a:t>eitan.lab</a:t>
            </a:r>
            <a:r>
              <a:rPr lang="en-US" dirty="0"/>
              <a:t>" was set, along with their hostname for identification. The command "transport input ssh" was applied to the VTY lines to disable insecure protocols like Telnet. RSA keys were generated with "crypto key generate </a:t>
            </a:r>
            <a:r>
              <a:rPr lang="en-US" dirty="0" err="1"/>
              <a:t>rsa</a:t>
            </a:r>
            <a:r>
              <a:rPr lang="en-US" dirty="0"/>
              <a:t>," and "</a:t>
            </a:r>
            <a:r>
              <a:rPr lang="en-US" dirty="0" err="1"/>
              <a:t>ip</a:t>
            </a:r>
            <a:r>
              <a:rPr lang="en-US" dirty="0"/>
              <a:t> ssh version 2" was configured to enforce SSH version 2, which enhances security. These steps establish a secure environment for remote management.</a:t>
            </a:r>
          </a:p>
        </p:txBody>
      </p:sp>
      <p:pic>
        <p:nvPicPr>
          <p:cNvPr id="6" name="תמונה 5">
            <a:extLst>
              <a:ext uri="{FF2B5EF4-FFF2-40B4-BE49-F238E27FC236}">
                <a16:creationId xmlns:a16="http://schemas.microsoft.com/office/drawing/2014/main" id="{2F2F99D4-4C9D-81E6-643F-7AB65CAEFF69}"/>
              </a:ext>
            </a:extLst>
          </p:cNvPr>
          <p:cNvPicPr>
            <a:picLocks noChangeAspect="1"/>
          </p:cNvPicPr>
          <p:nvPr/>
        </p:nvPicPr>
        <p:blipFill>
          <a:blip r:embed="rId2"/>
          <a:stretch>
            <a:fillRect/>
          </a:stretch>
        </p:blipFill>
        <p:spPr>
          <a:xfrm>
            <a:off x="676656" y="3810619"/>
            <a:ext cx="6958584" cy="2958035"/>
          </a:xfrm>
          <a:prstGeom prst="rect">
            <a:avLst/>
          </a:prstGeom>
        </p:spPr>
      </p:pic>
    </p:spTree>
    <p:extLst>
      <p:ext uri="{BB962C8B-B14F-4D97-AF65-F5344CB8AC3E}">
        <p14:creationId xmlns:p14="http://schemas.microsoft.com/office/powerpoint/2010/main" val="3143424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a:extLst>
              <a:ext uri="{FF2B5EF4-FFF2-40B4-BE49-F238E27FC236}">
                <a16:creationId xmlns:a16="http://schemas.microsoft.com/office/drawing/2014/main" id="{3DC0EE5C-3FB3-F067-DFE0-B07BC68C1DC0}"/>
              </a:ext>
            </a:extLst>
          </p:cNvPr>
          <p:cNvPicPr>
            <a:picLocks noChangeAspect="1"/>
          </p:cNvPicPr>
          <p:nvPr/>
        </p:nvPicPr>
        <p:blipFill>
          <a:blip r:embed="rId2"/>
          <a:stretch>
            <a:fillRect/>
          </a:stretch>
        </p:blipFill>
        <p:spPr>
          <a:xfrm>
            <a:off x="0" y="0"/>
            <a:ext cx="6281928" cy="3922776"/>
          </a:xfrm>
          <a:prstGeom prst="rect">
            <a:avLst/>
          </a:prstGeom>
        </p:spPr>
      </p:pic>
      <p:sp>
        <p:nvSpPr>
          <p:cNvPr id="6" name="תיבת טקסט 5">
            <a:extLst>
              <a:ext uri="{FF2B5EF4-FFF2-40B4-BE49-F238E27FC236}">
                <a16:creationId xmlns:a16="http://schemas.microsoft.com/office/drawing/2014/main" id="{0C9B4C66-5EFF-4971-592D-8F8CAF102164}"/>
              </a:ext>
            </a:extLst>
          </p:cNvPr>
          <p:cNvSpPr txBox="1"/>
          <p:nvPr/>
        </p:nvSpPr>
        <p:spPr>
          <a:xfrm>
            <a:off x="6967728" y="374904"/>
            <a:ext cx="4828032" cy="5632311"/>
          </a:xfrm>
          <a:prstGeom prst="rect">
            <a:avLst/>
          </a:prstGeom>
          <a:noFill/>
        </p:spPr>
        <p:txBody>
          <a:bodyPr wrap="square" rtlCol="1">
            <a:spAutoFit/>
          </a:bodyPr>
          <a:lstStyle/>
          <a:p>
            <a:r>
              <a:rPr lang="en-US" dirty="0"/>
              <a:t>In this configuration example from Site 1, four VLANs have been implemented:</a:t>
            </a:r>
          </a:p>
          <a:p>
            <a:pPr>
              <a:buFont typeface="+mj-lt"/>
              <a:buAutoNum type="arabicPeriod"/>
            </a:pPr>
            <a:r>
              <a:rPr lang="en-US" b="1" dirty="0"/>
              <a:t>VLAN for Powered-Off Ports:</a:t>
            </a:r>
            <a:r>
              <a:rPr lang="en-US" dirty="0"/>
              <a:t> This VLAN is designated for unused ports, ensuring that they do not inadvertently connect to the network.</a:t>
            </a:r>
          </a:p>
          <a:p>
            <a:pPr>
              <a:buFont typeface="+mj-lt"/>
              <a:buAutoNum type="arabicPeriod"/>
            </a:pPr>
            <a:r>
              <a:rPr lang="en-US" b="1" dirty="0"/>
              <a:t>Native VLAN:</a:t>
            </a:r>
            <a:r>
              <a:rPr lang="en-US" dirty="0"/>
              <a:t> VLAN 12 is set as the native VLAN, facilitating the management of untagged traffic.</a:t>
            </a:r>
          </a:p>
          <a:p>
            <a:pPr>
              <a:buFont typeface="+mj-lt"/>
              <a:buAutoNum type="arabicPeriod"/>
            </a:pPr>
            <a:r>
              <a:rPr lang="en-US" b="1" dirty="0"/>
              <a:t>VLAN for IT:</a:t>
            </a:r>
            <a:r>
              <a:rPr lang="en-US" dirty="0"/>
              <a:t> VLAN 100 is specifically created for the IT department, ensuring organized and secure access to network resources.</a:t>
            </a:r>
          </a:p>
          <a:p>
            <a:pPr>
              <a:buFont typeface="+mj-lt"/>
              <a:buAutoNum type="arabicPeriod"/>
            </a:pPr>
            <a:r>
              <a:rPr lang="en-US" b="1" dirty="0"/>
              <a:t>VLAN for HR:</a:t>
            </a:r>
            <a:r>
              <a:rPr lang="en-US" dirty="0"/>
              <a:t> VLAN 143 is dedicated to the HR department, providing a secure environment for handling sensitive information.</a:t>
            </a:r>
          </a:p>
          <a:p>
            <a:r>
              <a:rPr lang="en-US" i="1" dirty="0"/>
              <a:t>Note: At this site, both IT and HR personnel are active, resulting in two broadcast domains for both departments.</a:t>
            </a:r>
            <a:endParaRPr lang="en-US" dirty="0"/>
          </a:p>
        </p:txBody>
      </p:sp>
      <p:cxnSp>
        <p:nvCxnSpPr>
          <p:cNvPr id="14" name="מחבר חץ ישר 13">
            <a:extLst>
              <a:ext uri="{FF2B5EF4-FFF2-40B4-BE49-F238E27FC236}">
                <a16:creationId xmlns:a16="http://schemas.microsoft.com/office/drawing/2014/main" id="{85A92674-8AFD-0BCD-2F31-F15003BC42BF}"/>
              </a:ext>
            </a:extLst>
          </p:cNvPr>
          <p:cNvCxnSpPr>
            <a:cxnSpLocks/>
          </p:cNvCxnSpPr>
          <p:nvPr/>
        </p:nvCxnSpPr>
        <p:spPr>
          <a:xfrm>
            <a:off x="6391656" y="832104"/>
            <a:ext cx="457200" cy="667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919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מציין מיקום תוכן 6">
            <a:extLst>
              <a:ext uri="{FF2B5EF4-FFF2-40B4-BE49-F238E27FC236}">
                <a16:creationId xmlns:a16="http://schemas.microsoft.com/office/drawing/2014/main" id="{62DD5724-A2EF-9C48-1759-5F8528B6C1FA}"/>
              </a:ext>
            </a:extLst>
          </p:cNvPr>
          <p:cNvSpPr>
            <a:spLocks noGrp="1"/>
          </p:cNvSpPr>
          <p:nvPr>
            <p:ph idx="1"/>
          </p:nvPr>
        </p:nvSpPr>
        <p:spPr>
          <a:xfrm>
            <a:off x="1066800" y="274320"/>
            <a:ext cx="10058400" cy="5870448"/>
          </a:xfrm>
        </p:spPr>
        <p:txBody>
          <a:bodyPr>
            <a:normAutofit/>
          </a:bodyPr>
          <a:lstStyle/>
          <a:p>
            <a:pPr marL="0" indent="0" algn="l" rtl="0" eaLnBrk="0" fontAlgn="base" hangingPunct="0">
              <a:lnSpc>
                <a:spcPct val="100000"/>
              </a:lnSpc>
              <a:spcBef>
                <a:spcPct val="0"/>
              </a:spcBef>
              <a:spcAft>
                <a:spcPct val="0"/>
              </a:spcAft>
              <a:buClrTx/>
              <a:buSzTx/>
              <a:buNone/>
            </a:pPr>
            <a:r>
              <a:rPr lang="en-US" sz="1800" b="1" dirty="0"/>
              <a:t>port channel- </a:t>
            </a:r>
            <a:r>
              <a:rPr lang="en-US" sz="1800" dirty="0"/>
              <a:t>implemented Port Channel LACP (Link Aggregation Control Protocol) between the distribution and access switches, as well as among the distribution switches themselves, to enhance network resilience and bandwidth. By aggregating multiple physical links into a single logical connection, LACP provides redundancy; if one link fails, traffic is seamlessly redirected through the remaining links. This configuration not only improves overall throughput but also enhances security by minimizing the risk of network disruptions. Additionally, LACP helps balance the load across the aggregated links, optimizing performance while maintaining a secure and efficient Layer 2 environment.</a:t>
            </a:r>
          </a:p>
          <a:p>
            <a:pPr marL="0" indent="0" algn="l" rtl="0" eaLnBrk="0" fontAlgn="base" hangingPunct="0">
              <a:lnSpc>
                <a:spcPct val="100000"/>
              </a:lnSpc>
              <a:spcBef>
                <a:spcPct val="0"/>
              </a:spcBef>
              <a:spcAft>
                <a:spcPct val="0"/>
              </a:spcAft>
              <a:buClrTx/>
              <a:buSzTx/>
              <a:buNone/>
            </a:pPr>
            <a:endParaRPr lang="en-US" sz="1800" dirty="0"/>
          </a:p>
          <a:p>
            <a:pPr marL="0" indent="0" algn="l" rtl="0" eaLnBrk="0" fontAlgn="base" hangingPunct="0">
              <a:lnSpc>
                <a:spcPct val="100000"/>
              </a:lnSpc>
              <a:spcBef>
                <a:spcPct val="0"/>
              </a:spcBef>
              <a:spcAft>
                <a:spcPct val="0"/>
              </a:spcAft>
              <a:buClrTx/>
              <a:buSzTx/>
              <a:buNone/>
            </a:pPr>
            <a:r>
              <a:rPr lang="en-US" sz="1800" b="1" dirty="0"/>
              <a:t>Port security </a:t>
            </a:r>
            <a:r>
              <a:rPr lang="en-US" sz="1800" dirty="0"/>
              <a:t>-Port Security helps protect against MAC flooding, unauthorized access, and MAC spoofing by limiting network access to authorized devices only. This strengthens network security and prevents attackers from overwhelming or impersonating devices on end-user ports.</a:t>
            </a:r>
          </a:p>
          <a:p>
            <a:pPr marL="0" indent="0" algn="l" rtl="0" eaLnBrk="0" fontAlgn="base" hangingPunct="0">
              <a:lnSpc>
                <a:spcPct val="100000"/>
              </a:lnSpc>
              <a:spcBef>
                <a:spcPct val="0"/>
              </a:spcBef>
              <a:spcAft>
                <a:spcPct val="0"/>
              </a:spcAft>
              <a:buClrTx/>
              <a:buSzTx/>
              <a:buNone/>
            </a:pPr>
            <a:endParaRPr lang="en-US" sz="1800" dirty="0"/>
          </a:p>
          <a:p>
            <a:pPr marL="0" indent="0" algn="l" rtl="0" eaLnBrk="0" fontAlgn="base" hangingPunct="0">
              <a:lnSpc>
                <a:spcPct val="100000"/>
              </a:lnSpc>
              <a:spcBef>
                <a:spcPct val="0"/>
              </a:spcBef>
              <a:spcAft>
                <a:spcPct val="0"/>
              </a:spcAft>
              <a:buClrTx/>
              <a:buSzTx/>
              <a:buNone/>
            </a:pPr>
            <a:r>
              <a:rPr lang="en-US" sz="1800" dirty="0"/>
              <a:t> I configured Port Security with the default max count of 1, restrict violation mode, and used the mac address sticky feature. Using the mac-address sticky feature allows the switch to automatically learn and lock each device’s MAC address to its specific port(saves it to RAM, in order to save it non temporarily you need to use ‘WR’ or ‘copy running-config startup-config’ providing seamless management. The restrict mode blocks unauthorized devices ate users. This setup enhances control and stability across end-user connections, making the network more secure against potential attacks.</a:t>
            </a:r>
          </a:p>
          <a:p>
            <a:pPr marL="0" indent="0" algn="l" rtl="0" eaLnBrk="0" fontAlgn="base" hangingPunct="0">
              <a:lnSpc>
                <a:spcPct val="100000"/>
              </a:lnSpc>
              <a:spcBef>
                <a:spcPct val="0"/>
              </a:spcBef>
              <a:spcAft>
                <a:spcPct val="0"/>
              </a:spcAft>
              <a:buClrTx/>
              <a:buSzTx/>
              <a:buNone/>
            </a:pPr>
            <a:endParaRPr lang="en-US" sz="1800" dirty="0"/>
          </a:p>
          <a:p>
            <a:pPr algn="l"/>
            <a:endParaRPr lang="he-IL" sz="1600" dirty="0"/>
          </a:p>
        </p:txBody>
      </p:sp>
      <p:sp>
        <p:nvSpPr>
          <p:cNvPr id="8" name="תיבת טקסט 7">
            <a:extLst>
              <a:ext uri="{FF2B5EF4-FFF2-40B4-BE49-F238E27FC236}">
                <a16:creationId xmlns:a16="http://schemas.microsoft.com/office/drawing/2014/main" id="{0C24AF3A-DF8D-9597-1B75-93AFAA7C13E9}"/>
              </a:ext>
            </a:extLst>
          </p:cNvPr>
          <p:cNvSpPr txBox="1"/>
          <p:nvPr/>
        </p:nvSpPr>
        <p:spPr>
          <a:xfrm>
            <a:off x="3381429" y="6150572"/>
            <a:ext cx="7673667" cy="523220"/>
          </a:xfrm>
          <a:prstGeom prst="rect">
            <a:avLst/>
          </a:prstGeom>
          <a:noFill/>
        </p:spPr>
        <p:txBody>
          <a:bodyPr wrap="square" rtlCol="1">
            <a:spAutoFit/>
          </a:bodyPr>
          <a:lstStyle/>
          <a:p>
            <a:r>
              <a:rPr lang="en-US" sz="1400" dirty="0"/>
              <a:t>Note: At the end of each explanation in the presentation, you will find the corresponding configuration details, including the specific commands used</a:t>
            </a:r>
            <a:endParaRPr lang="he-IL" sz="1400" dirty="0"/>
          </a:p>
        </p:txBody>
      </p:sp>
    </p:spTree>
    <p:extLst>
      <p:ext uri="{BB962C8B-B14F-4D97-AF65-F5344CB8AC3E}">
        <p14:creationId xmlns:p14="http://schemas.microsoft.com/office/powerpoint/2010/main" val="2856595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מציין מיקום תוכן 4">
            <a:extLst>
              <a:ext uri="{FF2B5EF4-FFF2-40B4-BE49-F238E27FC236}">
                <a16:creationId xmlns:a16="http://schemas.microsoft.com/office/drawing/2014/main" id="{A50CF75E-0518-D622-9832-057EC0EEFF85}"/>
              </a:ext>
            </a:extLst>
          </p:cNvPr>
          <p:cNvPicPr>
            <a:picLocks noGrp="1" noChangeAspect="1"/>
          </p:cNvPicPr>
          <p:nvPr>
            <p:ph idx="1"/>
          </p:nvPr>
        </p:nvPicPr>
        <p:blipFill>
          <a:blip r:embed="rId2"/>
          <a:stretch>
            <a:fillRect/>
          </a:stretch>
        </p:blipFill>
        <p:spPr>
          <a:xfrm>
            <a:off x="0" y="0"/>
            <a:ext cx="5888736" cy="6857999"/>
          </a:xfrm>
        </p:spPr>
      </p:pic>
      <p:cxnSp>
        <p:nvCxnSpPr>
          <p:cNvPr id="10" name="מחבר חץ ישר 9">
            <a:extLst>
              <a:ext uri="{FF2B5EF4-FFF2-40B4-BE49-F238E27FC236}">
                <a16:creationId xmlns:a16="http://schemas.microsoft.com/office/drawing/2014/main" id="{CFAEF416-BA82-11EC-1DD6-5F1FCAFA1137}"/>
              </a:ext>
            </a:extLst>
          </p:cNvPr>
          <p:cNvCxnSpPr>
            <a:cxnSpLocks/>
          </p:cNvCxnSpPr>
          <p:nvPr/>
        </p:nvCxnSpPr>
        <p:spPr>
          <a:xfrm>
            <a:off x="6010527" y="164593"/>
            <a:ext cx="761748" cy="186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תיבת טקסט 12">
            <a:extLst>
              <a:ext uri="{FF2B5EF4-FFF2-40B4-BE49-F238E27FC236}">
                <a16:creationId xmlns:a16="http://schemas.microsoft.com/office/drawing/2014/main" id="{1FB214E7-25EB-B855-E34F-BA0D0DFF2003}"/>
              </a:ext>
            </a:extLst>
          </p:cNvPr>
          <p:cNvSpPr txBox="1"/>
          <p:nvPr/>
        </p:nvSpPr>
        <p:spPr>
          <a:xfrm>
            <a:off x="6010527" y="350901"/>
            <a:ext cx="5888736" cy="3693319"/>
          </a:xfrm>
          <a:prstGeom prst="rect">
            <a:avLst/>
          </a:prstGeom>
          <a:noFill/>
        </p:spPr>
        <p:txBody>
          <a:bodyPr wrap="square" rtlCol="1">
            <a:spAutoFit/>
          </a:bodyPr>
          <a:lstStyle/>
          <a:p>
            <a:r>
              <a:rPr lang="en-US" dirty="0"/>
              <a:t>In this example from another distribution switch at Site 1, there are three Port Channel bundles configured, each comprising three links. All links are marked with "P" (Protocol), indicating they are active and managed by a link aggregation protocol, such as LACP or PAGP.  This configuration enhances bandwidth and provides redundancy, ensuring that traffic can be balanced across the active links. In the output of the show EtherChannel summary command, the "U" (Up) status indicates that the links are operational and forwarding traffic, while the "P" signifies that they are part of a protocol-based EtherChannel.</a:t>
            </a:r>
            <a:endParaRPr lang="he-IL" dirty="0"/>
          </a:p>
        </p:txBody>
      </p:sp>
    </p:spTree>
    <p:extLst>
      <p:ext uri="{BB962C8B-B14F-4D97-AF65-F5344CB8AC3E}">
        <p14:creationId xmlns:p14="http://schemas.microsoft.com/office/powerpoint/2010/main" val="2404805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תמונה 15">
            <a:extLst>
              <a:ext uri="{FF2B5EF4-FFF2-40B4-BE49-F238E27FC236}">
                <a16:creationId xmlns:a16="http://schemas.microsoft.com/office/drawing/2014/main" id="{A6D68C42-296F-3F33-DC0F-BA587E65BC13}"/>
              </a:ext>
            </a:extLst>
          </p:cNvPr>
          <p:cNvPicPr>
            <a:picLocks noChangeAspect="1"/>
          </p:cNvPicPr>
          <p:nvPr/>
        </p:nvPicPr>
        <p:blipFill>
          <a:blip r:embed="rId2"/>
          <a:stretch>
            <a:fillRect/>
          </a:stretch>
        </p:blipFill>
        <p:spPr>
          <a:xfrm>
            <a:off x="0" y="0"/>
            <a:ext cx="4809744" cy="5344159"/>
          </a:xfrm>
          <a:prstGeom prst="rect">
            <a:avLst/>
          </a:prstGeom>
        </p:spPr>
      </p:pic>
      <p:sp>
        <p:nvSpPr>
          <p:cNvPr id="4" name="כותרת 1">
            <a:extLst>
              <a:ext uri="{FF2B5EF4-FFF2-40B4-BE49-F238E27FC236}">
                <a16:creationId xmlns:a16="http://schemas.microsoft.com/office/drawing/2014/main" id="{B40D2023-C105-C26A-D94D-881CE87F605D}"/>
              </a:ext>
            </a:extLst>
          </p:cNvPr>
          <p:cNvSpPr>
            <a:spLocks noGrp="1"/>
          </p:cNvSpPr>
          <p:nvPr>
            <p:ph idx="1"/>
          </p:nvPr>
        </p:nvSpPr>
        <p:spPr>
          <a:xfrm>
            <a:off x="7150608" y="457201"/>
            <a:ext cx="5041392" cy="5394325"/>
          </a:xfrm>
        </p:spPr>
        <p:txBody>
          <a:bodyPr/>
          <a:lstStyle/>
          <a:p>
            <a:pPr marL="0" indent="0">
              <a:buNone/>
            </a:pPr>
            <a:r>
              <a:rPr lang="he-IL" sz="1800" dirty="0"/>
              <a:t>***</a:t>
            </a:r>
            <a:r>
              <a:rPr lang="en-US" sz="1800" dirty="0"/>
              <a:t>a Port Channel interface is configured like any other physical interface after the command channel-group [group id] mode [mode].</a:t>
            </a:r>
          </a:p>
          <a:p>
            <a:pPr marL="0" indent="0">
              <a:buNone/>
            </a:pPr>
            <a:r>
              <a:rPr lang="en-US" sz="1800" dirty="0"/>
              <a:t>[group id]: This specifies the Port Channel group number assigned to the interface. You cannot assign two bundles with identical group IDs, as this will overwrite the existing bundle.</a:t>
            </a:r>
          </a:p>
          <a:p>
            <a:pPr marL="0" indent="0">
              <a:buNone/>
            </a:pPr>
            <a:r>
              <a:rPr lang="en-US" sz="1800" dirty="0"/>
              <a:t>[mode]: This defines the mode of operation for the EtherChannel, such as on, active (for LACP), passive (for LACP), desirable, or auto (for PAGP</a:t>
            </a:r>
            <a:r>
              <a:rPr lang="en-US" dirty="0"/>
              <a:t>).</a:t>
            </a:r>
            <a:endParaRPr lang="he-IL" dirty="0"/>
          </a:p>
        </p:txBody>
      </p:sp>
      <p:cxnSp>
        <p:nvCxnSpPr>
          <p:cNvPr id="8" name="מחבר חץ ישר 7">
            <a:extLst>
              <a:ext uri="{FF2B5EF4-FFF2-40B4-BE49-F238E27FC236}">
                <a16:creationId xmlns:a16="http://schemas.microsoft.com/office/drawing/2014/main" id="{C9035E55-2547-33E6-1A8D-246608AB20CD}"/>
              </a:ext>
            </a:extLst>
          </p:cNvPr>
          <p:cNvCxnSpPr>
            <a:cxnSpLocks/>
          </p:cNvCxnSpPr>
          <p:nvPr/>
        </p:nvCxnSpPr>
        <p:spPr>
          <a:xfrm flipV="1">
            <a:off x="4916424" y="795528"/>
            <a:ext cx="1255776" cy="64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56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B19AED17-4839-03F4-FB7E-32A0F8A22578}"/>
              </a:ext>
            </a:extLst>
          </p:cNvPr>
          <p:cNvSpPr>
            <a:spLocks noGrp="1"/>
          </p:cNvSpPr>
          <p:nvPr>
            <p:ph idx="1"/>
          </p:nvPr>
        </p:nvSpPr>
        <p:spPr>
          <a:xfrm>
            <a:off x="5993774" y="64008"/>
            <a:ext cx="6096000" cy="5454396"/>
          </a:xfrm>
        </p:spPr>
        <p:txBody>
          <a:bodyPr/>
          <a:lstStyle/>
          <a:p>
            <a:pPr marL="0" indent="0" algn="l">
              <a:buNone/>
            </a:pPr>
            <a:r>
              <a:rPr lang="en-US" sz="1800" dirty="0"/>
              <a:t>- an example from an access switch in site 1 , where Port Security is enabled on interface e0/0 with violation restrict. The maximum number of MAC addresses is set to the default value of 1, and this is currently the count of MAC addresses learned on this interface.</a:t>
            </a:r>
            <a:endParaRPr lang="he-IL" sz="1800" dirty="0"/>
          </a:p>
        </p:txBody>
      </p:sp>
      <p:pic>
        <p:nvPicPr>
          <p:cNvPr id="5" name="תמונה 4">
            <a:extLst>
              <a:ext uri="{FF2B5EF4-FFF2-40B4-BE49-F238E27FC236}">
                <a16:creationId xmlns:a16="http://schemas.microsoft.com/office/drawing/2014/main" id="{82DF05CB-90E2-EC87-A585-9C142C8DA772}"/>
              </a:ext>
            </a:extLst>
          </p:cNvPr>
          <p:cNvPicPr>
            <a:picLocks noChangeAspect="1"/>
          </p:cNvPicPr>
          <p:nvPr/>
        </p:nvPicPr>
        <p:blipFill>
          <a:blip r:embed="rId2"/>
          <a:stretch>
            <a:fillRect/>
          </a:stretch>
        </p:blipFill>
        <p:spPr>
          <a:xfrm>
            <a:off x="-1" y="1"/>
            <a:ext cx="4718305" cy="2076075"/>
          </a:xfrm>
          <a:prstGeom prst="rect">
            <a:avLst/>
          </a:prstGeom>
        </p:spPr>
      </p:pic>
      <p:pic>
        <p:nvPicPr>
          <p:cNvPr id="7" name="תמונה 6">
            <a:extLst>
              <a:ext uri="{FF2B5EF4-FFF2-40B4-BE49-F238E27FC236}">
                <a16:creationId xmlns:a16="http://schemas.microsoft.com/office/drawing/2014/main" id="{C0E68A13-42D1-5A4B-4CD9-1471F1AD806D}"/>
              </a:ext>
            </a:extLst>
          </p:cNvPr>
          <p:cNvPicPr>
            <a:picLocks noChangeAspect="1"/>
          </p:cNvPicPr>
          <p:nvPr/>
        </p:nvPicPr>
        <p:blipFill>
          <a:blip r:embed="rId3"/>
          <a:stretch>
            <a:fillRect/>
          </a:stretch>
        </p:blipFill>
        <p:spPr>
          <a:xfrm>
            <a:off x="0" y="2285340"/>
            <a:ext cx="4824462" cy="1845548"/>
          </a:xfrm>
          <a:prstGeom prst="rect">
            <a:avLst/>
          </a:prstGeom>
        </p:spPr>
      </p:pic>
      <p:cxnSp>
        <p:nvCxnSpPr>
          <p:cNvPr id="9" name="מחבר חץ ישר 8">
            <a:extLst>
              <a:ext uri="{FF2B5EF4-FFF2-40B4-BE49-F238E27FC236}">
                <a16:creationId xmlns:a16="http://schemas.microsoft.com/office/drawing/2014/main" id="{8CD44FE0-4AD1-5B34-3998-190ECB321631}"/>
              </a:ext>
            </a:extLst>
          </p:cNvPr>
          <p:cNvCxnSpPr>
            <a:cxnSpLocks/>
          </p:cNvCxnSpPr>
          <p:nvPr/>
        </p:nvCxnSpPr>
        <p:spPr>
          <a:xfrm>
            <a:off x="4706304" y="630856"/>
            <a:ext cx="1278324" cy="255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תיבת טקסט 10">
            <a:extLst>
              <a:ext uri="{FF2B5EF4-FFF2-40B4-BE49-F238E27FC236}">
                <a16:creationId xmlns:a16="http://schemas.microsoft.com/office/drawing/2014/main" id="{3A769A22-4DC5-8804-2018-6145B9FC275C}"/>
              </a:ext>
            </a:extLst>
          </p:cNvPr>
          <p:cNvSpPr txBox="1"/>
          <p:nvPr/>
        </p:nvSpPr>
        <p:spPr>
          <a:xfrm>
            <a:off x="5846948" y="1517056"/>
            <a:ext cx="5221224" cy="4247317"/>
          </a:xfrm>
          <a:prstGeom prst="rect">
            <a:avLst/>
          </a:prstGeom>
          <a:noFill/>
        </p:spPr>
        <p:txBody>
          <a:bodyPr wrap="square" rtlCol="1">
            <a:spAutoFit/>
          </a:bodyPr>
          <a:lstStyle/>
          <a:p>
            <a:pPr marL="285750" indent="-285750">
              <a:buFontTx/>
              <a:buChar char="-"/>
            </a:pPr>
            <a:r>
              <a:rPr lang="en-US" dirty="0"/>
              <a:t>sticky MAC addressing is enabled, and it has successfully captured the MAC address of the connected device. This feature enhances security by automatically associating the device's MAC address with the corresponding port, ensuring that only authorized devices can access the network.</a:t>
            </a:r>
          </a:p>
          <a:p>
            <a:pPr marL="285750" indent="-285750">
              <a:buFontTx/>
              <a:buChar char="-"/>
            </a:pPr>
            <a:endParaRPr lang="en-US" dirty="0"/>
          </a:p>
          <a:p>
            <a:pPr marL="285750" indent="-285750">
              <a:buFontTx/>
              <a:buChar char="-"/>
            </a:pPr>
            <a:r>
              <a:rPr lang="en-US" dirty="0"/>
              <a:t>The last MAC address is aabb.cc00.0c00 from VLAN 100. Address aging is disabled, which means that the learned MAC address will not be removed from the MAC address table after a period of inactivity. the status of the port is secured, indicating that Port Security is actively protecting the port.</a:t>
            </a:r>
            <a:endParaRPr lang="he-IL" dirty="0"/>
          </a:p>
        </p:txBody>
      </p:sp>
      <p:cxnSp>
        <p:nvCxnSpPr>
          <p:cNvPr id="14" name="מחבר חץ ישר 13">
            <a:extLst>
              <a:ext uri="{FF2B5EF4-FFF2-40B4-BE49-F238E27FC236}">
                <a16:creationId xmlns:a16="http://schemas.microsoft.com/office/drawing/2014/main" id="{D76DFF8E-4530-9795-F7AD-81A42A0A8396}"/>
              </a:ext>
            </a:extLst>
          </p:cNvPr>
          <p:cNvCxnSpPr>
            <a:cxnSpLocks/>
          </p:cNvCxnSpPr>
          <p:nvPr/>
        </p:nvCxnSpPr>
        <p:spPr>
          <a:xfrm>
            <a:off x="4767264" y="2494697"/>
            <a:ext cx="1175453" cy="232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תמונה 17">
            <a:extLst>
              <a:ext uri="{FF2B5EF4-FFF2-40B4-BE49-F238E27FC236}">
                <a16:creationId xmlns:a16="http://schemas.microsoft.com/office/drawing/2014/main" id="{E5D51B01-766C-914A-9325-BCE39516391D}"/>
              </a:ext>
            </a:extLst>
          </p:cNvPr>
          <p:cNvPicPr>
            <a:picLocks noChangeAspect="1"/>
          </p:cNvPicPr>
          <p:nvPr/>
        </p:nvPicPr>
        <p:blipFill>
          <a:blip r:embed="rId4"/>
          <a:stretch>
            <a:fillRect/>
          </a:stretch>
        </p:blipFill>
        <p:spPr>
          <a:xfrm>
            <a:off x="0" y="4454393"/>
            <a:ext cx="4829676" cy="2403607"/>
          </a:xfrm>
          <a:prstGeom prst="rect">
            <a:avLst/>
          </a:prstGeom>
        </p:spPr>
      </p:pic>
      <p:cxnSp>
        <p:nvCxnSpPr>
          <p:cNvPr id="25" name="מחבר חץ ישר 24">
            <a:extLst>
              <a:ext uri="{FF2B5EF4-FFF2-40B4-BE49-F238E27FC236}">
                <a16:creationId xmlns:a16="http://schemas.microsoft.com/office/drawing/2014/main" id="{2C1C7028-8D87-D914-2ECF-9A1DFA7EDE7D}"/>
              </a:ext>
            </a:extLst>
          </p:cNvPr>
          <p:cNvCxnSpPr>
            <a:cxnSpLocks/>
            <a:endCxn id="11" idx="1"/>
          </p:cNvCxnSpPr>
          <p:nvPr/>
        </p:nvCxnSpPr>
        <p:spPr>
          <a:xfrm flipV="1">
            <a:off x="4937760" y="3640715"/>
            <a:ext cx="909188" cy="1342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1475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89DDAF77-8D3C-6941-4B22-17537655780F}"/>
              </a:ext>
            </a:extLst>
          </p:cNvPr>
          <p:cNvSpPr>
            <a:spLocks noGrp="1"/>
          </p:cNvSpPr>
          <p:nvPr>
            <p:ph idx="1"/>
          </p:nvPr>
        </p:nvSpPr>
        <p:spPr>
          <a:xfrm>
            <a:off x="1069848" y="676656"/>
            <a:ext cx="10058400" cy="5495544"/>
          </a:xfrm>
        </p:spPr>
        <p:txBody>
          <a:bodyPr>
            <a:normAutofit/>
          </a:bodyPr>
          <a:lstStyle/>
          <a:p>
            <a:pPr marL="0" indent="0" algn="l">
              <a:buNone/>
            </a:pPr>
            <a:r>
              <a:rPr lang="en-US" b="1" dirty="0" err="1"/>
              <a:t>Vlan</a:t>
            </a:r>
            <a:r>
              <a:rPr lang="en-US" b="1" dirty="0"/>
              <a:t> pruning </a:t>
            </a:r>
            <a:r>
              <a:rPr lang="en-US" sz="1800" dirty="0"/>
              <a:t>- VLAN Pruning is a technique used in switched networks to optimize performance by limiting the VLANs that can pass through trunk links. It restricts the VLANs allowed on trunk links, reducing unnecessary broadcast traffic. The benefits include reduced broadcast traffic leading to improved network performance, enhanced security by limiting VLAN access, and simplified network management by minimizing the number of VLANs on trunk links. Overall, VLAN pruning helps ensure that network resources are used effectively and efficiently.</a:t>
            </a:r>
            <a:endParaRPr lang="he-IL" sz="1800" dirty="0"/>
          </a:p>
          <a:p>
            <a:pPr marL="0" indent="0" algn="l">
              <a:buNone/>
            </a:pPr>
            <a:r>
              <a:rPr lang="en-US" b="1" dirty="0"/>
              <a:t>IP DHCP snooping </a:t>
            </a:r>
            <a:r>
              <a:rPr lang="en-US" sz="1800" dirty="0"/>
              <a:t>- IP DHCP Snooping is a network security feature that allows network administrators to control which devices can respond to DHCP requests, enhancing security within the network.  The primary purpose is to create a binding table that associates IP addresses with MAC addresses, ensuring that only trusted DHCP servers can assign IP addresses to clients. </a:t>
            </a:r>
          </a:p>
          <a:p>
            <a:pPr marL="0" indent="0" algn="l">
              <a:buNone/>
            </a:pPr>
            <a:r>
              <a:rPr lang="en-US" sz="1800" dirty="0"/>
              <a:t>Administrators configure switches to define trusted and untrusted ports, typically marking ports connected to legitimate DHCP servers as trusted. The benefits include preventing DHCP spoofing attacks, maintaining a secure network environment, and ensuring that clients receive valid IP configurations from authorized servers. Overall, IP DHCP Snooping helps safeguard network integrity and improve management of IP address assignments.</a:t>
            </a:r>
          </a:p>
        </p:txBody>
      </p:sp>
      <p:sp>
        <p:nvSpPr>
          <p:cNvPr id="4" name="תיבת טקסט 3">
            <a:extLst>
              <a:ext uri="{FF2B5EF4-FFF2-40B4-BE49-F238E27FC236}">
                <a16:creationId xmlns:a16="http://schemas.microsoft.com/office/drawing/2014/main" id="{ACA26C05-2788-FB2E-49F1-14C674BC2113}"/>
              </a:ext>
            </a:extLst>
          </p:cNvPr>
          <p:cNvSpPr txBox="1"/>
          <p:nvPr/>
        </p:nvSpPr>
        <p:spPr>
          <a:xfrm>
            <a:off x="3448485" y="6022556"/>
            <a:ext cx="7673667" cy="523220"/>
          </a:xfrm>
          <a:prstGeom prst="rect">
            <a:avLst/>
          </a:prstGeom>
          <a:noFill/>
        </p:spPr>
        <p:txBody>
          <a:bodyPr wrap="square" rtlCol="1">
            <a:spAutoFit/>
          </a:bodyPr>
          <a:lstStyle/>
          <a:p>
            <a:r>
              <a:rPr lang="en-US" sz="1400" dirty="0"/>
              <a:t>Note: At the end of each explanation in the presentation, you will find the corresponding configuration details, including the specific commands used</a:t>
            </a:r>
            <a:endParaRPr lang="he-IL" sz="1400" dirty="0"/>
          </a:p>
        </p:txBody>
      </p:sp>
    </p:spTree>
    <p:extLst>
      <p:ext uri="{BB962C8B-B14F-4D97-AF65-F5344CB8AC3E}">
        <p14:creationId xmlns:p14="http://schemas.microsoft.com/office/powerpoint/2010/main" val="271677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סוג עץ">
  <a:themeElements>
    <a:clrScheme name="סוג עץ">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סוג עץ">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סוג עץ">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TM03090434[[fn=סוג עץ]]</Template>
  <TotalTime>1095</TotalTime>
  <Words>4606</Words>
  <Application>Microsoft Office PowerPoint</Application>
  <PresentationFormat>מסך רחב</PresentationFormat>
  <Paragraphs>170</Paragraphs>
  <Slides>36</Slides>
  <Notes>0</Notes>
  <HiddenSlides>0</HiddenSlides>
  <MMClips>0</MMClips>
  <ScaleCrop>false</ScaleCrop>
  <HeadingPairs>
    <vt:vector size="8" baseType="variant">
      <vt:variant>
        <vt:lpstr>גופנים בשימוש</vt:lpstr>
      </vt:variant>
      <vt:variant>
        <vt:i4>4</vt:i4>
      </vt:variant>
      <vt:variant>
        <vt:lpstr>ערכת נושא</vt:lpstr>
      </vt:variant>
      <vt:variant>
        <vt:i4>1</vt:i4>
      </vt:variant>
      <vt:variant>
        <vt:lpstr>שרתי OLE מוטבעים</vt:lpstr>
      </vt:variant>
      <vt:variant>
        <vt:i4>1</vt:i4>
      </vt:variant>
      <vt:variant>
        <vt:lpstr>כותרות שקופיות</vt:lpstr>
      </vt:variant>
      <vt:variant>
        <vt:i4>36</vt:i4>
      </vt:variant>
    </vt:vector>
  </HeadingPairs>
  <TitlesOfParts>
    <vt:vector size="42" baseType="lpstr">
      <vt:lpstr>Arial</vt:lpstr>
      <vt:lpstr>Rockwell</vt:lpstr>
      <vt:lpstr>Rockwell Condensed</vt:lpstr>
      <vt:lpstr>Wingdings</vt:lpstr>
      <vt:lpstr>סוג עץ</vt:lpstr>
      <vt:lpstr>אובייקט מעטפת של כורך האובייקטים</vt:lpstr>
      <vt:lpstr>Itq end-course project </vt:lpstr>
      <vt:lpstr>TOPOLOGY VIEW</vt:lpstr>
      <vt:lpstr>Layer 2 Security Enhancements</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VRRP for Default Gateway Redundancy in Site 1</vt:lpstr>
      <vt:lpstr>מצגת של PowerPoint‏</vt:lpstr>
      <vt:lpstr>GRE OVER IPSEC TUNNELS</vt:lpstr>
      <vt:lpstr>מצגת של PowerPoint‏</vt:lpstr>
      <vt:lpstr>מצגת של PowerPoint‏</vt:lpstr>
      <vt:lpstr>מצגת של PowerPoint‏</vt:lpstr>
      <vt:lpstr>מצגת של PowerPoint‏</vt:lpstr>
      <vt:lpstr>Automation tool - ansible </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Strengthening Security with SSH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איתן בן ארי</dc:creator>
  <cp:lastModifiedBy>איתן בן ארי</cp:lastModifiedBy>
  <cp:revision>1</cp:revision>
  <dcterms:created xsi:type="dcterms:W3CDTF">2024-10-31T12:56:54Z</dcterms:created>
  <dcterms:modified xsi:type="dcterms:W3CDTF">2024-11-10T10:50:47Z</dcterms:modified>
</cp:coreProperties>
</file>