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0" r:id="rId4"/>
    <p:sldId id="262" r:id="rId5"/>
    <p:sldId id="264" r:id="rId6"/>
    <p:sldId id="265" r:id="rId7"/>
    <p:sldId id="270" r:id="rId8"/>
    <p:sldId id="271" r:id="rId9"/>
    <p:sldId id="266" r:id="rId10"/>
    <p:sldId id="267" r:id="rId11"/>
    <p:sldId id="268" r:id="rId12"/>
    <p:sldId id="269" r:id="rId13"/>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B6AD7B-103B-49ED-A2DD-A3E05212F25A}">
          <p14:sldIdLst>
            <p14:sldId id="259"/>
            <p14:sldId id="256"/>
            <p14:sldId id="260"/>
            <p14:sldId id="262"/>
            <p14:sldId id="264"/>
            <p14:sldId id="265"/>
            <p14:sldId id="270"/>
            <p14:sldId id="271"/>
            <p14:sldId id="266"/>
            <p14:sldId id="267"/>
            <p14:sldId id="268"/>
            <p14:sldId id="269"/>
          </p14:sldIdLst>
        </p14:section>
        <p14:section name="Untitled Section" id="{07030D82-DA42-43BA-9A71-EBD3AC6AAB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3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29.974"/>
    </inkml:context>
    <inkml:brush xml:id="br0">
      <inkml:brushProperty name="width" value="0.035" units="cm"/>
      <inkml:brushProperty name="height" value="0.035" units="cm"/>
    </inkml:brush>
  </inkml:definitions>
  <inkml:trace contextRef="#ctx0" brushRef="#br0">45 0 24575,'-1'1'0,"0"-1"0,0 1 0,-1 0 0,1-1 0,0 1 0,0 0 0,0-1 0,0 1 0,0 0 0,0 0 0,0 0 0,0 0 0,0 0 0,0 0 0,1 0 0,-1 1 0,0-1 0,1 0 0,-1 0 0,1 1 0,-1-1 0,1 0 0,0 0 0,-1 3 0,-8 38 0,9-37 0,-9 78 0,3 0 0,8 113 0,1-60 0,38 432 0,-34-525-1365,3-8-5461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4:09.712"/>
    </inkml:context>
    <inkml:brush xml:id="br0">
      <inkml:brushProperty name="width" value="0.035" units="cm"/>
      <inkml:brushProperty name="height" value="0.035" units="cm"/>
    </inkml:brush>
  </inkml:definitions>
  <inkml:trace contextRef="#ctx0" brushRef="#br0">33 44 24575,'0'-1'0,"0"-1"0,1 1 0,-1 0 0,1-1 0,0 1 0,-1 0 0,1-1 0,0 1 0,0 0 0,-1 0 0,1 0 0,0 0 0,0 0 0,0 0 0,1 0 0,-1 0 0,0 0 0,0 0 0,0 0 0,1 1 0,-1-1 0,0 1 0,1-1 0,-1 1 0,1-1 0,2 1 0,43-9 0,-43 9 0,48-5 0,0 2 0,86 7 0,-133-4 0,1 1 0,0 0 0,-1 1 0,1-1 0,0 1 0,-1 0 0,0 0 0,0 1 0,1 0 0,-1 0 0,-1 0 0,1 0 0,0 1 0,-1 0 0,0 0 0,0 0 0,0 0 0,0 1 0,-1-1 0,0 1 0,0 0 0,0 0 0,0 0 0,-1 0 0,0 1 0,0-1 0,0 1 0,-1 0 0,2 7 0,1 17 0,-1 1 0,-1 0 0,-1 0 0,-6 42 0,3-22 0,1-21 0,-1 0 0,-9 43 0,8-61 0,0 0 0,-1 0 0,-1-1 0,0 1 0,0-1 0,-1 0 0,-1 0 0,-12 16 0,-36 56 0,49-70 0,-2 0 0,1-1 0,-1 0 0,-1 0 0,0-1 0,-1 0 0,0 0 0,0-2 0,-1 1 0,-1-1 0,-12 8 0,-30 19 0,46-30 0,0 0 0,0-1 0,0 1 0,0-2 0,-1 1 0,0-1 0,0 0 0,0-1 0,0 0 0,-13 2 0,-13-2-1365,3-1-5461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4:13.094"/>
    </inkml:context>
    <inkml:brush xml:id="br0">
      <inkml:brushProperty name="width" value="0.035" units="cm"/>
      <inkml:brushProperty name="height" value="0.035" units="cm"/>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5:20.221"/>
    </inkml:context>
    <inkml:brush xml:id="br0">
      <inkml:brushProperty name="width" value="0.035" units="cm"/>
      <inkml:brushProperty name="height" value="0.035" units="cm"/>
    </inkml:brush>
  </inkml:definitions>
  <inkml:trace contextRef="#ctx0" brushRef="#br0">240 2256 23962,'-240'-2256'0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40.107"/>
    </inkml:context>
    <inkml:brush xml:id="br0">
      <inkml:brushProperty name="width" value="0.035" units="cm"/>
      <inkml:brushProperty name="height" value="0.035" units="cm"/>
    </inkml:brush>
  </inkml:definitions>
  <inkml:trace contextRef="#ctx0" brushRef="#br0">0 0 24575,'0'965'-1365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41.413"/>
    </inkml:context>
    <inkml:brush xml:id="br0">
      <inkml:brushProperty name="width" value="0.035" units="cm"/>
      <inkml:brushProperty name="height" value="0.035" units="cm"/>
    </inkml:brush>
  </inkml:definitions>
  <inkml:trace contextRef="#ctx0" brushRef="#br0">0 40 24575,'1'-1'0,"-1"-1"0,0 1 0,1 0 0,-1-1 0,1 1 0,0 0 0,-1-1 0,1 1 0,0 0 0,0 0 0,0-1 0,0 1 0,0 0 0,0 0 0,0 0 0,0 0 0,0 0 0,1 1 0,-1-1 0,0 0 0,1 0 0,-1 1 0,0-1 0,1 1 0,-1-1 0,3 1 0,43-9 0,-43 8 0,21-1 0,0 2 0,0 0 0,0 1 0,-1 2 0,1 0 0,-1 2 0,1 1 0,24 9 0,29 14 0,80 43 0,-4-1 0,-137-64 0,0 0 0,0 1 0,-1 0 0,0 2 0,15 11 0,-26-17 0,0 1 0,0 0 0,0 0 0,-1 0 0,0 1 0,0 0 0,0 0 0,-1 0 0,0 0 0,0 0 0,0 0 0,-1 1 0,0 0 0,0-1 0,-1 1 0,2 11 0,-1-5 0,-1 0 0,-1 0 0,0 0 0,0 1 0,-1-1 0,-1 0 0,0 0 0,-1 0 0,0 0 0,-1-1 0,0 1 0,-1-1 0,-1 0 0,0 0 0,0-1 0,-2 0 0,1 0 0,-1 0 0,0-1 0,-1 0 0,-1-1 0,1 0 0,-1 0 0,-1-1 0,0-1 0,0 1 0,-18 7 0,-26 8 0,-1-3 0,-1-2 0,0-3 0,-81 10 0,99-19 0,9-3 0,0 2 0,1 1 0,-40 14 0,-10 7-1365,45-16-5461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5:37.534"/>
    </inkml:context>
    <inkml:brush xml:id="br0">
      <inkml:brushProperty name="width" value="0.035" units="cm"/>
      <inkml:brushProperty name="height" value="0.035" units="cm"/>
    </inkml:brush>
  </inkml:definitions>
  <inkml:trace contextRef="#ctx0" brushRef="#br0">0 0 24575,'2'15'0,"1"0"0,1-1 0,0 1 0,1-1 0,1 0 0,0 0 0,0-1 0,17 25 0,6 16 0,123 212 0,-102-185 0,-7 6 0,-32-61 0,27 44 0,-17-35 0,-1 1 0,29 75 0,-47-103 0,1-1 0,1 0 0,-1 0 0,1-1 0,0 1 0,10 11 0,-13-17 0,0 0 0,0-1 0,0 1 0,0 0 0,0 0 0,0 0 0,0-1 0,0 1 0,0 0 0,0-1 0,0 1 0,0-1 0,0 1 0,1-1 0,-1 0 0,0 0 0,0 1 0,0-1 0,1 0 0,-1 0 0,0 0 0,0 0 0,1 0 0,-1-1 0,0 1 0,0 0 0,1 0 0,-1-1 0,0 1 0,0-1 0,0 1 0,0-1 0,0 0 0,0 1 0,0-1 0,0 0 0,0 0 0,0 1 0,0-1 0,0 0 0,0 0 0,-1 0 0,1 0 0,0 0 0,-1 0 0,1-1 0,-1 1 0,1 0 0,0-2 0,15-31 0,0 0 0,-3-2 0,-1 1 0,11-58 0,0 4 0,9-62 0,-11 41 0,-9 53 0,-8 30 0,2 1 0,0 0 0,2 1 0,14-32 0,-22 56 0,0 0 0,1 1 0,-1-1 0,0 0 0,1 1 0,-1-1 0,0 0 0,1 1 0,-1-1 0,1 1 0,-1-1 0,0 1 0,1-1 0,0 1 0,-1-1 0,1 1 0,-1-1 0,1 1 0,-1 0 0,1-1 0,0 1 0,-1 0 0,1 0 0,0-1 0,-1 1 0,1 0 0,0 0 0,0 0 0,0 0 0,14 15 0,4 41 0,-17-50 0,10 45 0,7 55 0,0 9 0,-4-39 0,12 50 0,19 79 0,-45-201 0,0 1 0,0 0 0,0-1 0,0 0 0,1 1 0,-1-1 0,1 0 0,0 1 0,1-1 0,-1 0 0,1-1 0,0 1 0,0 0 0,0-1 0,0 0 0,7 6 0,-6-7 0,-1-1 0,1 0 0,0 0 0,0 0 0,-1-1 0,1 1 0,0-1 0,0 0 0,0 0 0,0 0 0,0 0 0,-1-1 0,1 1 0,0-1 0,0 0 0,-1 0 0,1-1 0,0 1 0,-1-1 0,6-3 0,4-2 0,1-1 0,-1-1 0,-1 0 0,0-1 0,0 0 0,-1-1 0,0 0 0,-1-1 0,0 0 0,-1 0 0,0-1 0,7-16 0,11-24 0,37-107 0,-10 21 0,-32 92 0,8-15 0,22-69 0,-50 125 0,0-2 0,0 1 0,1 0 0,-1 0 0,1 0 0,1 0 0,-1 1 0,8-9 0,-10 15 0,0 0 0,0 1 0,0-1 0,0 1 0,0-1 0,-1 1 0,1-1 0,0 1 0,0 0 0,0-1 0,-1 1 0,1 0 0,0 0 0,-1 0 0,1 0 0,0-1 0,-1 1 0,1 0 0,-1 0 0,0 0 0,1 0 0,-1 0 0,0 0 0,1 2 0,13 32 0,-7-11 0,-2 0 0,0 0 0,-1 1 0,0 29 0,-4 104 0,-2-80 0,-1 0 0,1-46 0,1-1 0,1 1 0,2-1 0,8 48 0,-10-75 0,1 0 0,0 0 0,0 0 0,0 0 0,1-1 0,-1 1 0,1-1 0,0 1 0,0-1 0,0 0 0,0 1 0,1-1 0,-1 0 0,1 0 0,0-1 0,0 1 0,0 0 0,0-1 0,0 0 0,0 0 0,1 0 0,-1 0 0,1 0 0,-1-1 0,1 0 0,0 0 0,0 0 0,0 0 0,-1 0 0,1-1 0,0 1 0,0-1 0,0 0 0,0 0 0,0-1 0,0 1 0,0-1 0,5-1 0,11-4 0,-1-1 0,1-1 0,-1 0 0,-1-1 0,33-22 0,406-267 0,-378 243 0,101-92 0,-135 108 0,19-21 0,-40 36 0,37-29 0,-44 45 0,-19 19 0,-19 25 0,21-35 0,-49 83 0,-68 166 0,84-173 0,-8 17 0,-45 156 0,74-210 0,-32 67 0,3-10 0,-141 343 0,112-289 28,-42 100-1421,99-215-5433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5:42.878"/>
    </inkml:context>
    <inkml:brush xml:id="br0">
      <inkml:brushProperty name="width" value="0.035" units="cm"/>
      <inkml:brushProperty name="height" value="0.035" units="cm"/>
    </inkml:brush>
  </inkml:definitions>
  <inkml:trace contextRef="#ctx0" brushRef="#br0">1 162 24575,'0'-4'0,"0"0"0,1 1 0,-1-1 0,1 0 0,0 1 0,0-1 0,0 1 0,1-1 0,-1 1 0,1 0 0,0 0 0,-1 0 0,2 0 0,-1 0 0,0 0 0,4-3 0,-1 1 0,1 0 0,1 0 0,-1 0 0,1 1 0,-1 0 0,1 1 0,11-5 0,-6 3 0,0 2 0,1-1 0,-1 1 0,1 1 0,-1 0 0,1 1 0,0 1 0,-1-1 0,20 4 0,-27-2 0,0 0 0,1 1 0,-1 0 0,0 0 0,0 1 0,0 0 0,0-1 0,-1 1 0,1 1 0,-1-1 0,0 1 0,0 0 0,0 0 0,6 8 0,31 26 0,-38-37 0,0 0 0,0 0 0,-1 0 0,1 0 0,0-1 0,0 1 0,0-1 0,0 0 0,-1 0 0,1 0 0,0 0 0,0-1 0,0 1 0,0-1 0,0 1 0,-1-1 0,1 0 0,0 0 0,4-3 0,53-30 0,-52 29 0,5-3 0,-1 1 0,2 0 0,-1 1 0,1 0 0,0 1 0,0 1 0,18-4 0,-28 7 0,1 0 0,0 1 0,-1-1 0,1 1 0,0 0 0,-1 0 0,1 1 0,0-1 0,-1 1 0,1 0 0,-1 0 0,1 0 0,-1 1 0,0 0 0,0 0 0,1 0 0,-1 0 0,0 1 0,-1-1 0,1 1 0,0 0 0,-1 0 0,0 1 0,1-1 0,-1 0 0,3 5 0,-5-4 0,1-1 0,-1 0 0,1 1 0,0-1 0,1 0 0,-1 0 0,0-1 0,1 1 0,0 0 0,-1-1 0,1 0 0,0 0 0,0 1 0,1-2 0,-1 1 0,0 0 0,1-1 0,-1 1 0,1-1 0,-1 0 0,1 0 0,-1 0 0,1-1 0,0 0 0,-1 1 0,1-1 0,0 0 0,-1-1 0,1 1 0,0-1 0,-1 1 0,1-1 0,0 0 0,-1 0 0,1-1 0,-1 1 0,0-1 0,6-3 0,69-43 0,-59 35 0,1 0 0,0 1 0,30-12 0,-43 21 0,-1 1 0,1 0 0,-1 1 0,1 0 0,-1 0 0,1 0 0,0 0 0,-1 1 0,1 1 0,0-1 0,-1 1 0,1 0 0,-1 0 0,1 1 0,-1 0 0,9 3 0,-9-1 0,0-1 0,0 2 0,0-1 0,-1 0 0,1 1 0,-1 0 0,0 1 0,-1-1 0,1 1 0,-1-1 0,5 11 0,-6-10 0,1 0 0,-1-1 0,1 1 0,0-1 0,1 0 0,-1 0 0,1 0 0,0-1 0,0 0 0,1 0 0,-1 0 0,1 0 0,0-1 0,9 4 0,-7-5 6,0 0 0,-1 0 0,1-1 0,0 0 0,0-1 0,0 1-1,0-2 1,0 1 0,12-3 0,0-2-128,0-1 0,24-10 0,-6 2-936,-24 9-5768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2T12:27:33.538"/>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120 1,'-7'0,"-2"7,1 8,1 10,2 7,2 4,1 4,2 1,0 1,0 7,0 2,1-1,-1-2,0-2,0-2,0-2,0-1,0-1,-7-7,-2-3,0 2,2 1,2 2,2 2,1 2,1 0,-5-5,-3-3,1 1,1 9,3 3,1-4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2:27:41.875"/>
    </inkml:context>
    <inkml:brush xml:id="br0">
      <inkml:brushProperty name="width" value="0.035" units="cm"/>
      <inkml:brushProperty name="height" value="0.035" units="cm"/>
    </inkml:brush>
  </inkml:definitions>
  <inkml:trace contextRef="#ctx0" brushRef="#br0">123 1 24575,'-1'0'0,"-1"0"0,1 1 0,-1-1 0,1 1 0,0 0 0,0-1 0,-1 1 0,1 0 0,0-1 0,0 1 0,0 0 0,0 0 0,-1 0 0,1 0 0,1 0 0,-1 1 0,0-1 0,0 0 0,0 0 0,1 0 0,-1 1 0,0-1 0,1 0 0,-1 1 0,1-1 0,0 1 0,-1 0 0,-7 45 0,7-42 0,-19 120 0,10-68 0,-5 69 0,16 41 0,-3 45 0,-16-116 0,11-71 0,2 0 0,-3 33 0,7-14-1365,0-1-5461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2:27:43.530"/>
    </inkml:context>
    <inkml:brush xml:id="br0">
      <inkml:brushProperty name="width" value="0.035" units="cm"/>
      <inkml:brushProperty name="height" value="0.035" units="cm"/>
    </inkml:brush>
  </inkml:definitions>
  <inkml:trace contextRef="#ctx0" brushRef="#br0">140 2 24575,'103'-1'0,"117"4"0,-206-2 0,0 1 0,-1 1 0,1 0 0,-1 1 0,1 0 0,-1 1 0,-1 1 0,1 0 0,-1 1 0,16 11 0,-12-6 0,0 1 0,-2 1 0,1 0 0,-2 1 0,0 0 0,17 28 0,-10-10 0,-3 0 0,-1 1 0,-1 0 0,-2 2 0,-1 0 0,-2 0 0,7 48 0,-11-51 0,-2-1 0,-1 1 0,-2 0 0,-1 0 0,-2 0 0,-10 61 0,8-83 0,0 1 0,-1-1 0,0-1 0,-1 1 0,0-1 0,-1 0 0,0 0 0,-14 14 0,-78 68 0,40-40 0,50-43 0,-1-2 0,0 1 0,-1-1 0,1-1 0,-1 0 0,-1-1 0,1 0 0,-1 0 0,0-1 0,0-1 0,0 0 0,-17 2 0,-15-1 0,-1-2 0,-49-3 0,64 0 0,9-1-136,0-1-1,-1-1 1,1-1-1,1 0 1,-1-2-1,1 0 1,0-2-1,1 0 0,-35-23 1,30 17-6690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32.086"/>
    </inkml:context>
    <inkml:brush xml:id="br0">
      <inkml:brushProperty name="width" value="0.035" units="cm"/>
      <inkml:brushProperty name="height" value="0.035" units="cm"/>
    </inkml:brush>
  </inkml:definitions>
  <inkml:trace contextRef="#ctx0" brushRef="#br0">1 202 24575,'0'-2'0,"1"-1"0,-1 0 0,1 0 0,0 0 0,0 1 0,0-1 0,1 0 0,-1 1 0,1-1 0,-1 1 0,1-1 0,0 1 0,0 0 0,0 0 0,0 0 0,0 0 0,1 0 0,-1 0 0,5-2 0,56-30 0,-46 27 0,37-19 0,83-28 0,-111 46 0,-1 2 0,1 0 0,0 2 0,0 0 0,49 1 0,-68 4 0,1-1 0,-1 1 0,0 1 0,0-1 0,0 1 0,0 0 0,0 1 0,-1 0 0,1 0 0,-1 0 0,1 1 0,-1 0 0,0 0 0,-1 0 0,1 1 0,7 8 0,-6-5 0,0 1 0,-1 0 0,0 0 0,-1 1 0,0-1 0,0 1 0,-1 0 0,0 0 0,-1 1 0,3 15 0,-3-14 0,-1 1 0,-1-1 0,0 1 0,0-1 0,-2 1 0,1 0 0,-1-1 0,-1 1 0,0-1 0,-1 0 0,-1 0 0,0 0 0,0 0 0,-1 0 0,0-1 0,-1 0 0,-1 0 0,0-1 0,-16 20 0,8-18 0,-2 0 0,1-1 0,-1-1 0,-1-1 0,0 0 0,0-1 0,-22 6 0,-60 29 0,25-10 0,57-27 0,1 1 0,-1 2 0,-26 16 0,24-12 0,16-11 0,0 1 0,-1-1 0,1 1 0,0 0 0,0 1 0,1-1 0,-1 1 0,-5 7 0,8-9 0,0 0 0,1 0 0,-1 0 0,1 0 0,0 0 0,0 0 0,0 0 0,0 0 0,0 0 0,0 0 0,0 0 0,0 0 0,1 0 0,-1 0 0,1 0 0,0 0 0,0 0 0,-1 0 0,1 0 0,0-1 0,0 1 0,1 0 0,-1-1 0,0 1 0,1 0 0,-1-1 0,3 2 0,11 13 0,1-1 0,1-1 0,34 23 0,23 19 0,-38-23 0,-8-5 0,1-2 0,2 0 0,0-3 0,66 38 0,-78-51-273,-1 0 0,0 1 0,-1 1 0,28 24 0,-24-15-6553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2:40:30.364"/>
    </inkml:context>
    <inkml:brush xml:id="br0">
      <inkml:brushProperty name="width" value="0.035" units="cm"/>
      <inkml:brushProperty name="height" value="0.035" units="cm"/>
    </inkml:brush>
  </inkml:definitions>
  <inkml:trace contextRef="#ctx0" brushRef="#br0">0 0 24575,'0'7'0,"0"8"0,0 2-8191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3T13:45:30.9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0,'1179'0,"-1101"4,116 20,-71-6,544 79,-551-85,0-4,151-11,-76 0,227 18,685 49,-765-63,202-4,-240-16,172-2,-459 21,70 2,0-4,127-20,209-26,-91 43,-42 1,-150-14,5 0,496 15,-326 6,2620-3,-2872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6:41:57.038"/>
    </inkml:context>
    <inkml:brush xml:id="br0">
      <inkml:brushProperty name="width" value="0.035" units="cm"/>
      <inkml:brushProperty name="height" value="0.035" units="cm"/>
    </inkml:brush>
  </inkml:definitions>
  <inkml:trace contextRef="#ctx0" brushRef="#br0">1 269 24575,'9'-9'0,"0"-2"0,1 1 0,0 1 0,0 0 0,1 0 0,0 1 0,14-7 0,9-1 0,2 1 0,0 1 0,67-14 0,-70 19 0,47-14 0,-45 12 0,0 1 0,0 2 0,1 1 0,53-3 0,125-8 0,27 0 0,-135 17 0,129 5 0,-229-3 0,0 0 0,0 1 0,0 0 0,0 1 0,0-1 0,0 1 0,-1 0 0,1 0 0,-1 1 0,0 0 0,0 0 0,0 0 0,0 0 0,-1 1 0,0 0 0,7 10 0,6 10 0,0 1 0,14 35 0,-19-39 0,-4-7 0,0 1 0,-1 0 0,0 0 0,-1 0 0,-1 1 0,-1 0 0,-1 0 0,0 0 0,-1 1 0,-1-1 0,0 1 0,-1-1 0,-1 1 0,-7 32 0,7-42 0,-1 0 0,0-1 0,0 1 0,-1-1 0,0 1 0,-1-1 0,1 0 0,-1 0 0,0-1 0,-1 1 0,0-1 0,0 0 0,0 0 0,-1-1 0,0 1 0,0-1 0,0-1 0,-1 1 0,1-1 0,-1 0 0,-10 4 0,-5 2 0,-1 0 0,0-2 0,0-1 0,-1-1 0,-46 7 0,6-8 0,-67-4 0,59 1 0,-77 13 0,-28 2 0,84-18 0,-170-25 0,180 15 0,61 8 0,0-1 0,0-1 0,1 0 0,-26-11 0,39 13 0,1-1 0,-1 0 0,0 0 0,1 0 0,0-1 0,0 0 0,1 0 0,-1-1 0,1 0 0,0 0 0,0-1 0,1 1 0,-8-14 0,3 1-151,0-1-1,1 0 0,1-1 0,1 0 1,0 0-1,2-1 0,1 0 1,-3-34-1,6 24-6674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6:42:02.530"/>
    </inkml:context>
    <inkml:brush xml:id="br0">
      <inkml:brushProperty name="width" value="0.035" units="cm"/>
      <inkml:brushProperty name="height" value="0.035" units="cm"/>
    </inkml:brush>
  </inkml:definitions>
  <inkml:trace contextRef="#ctx0" brushRef="#br0">163 0 24486,'-163'534'0,"3343"432"0,-3018-1499 0,-3341-434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6:42:16.076"/>
    </inkml:context>
    <inkml:brush xml:id="br0">
      <inkml:brushProperty name="width" value="0.035" units="cm"/>
      <inkml:brushProperty name="height" value="0.035" units="cm"/>
    </inkml:brush>
  </inkml:definitions>
  <inkml:trace contextRef="#ctx0" brushRef="#br0">0 0 24517,'0'619'0,"3681"-619"0,-3681-619 0,-3681 619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6:43:07.832"/>
    </inkml:context>
    <inkml:brush xml:id="br0">
      <inkml:brushProperty name="width" value="0.035" units="cm"/>
      <inkml:brushProperty name="height" value="0.035" units="cm"/>
    </inkml:brush>
  </inkml:definitions>
  <inkml:trace contextRef="#ctx0" brushRef="#br0">0 0 24476,'24453'4095'0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6:43:14.967"/>
    </inkml:context>
    <inkml:brush xml:id="br0">
      <inkml:brushProperty name="width" value="0.035" units="cm"/>
      <inkml:brushProperty name="height" value="0.035" units="cm"/>
    </inkml:brush>
  </inkml:definitions>
  <inkml:trace contextRef="#ctx0" brushRef="#br0">0 0 24227,'24376'4890'0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3T13:16:48.4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0,'33'3,"-1"0,1 3,-1 0,32 12,48 9,27-7,-73-12,-1 3,74 22,-103-23,0-2,1-1,70 4,115-12,-97-2,439 29,-71-12,-142-10,-115 14,70 3,842-18,-590-6,1346 3,-1632-21,3 0,1014 23,-1220-6,89-14,49-4,57 23,-228-1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3T13:16:50.3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12150 213,'-51'3,"-69"11,0 1,-29-7,57-5,-124 21,-11 23,75-14,-2-6,-171 7,-52-34,181-3,-305 32,402-14,-193 19,-267-39,-5-39,245 17,-116-4,-684-72,706 64,-102-16,-118-19,-3 45,489 24,-251-20,179 10,-2-3,-151-6,249 23,0 5,-130 21,144-12,0-6,-163-8,97-1,64 0,13 0,-1 4,-99 16,94-5,-1-5,1-4,-1-5,-170-23,156 12,72 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07.902"/>
    </inkml:context>
    <inkml:brush xml:id="br0">
      <inkml:brushProperty name="width" value="0.035" units="cm"/>
      <inkml:brushProperty name="height" value="0.035" units="cm"/>
    </inkml:brush>
  </inkml:definitions>
  <inkml:trace contextRef="#ctx0" brushRef="#br0">361 1 24575,'-19'0'0,"-1"0"0,1 1 0,-1 2 0,1 0 0,-26 7 0,36-7 0,0 1 0,0 0 0,1 0 0,-1 1 0,1 0 0,0 1 0,1 0 0,-1 0 0,1 0 0,0 1 0,1 0 0,-12 16 0,3-3 0,1 1 0,1 1 0,1 0 0,1 1 0,1 0 0,-10 33 0,17-45 0,1 1 0,0 0 0,0 0 0,1 1 0,1-1 0,0 0 0,1 0 0,0 0 0,1 0 0,0 0 0,1 0 0,0 0 0,1 0 0,0-1 0,8 15 0,-4-13 0,0 1 0,1-1 0,0-1 0,1 0 0,1 0 0,0-1 0,0 0 0,1-1 0,0 0 0,21 12 0,8 1 0,2-1 0,49 16 0,-1 1 0,-36-9-55,14 6 209,-64-34-276,1 0 0,-1-1 0,1 0 0,-1 1 0,1-2 0,-1 1 0,1-1 0,-1 0 0,1 0 0,0 0 0,9-3 0,8-4-6704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34.431"/>
    </inkml:context>
    <inkml:brush xml:id="br0">
      <inkml:brushProperty name="width" value="0.035" units="cm"/>
      <inkml:brushProperty name="height" value="0.035" units="cm"/>
    </inkml:brush>
  </inkml:definitions>
  <inkml:trace contextRef="#ctx0" brushRef="#br0">0 0 24575,'0'791'-1365,"0"-784"-5461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08.738"/>
    </inkml:context>
    <inkml:brush xml:id="br0">
      <inkml:brushProperty name="width" value="0.035" units="cm"/>
      <inkml:brushProperty name="height" value="0.035" units="cm"/>
    </inkml:brush>
  </inkml:definitions>
  <inkml:trace contextRef="#ctx0" brushRef="#br0">1 79 24575,'7'-7'0,"1"0"0,0 0 0,1 1 0,0 0 0,0 1 0,0-1 0,0 2 0,1 0 0,0 0 0,14-4 0,-4 4 0,1 0 0,0 1 0,1 1 0,21 0 0,-36 3 0,1 0 0,-1 0 0,0 0 0,0 1 0,0 0 0,0 0 0,0 1 0,-1 0 0,1 0 0,-1 0 0,0 1 0,0 0 0,0 1 0,0-1 0,-1 1 0,1 0 0,-1 0 0,-1 1 0,1-1 0,-1 1 0,0 0 0,6 11 0,-7-10 0,1-1 0,-1 1 0,-1 0 0,1 0 0,-1 0 0,0 0 0,-1 0 0,0 0 0,0 0 0,0 1 0,-1-1 0,0 0 0,-1 1 0,1-1 0,-1 0 0,-1 0 0,1 0 0,-1 0 0,-1 0 0,1 0 0,-1 0 0,-6 10 0,6-13 0,1-1 0,-1 1 0,0-1 0,0 0 0,0 0 0,0 0 0,0 0 0,-1 0 0,1-1 0,-1 1 0,0-1 0,0 0 0,0 0 0,0 0 0,0-1 0,0 0 0,0 1 0,-1-1 0,1-1 0,0 1 0,-1-1 0,1 0 0,0 0 0,-1 0 0,1 0 0,-1-1 0,1 1 0,0-1 0,0 0 0,-1-1 0,1 1 0,0-1 0,0 0 0,0 0 0,0 0 0,-3-3 0,-3-1 0,1 0 0,1-1 0,-1 1 0,1-2 0,0 1 0,0-1 0,1 0 0,0-1 0,1 0 0,0 0 0,0 0 0,1-1 0,-7-16 0,7 8-273,2 0 0,0 0 0,0 0 0,1-36 0,3 18-6553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09.840"/>
    </inkml:context>
    <inkml:brush xml:id="br0">
      <inkml:brushProperty name="width" value="0.035" units="cm"/>
      <inkml:brushProperty name="height" value="0.035" units="cm"/>
    </inkml:brush>
  </inkml:definitions>
  <inkml:trace contextRef="#ctx0" brushRef="#br0">1 1 24575,'3'0'0,"-1"1"0,1-1 0,0 1 0,0 0 0,-1 0 0,1 0 0,0 0 0,-1 1 0,1-1 0,-1 1 0,0-1 0,1 1 0,-1 0 0,0 0 0,0 0 0,0 0 0,0 0 0,-1 0 0,1 1 0,0-1 0,-1 1 0,0-1 0,0 1 0,1-1 0,-1 1 0,0 3 0,4 8 0,-1 1 0,0-1 0,2 24 0,40 311 0,-45-337 0,0-4 0,-1 0 0,1-1 0,1 1 0,-1 0 0,1-1 0,1 1 0,-1-1 0,1 1 0,5 7 0,-7-15 0,-1-1 0,1 1 0,0-1 0,0 1 0,-1 0 0,1-1 0,-1 0 0,1 1 0,-1-1 0,1 1 0,-1-1 0,1 0 0,-1 1 0,1-1 0,-1 0 0,0 1 0,1-1 0,-1 0 0,0 0 0,0 1 0,1-1 0,-1 0 0,0 0 0,0-1 0,9-27 0,-8 27 0,16-54 0,3 1 0,38-74 0,-44 102 0,2 0 0,1 1 0,1 0 0,1 2 0,1 0 0,30-28 0,-47 50 0,0-1 0,0 0 0,0 1 0,0 0 0,1-1 0,-1 2 0,1-1 0,-1 0 0,1 0 0,0 1 0,0 0 0,0 0 0,0 0 0,-1 0 0,1 1 0,0-1 0,0 1 0,1 0 0,4 1 0,-5 0 0,0 1 0,0-1 0,0 1 0,-1 0 0,1 0 0,0 0 0,-1 0 0,0 1 0,1 0 0,-1-1 0,0 1 0,0 0 0,-1 0 0,1 1 0,-1-1 0,1 1 0,-1-1 0,3 8 0,3 6 14,-1 1 0,-1 0 0,-1 0 0,0 1-1,-1 0 1,2 32 0,-4 119-902,-2-143 314,-1 14-6252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10.492"/>
    </inkml:context>
    <inkml:brush xml:id="br0">
      <inkml:brushProperty name="width" value="0.035" units="cm"/>
      <inkml:brushProperty name="height" value="0.035" units="cm"/>
    </inkml:brush>
  </inkml:definitions>
  <inkml:trace contextRef="#ctx0" brushRef="#br0">2 1120 24575,'-2'-134'0,"10"-233"0,-4 320 0,3 1 0,1 1 0,3-1 0,1 1 0,34-78 0,-37 104 0,1 0 0,1 0 0,0 1 0,1 1 0,1 0 0,1 1 0,1 0 0,0 1 0,27-21 0,-28 26 0,0 1 0,1 1 0,-1 0 0,2 1 0,-1 1 0,1 0 0,0 1 0,0 0 0,1 2 0,0 0 0,-1 1 0,29-1 0,-21 4-227,0 1-1,-1 1 1,1 1-1,-1 1 1,35 12-1,-32-9-6598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10.928"/>
    </inkml:context>
    <inkml:brush xml:id="br0">
      <inkml:brushProperty name="width" value="0.035" units="cm"/>
      <inkml:brushProperty name="height" value="0.035" units="cm"/>
    </inkml:brush>
  </inkml:definitions>
  <inkml:trace contextRef="#ctx0" brushRef="#br0">0 0 24575,'20'0'0,"27"0"0,26 0 0,7 0 0,-3 0 0,-8 0 0,-10 0 0,-7 0 0,-6 0 0,3 0 0,-1 7 0,-1 2 0,-9 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11.442"/>
    </inkml:context>
    <inkml:brush xml:id="br0">
      <inkml:brushProperty name="width" value="0.035" units="cm"/>
      <inkml:brushProperty name="height" value="0.035" units="cm"/>
    </inkml:brush>
  </inkml:definitions>
  <inkml:trace contextRef="#ctx0" brushRef="#br0">1 0 24575,'0'7'0,"0"9"0,0 8 0,0 14 0,0 14 0,0 4 0,0 7 0,0 6 0,0-2 0,0-6 0,0-6 0,0-12-8191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11.764"/>
    </inkml:context>
    <inkml:brush xml:id="br0">
      <inkml:brushProperty name="width" value="0.035" units="cm"/>
      <inkml:brushProperty name="height" value="0.035" units="cm"/>
    </inkml:brush>
  </inkml:definitions>
  <inkml:trace contextRef="#ctx0" brushRef="#br0">1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13.488"/>
    </inkml:context>
    <inkml:brush xml:id="br0">
      <inkml:brushProperty name="width" value="0.035" units="cm"/>
      <inkml:brushProperty name="height" value="0.035" units="cm"/>
    </inkml:brush>
  </inkml:definitions>
  <inkml:trace contextRef="#ctx0" brushRef="#br0">641 5 24575,'-67'-2'0,"31"0"0,0 1 0,-63 8 0,90-6 0,0 1 0,1 0 0,-1 0 0,1 1 0,0 0 0,0 0 0,0 1 0,0 0 0,1 0 0,-1 1 0,1 0 0,0 0 0,0 1 0,1 0 0,0 0 0,-9 11 0,-19 38 0,2 1 0,-28 72 0,41-87 0,12-25 0,0 0 0,1 1 0,-6 25 0,11-39 0,0 0 0,1 0 0,-1 0 0,1 1 0,-1-1 0,1 0 0,0 0 0,0 1 0,1-1 0,-1 0 0,1 0 0,-1 1 0,1-1 0,0 0 0,0 0 0,1 0 0,-1 0 0,0 0 0,1 0 0,0-1 0,0 1 0,0 0 0,0-1 0,0 1 0,0-1 0,4 3 0,2-1 0,0 0 0,1-1 0,0 0 0,0 0 0,0-1 0,0 0 0,0 0 0,0-1 0,0 0 0,1-1 0,-1 0 0,0-1 0,0 1 0,18-5 0,10-4 0,1-1 0,40-18 0,-74 27 0,15-9 0,1 0 0,-1-2 0,-1 0 0,0-1 0,-1-1 0,0 0 0,-1-2 0,-1 1 0,-1-2 0,0 0 0,17-28 0,73-141 0,-81 142 0,-23 43 0,1 0 0,-1 0 0,0-1 0,1 1 0,-1 0 0,1 0 0,-1 0 0,1 0 0,0 0 0,-1 0 0,1 0 0,0 0 0,0 0 0,0 0 0,0 0 0,0 0 0,0 0 0,0 1 0,0-1 0,0 0 0,0 1 0,0-1 0,0 1 0,0-1 0,1 1 0,1-1 0,-2 2 0,0 1 0,0-1 0,0 0 0,0 1 0,0-1 0,-1 1 0,1-1 0,0 1 0,-1-1 0,1 1 0,-1-1 0,0 1 0,1 0 0,-1-1 0,0 1 0,0 2 0,1 82 0,-7-32 0,-1 0 0,-3 0 0,-2-1 0,-36 97 0,-105 196 0,98-230 0,-32 53 0,71-143 0,-1 0 0,-1-2 0,-1 0 0,-26 25 0,39-45 5,0 1 1,0-1-1,0 0 0,-1 0 0,0-1 0,1 0 1,-1 0-1,-1-1 0,1 0 0,0 0 1,0 0-1,-1-1 0,1 0 0,-1-1 0,1 0 1,-1 0-1,1 0 0,-1-1 0,1 0 0,-1-1 1,1 0-1,-10-3 0,9 3-79,0-1-1,1 0 1,-1 0 0,1-1 0,-1 0-1,1 0 1,0-1 0,1 0 0,-1 0-1,1 0 1,0-1 0,0 0 0,1 0-1,-1-1 1,2 1 0,-1-1 0,1 0-1,0-1 1,-6-14 0,3-7-6752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14.888"/>
    </inkml:context>
    <inkml:brush xml:id="br0">
      <inkml:brushProperty name="width" value="0.035" units="cm"/>
      <inkml:brushProperty name="height" value="0.035" units="cm"/>
    </inkml:brush>
  </inkml:definitions>
  <inkml:trace contextRef="#ctx0" brushRef="#br0">124 1 24575,'0'7'0,"-1"-1"0,-1 1 0,1 0 0,-1-1 0,0 1 0,-4 6 0,-5 21 0,-13 55 0,-33 157 0,50-205 0,2 0 0,1 0 0,2 1 0,5 41 0,-3-79 0,0 1 0,1-1 0,0 0 0,0 0 0,0 0 0,0 0 0,1 0 0,-1 0 0,1 0 0,0 0 0,0-1 0,1 1 0,-1-1 0,1 0 0,5 7 0,-5-9 0,-1 0 0,0 1 0,0-1 0,1 0 0,-1 0 0,1 0 0,-1 0 0,1 0 0,-1-1 0,1 1 0,-1-1 0,1 0 0,0 1 0,-1-1 0,1-1 0,-1 1 0,1 0 0,0 0 0,-1-1 0,1 0 0,-1 1 0,1-1 0,-1 0 0,0 0 0,1-1 0,-1 1 0,3-2 0,11-8 0,0 0 0,0-2 0,-1 0 0,0 0 0,-1-2 0,-1 1 0,0-2 0,-1 0 0,-1 0 0,0-1 0,-1-1 0,8-20 0,-3 2 0,-1 0 0,-2-1 0,-2 0 0,-1-1 0,6-52 0,-15 85 0,2-16 0,1-1 0,1 0 0,8-28 0,-4 40 0,-3 20 0,0 23 0,0 59 0,9 78 0,-3-104-682,2 79-1,-13-112-6143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15.663"/>
    </inkml:context>
    <inkml:brush xml:id="br0">
      <inkml:brushProperty name="width" value="0.035" units="cm"/>
      <inkml:brushProperty name="height" value="0.035" units="cm"/>
    </inkml:brush>
  </inkml:definitions>
  <inkml:trace contextRef="#ctx0" brushRef="#br0">77 1 24575,'0'10'0,"-2"0"0,1 0 0,-1 0 0,-5 15 0,-4 22 0,2 43 0,4 122 0,1-12 0,-2-141 0,-22 90 0,27-146 0,2-13 0,9-22 0,62-105 0,149-208 0,-149 240 0,38-53-1365,-80 120-5461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16.473"/>
    </inkml:context>
    <inkml:brush xml:id="br0">
      <inkml:brushProperty name="width" value="0.035" units="cm"/>
      <inkml:brushProperty name="height" value="0.035" units="cm"/>
    </inkml:brush>
  </inkml:definitions>
  <inkml:trace contextRef="#ctx0" brushRef="#br0">147 384 24575,'5'4'0,"1"0"0,-1 0 0,1-1 0,0 1 0,0-1 0,0-1 0,1 1 0,-1-1 0,0 0 0,1 0 0,0-1 0,-1 0 0,1 0 0,0-1 0,0 0 0,8-1 0,-1 1 0,0-2 0,0 1 0,-1-2 0,1 0 0,0-1 0,22-9 0,-15 2 0,0 0 0,0-2 0,-1 0 0,-1-2 0,0 0 0,-1-1 0,18-20 0,-28 28 0,-1 0 0,0-1 0,-1 1 0,1-2 0,-2 1 0,1-1 0,-2 1 0,1-1 0,-1-1 0,0 1 0,-1-1 0,-1 1 0,0-1 0,0 0 0,-1 0 0,0 0 0,-1-20 0,0 28 0,-1 1 0,1-1 0,-1 0 0,0 0 0,1 0 0,-1 0 0,-1 0 0,1 1 0,0-1 0,-1 0 0,1 1 0,-1-1 0,0 1 0,0 0 0,1-1 0,-2 1 0,1 0 0,0 0 0,0 0 0,-1 1 0,1-1 0,-1 0 0,1 1 0,-1 0 0,0 0 0,0-1 0,0 2 0,1-1 0,-1 0 0,0 0 0,0 1 0,0 0 0,0 0 0,0 0 0,0 0 0,-4 0 0,-2 1 0,0 1 0,0-1 0,0 2 0,1-1 0,-1 1 0,1 0 0,-1 1 0,1 0 0,0 0 0,-13 11 0,-7 8 0,1 2 0,1 1 0,2 1 0,0 2 0,-30 48 0,12-8 0,-48 108 0,53-87 0,-43 170 0,77-251 0,0 0 0,2 0 0,-1 0 0,1 0 0,0 0 0,1 1 0,0-1 0,1 10 0,0-16 0,0 1 0,0 0 0,1-1 0,-1 0 0,1 1 0,-1-1 0,1 0 0,0 1 0,0-1 0,1 0 0,-1-1 0,1 1 0,-1 0 0,1-1 0,0 1 0,0-1 0,0 0 0,0 0 0,0 0 0,1 0 0,-1-1 0,0 1 0,6 0 0,3 2 7,0-1 0,0 0 0,0-1 0,0 0 0,1-1 1,-1 0-1,1-1 0,-1 0 0,1-1 0,-1-1 0,0 0 0,0-1 0,1 0 0,-2-1 0,1 0 0,13-7 0,-3 0-193,-1-1 1,0-1-1,-1 0 0,-1-2 1,0-1-1,-1 0 1,21-25-1,-1-3-6640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36.576"/>
    </inkml:context>
    <inkml:brush xml:id="br0">
      <inkml:brushProperty name="width" value="0.035" units="cm"/>
      <inkml:brushProperty name="height" value="0.035" units="cm"/>
    </inkml:brush>
  </inkml:definitions>
  <inkml:trace contextRef="#ctx0" brushRef="#br0">11 79 24575,'0'-3'0,"0"0"0,0 1 0,0-1 0,1 0 0,-1 0 0,1 0 0,0 0 0,-1 0 0,1 1 0,1-1 0,-1 0 0,0 1 0,1-1 0,-1 1 0,1-1 0,0 1 0,0 0 0,0 0 0,0 0 0,3-3 0,0 2 0,-1 1 0,1-1 0,0 1 0,0 0 0,1 0 0,-1 0 0,0 1 0,0-1 0,1 1 0,6 0 0,12 0 0,-1 1 0,1 2 0,45 7 0,-32-2 0,0 1 0,63 23 0,-87-26 0,-1 0 0,0 1 0,0 1 0,0 0 0,-1 0 0,0 1 0,-1 1 0,1-1 0,-2 2 0,1-1 0,9 14 0,-11-12 0,-1 1 0,0 0 0,-1 0 0,0 1 0,-1-1 0,0 1 0,-1 1 0,-1-1 0,0 0 0,0 1 0,-2 0 0,1-1 0,-2 22 0,-1-24 0,-1 1 0,0 0 0,0 0 0,-1-1 0,-1 1 0,0-1 0,-1 0 0,0 0 0,0-1 0,-1 0 0,-1 0 0,1 0 0,-2 0 0,1-1 0,-18 15 0,15-15 0,-1 0 0,-1-1 0,1 0 0,-1-1 0,-1 0 0,1-1 0,-1 0 0,-19 5 0,-4-2 0,-66 8 0,-14 2 0,108-17 0,-3 2 0,0-1 0,0-1 0,0 0 0,-1-1 0,1 0 0,0 0 0,-1-1 0,-18-3 0,14-6 0,25 1 0,27-2 0,23 4 0,0 2 0,112 9 0,-153-2 0,-1 0 0,0 2 0,-1 0 0,1 0 0,18 11 0,49 14 0,51 11-1365,-108-34-5461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17.158"/>
    </inkml:context>
    <inkml:brush xml:id="br0">
      <inkml:brushProperty name="width" value="0.035" units="cm"/>
      <inkml:brushProperty name="height" value="0.035" units="cm"/>
    </inkml:brush>
  </inkml:definitions>
  <inkml:trace contextRef="#ctx0" brushRef="#br0">837 1 24575,'-4'0'0,"-1"1"0,1 0 0,0 0 0,-1 0 0,1 0 0,0 1 0,0 0 0,0 0 0,0 0 0,0 0 0,0 0 0,0 1 0,1 0 0,-1 0 0,1 0 0,-5 6 0,-5 6 0,0 1 0,-13 24 0,20-30 0,-153 246 0,-213 305 0,342-519 0,-20 26 0,46-63 0,0 0 0,0-1 0,-1 1 0,0-1 0,0 0 0,0-1 0,0 1 0,0-1 0,-11 5 0,15-8-37,0 0 0,0 0 1,0 1-1,0-1 0,0 0 0,0 0 0,0 0 0,0 0 0,0 0 0,0 0 0,0 0 0,0-1 1,0 1-1,0 0 0,0-1 0,0 1 0,0 0 0,0-1 0,0 1 0,0-1 0,1 1 0,-1-1 1,0 0-1,0 1 0,0-1 0,1 0 0,-1 0 0,0 0 0,1 1 0,-1-1 0,1 0 0,-1 0 1,1 0-1,-1 0 0,1 0 0,-1-2 0,-6-19-6789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17.671"/>
    </inkml:context>
    <inkml:brush xml:id="br0">
      <inkml:brushProperty name="width" value="0.035" units="cm"/>
      <inkml:brushProperty name="height" value="0.035" units="cm"/>
    </inkml:brush>
  </inkml:definitions>
  <inkml:trace contextRef="#ctx0" brushRef="#br0">197 0 24575,'-3'45'0,"-3"0"0,-1-1 0,-3 0 0,-17 48 0,12-38 0,-95 291 0,107-336 0,-1 2 0,1 1 0,0 0 0,1 0 0,-1 14 0,3-25 0,0 1 0,0 0 0,0 0 0,0-1 0,0 1 0,0 0 0,0 0 0,0 0 0,1-1 0,-1 1 0,1 0 0,-1-1 0,1 1 0,0 0 0,0-1 0,-1 1 0,1-1 0,0 1 0,1-1 0,-1 1 0,0-1 0,0 0 0,1 0 0,-1 1 0,0-1 0,1 0 0,-1 0 0,1 0 0,-1-1 0,1 1 0,0 0 0,-1-1 0,1 1 0,0-1 0,0 1 0,1-1 0,4 1 0,0-2 0,0 1 0,0-1 0,0 0 0,0 0 0,0-1 0,8-3 0,155-57 0,243-127 0,-296 132 0,-31 15 0,65-29 0,220-142 0,-329 181-1365,-16 7-5461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19.800"/>
    </inkml:context>
    <inkml:brush xml:id="br0">
      <inkml:brushProperty name="width" value="0.035" units="cm"/>
      <inkml:brushProperty name="height" value="0.035" units="cm"/>
    </inkml:brush>
  </inkml:definitions>
  <inkml:trace contextRef="#ctx0" brushRef="#br0">0 155 24575,'3'34'0,"1"-1"0,2 0 0,1-1 0,2 1 0,21 50 0,-14-36 0,53 184 0,-26-82 0,-42-144 0,1 1 0,0-1 0,0 1 0,0-1 0,1 0 0,0 0 0,0 0 0,1 0 0,6 7 0,-8-10 0,0-1 0,-1 1 0,1-1 0,0 0 0,0 0 0,0 0 0,0 0 0,1 0 0,-1-1 0,0 1 0,0-1 0,0 1 0,1-1 0,-1 0 0,0 1 0,0-1 0,1-1 0,-1 1 0,0 0 0,0 0 0,0-1 0,1 1 0,-1-1 0,0 0 0,0 0 0,0 0 0,0 0 0,2-1 0,8-5 0,-1-1 0,0 0 0,-1 0 0,0-1 0,0-1 0,-1 0 0,0 0 0,8-12 0,9-16 0,23-44 0,-10 2 17,-4-1 0,-4-2-1,23-97 1,12-32-1449,-49 166-5394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20.820"/>
    </inkml:context>
    <inkml:brush xml:id="br0">
      <inkml:brushProperty name="width" value="0.035" units="cm"/>
      <inkml:brushProperty name="height" value="0.035" units="cm"/>
    </inkml:brush>
  </inkml:definitions>
  <inkml:trace contextRef="#ctx0" brushRef="#br0">313 0 24575,'-26'30'0,"1"1"0,1 1 0,-31 57 0,14-22 0,23-39 0,-8 10 0,2 2 0,2 1 0,-21 51 0,41-87 0,1 0 0,-1-1 0,1 1 0,0 0 0,1 0 0,-1 0 0,1 0 0,0 0 0,0 0 0,1 0 0,-1 0 0,1 0 0,2 6 0,-3-9 0,1 0 0,0 0 0,0 0 0,1-1 0,-1 1 0,0 0 0,1 0 0,-1-1 0,1 1 0,-1-1 0,1 1 0,0-1 0,-1 0 0,1 0 0,0 0 0,0 0 0,0 0 0,0 0 0,0 0 0,0 0 0,0-1 0,0 1 0,0-1 0,1 0 0,-1 0 0,0 1 0,0-2 0,0 1 0,0 0 0,1 0 0,-1 0 0,0-1 0,2 0 0,5-2 0,0 0 0,0 0 0,0-1 0,-1 0 0,1-1 0,-1 0 0,0 0 0,-1 0 0,1-1 0,-1-1 0,0 1 0,7-10 0,13-15 0,32-49 0,-55 75 0,16-29 0,-1 0 0,-2 0 0,-2-2 0,-1 0 0,13-51 0,-21 76 0,-1 24 0,1 41 0,-4-26 0,4 7 0,22 120 0,-24-139 0,1-1 0,0-1 0,1 1 0,0-1 0,1 0 0,1 0 0,17 23 0,-24-35-28,0 0-1,0-1 1,1 1-1,-1 0 1,0-1 0,1 1-1,-1-1 1,1 1-1,0-1 1,0 0-1,-1 1 1,1-1-1,0 0 1,0 0 0,0 0-1,0-1 1,0 1-1,0 0 1,0-1-1,0 0 1,0 1-1,1-1 1,-1 0 0,0 0-1,0 0 1,0 0-1,0 0 1,0-1-1,1 1 1,-1-1-1,0 1 1,0-1 0,0 0-1,0 0 1,0 0-1,0 0 1,-1 0-1,1 0 1,0 0-1,0-1 1,-1 1 0,1 0-1,-1-1 1,1 0-1,-1 1 1,0-1-1,2-2 1,14-20-6798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21.453"/>
    </inkml:context>
    <inkml:brush xml:id="br0">
      <inkml:brushProperty name="width" value="0.035" units="cm"/>
      <inkml:brushProperty name="height" value="0.035" units="cm"/>
    </inkml:brush>
  </inkml:definitions>
  <inkml:trace contextRef="#ctx0" brushRef="#br0">0 1 24575,'2'33'0,"1"-1"0,8 37 0,4 29 0,-4 568-11,-14-406-1343,3-228-5472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21.918"/>
    </inkml:context>
    <inkml:brush xml:id="br0">
      <inkml:brushProperty name="width" value="0.035" units="cm"/>
      <inkml:brushProperty name="height" value="0.035" units="cm"/>
    </inkml:brush>
  </inkml:definitions>
  <inkml:trace contextRef="#ctx0" brushRef="#br0">0 0 24575,'0'7'0,"0"9"0,0 8 0,0 7 0,0 5 0,0 3 0,0 2 0,0 1 0,0-1 0,0 0 0,0-13 0,0-13-8191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22.213"/>
    </inkml:context>
    <inkml:brush xml:id="br0">
      <inkml:brushProperty name="width" value="0.035" units="cm"/>
      <inkml:brushProperty name="height" value="0.035" units="cm"/>
    </inkml:brush>
  </inkml:definitions>
  <inkml:trace contextRef="#ctx0" brushRef="#br0">0 1 24575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23.580"/>
    </inkml:context>
    <inkml:brush xml:id="br0">
      <inkml:brushProperty name="width" value="0.035" units="cm"/>
      <inkml:brushProperty name="height" value="0.035" units="cm"/>
    </inkml:brush>
  </inkml:definitions>
  <inkml:trace contextRef="#ctx0" brushRef="#br0">485 1 24575,'-7'9'0,"1"0"0,0 0 0,1 0 0,0 1 0,1 0 0,0 0 0,0 0 0,-2 15 0,-6 11 0,-71 208 0,-66 333 0,125-445 0,17-83 0,-2-1 0,-2 0 0,-32 83 0,43-130 0,0 0 0,-1 1 0,1-1 0,-1 0 0,1 0 0,-1 1 0,0-1 0,0 0 0,1 0 0,-1 0 0,0 0 0,0 0 0,0 0 0,0 0 0,0 0 0,0 0 0,0-1 0,-1 1 0,1 0 0,0-1 0,0 1 0,-2 0 0,2-1 0,0-1 0,0 1 0,0 0 0,-1 0 0,1-1 0,0 1 0,0-1 0,0 1 0,0-1 0,0 0 0,1 1 0,-1-1 0,0 0 0,0 1 0,0-1 0,1 0 0,-1 0 0,0 0 0,1 0 0,-2-1 0,-3-7 0,0 0 0,1-1 0,0 1 0,-3-15 0,-3-12 30,2-1 0,2 0 0,-2-41 0,7 60-195,0 0 0,2 0 0,0 1 0,1-1 0,1 0 0,0 1 0,1-1 0,11-26 0,3 10-6661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24.757"/>
    </inkml:context>
    <inkml:brush xml:id="br0">
      <inkml:brushProperty name="width" value="0.035" units="cm"/>
      <inkml:brushProperty name="height" value="0.035" units="cm"/>
    </inkml:brush>
  </inkml:definitions>
  <inkml:trace contextRef="#ctx0" brushRef="#br0">219 0 24575,'-8'1'0,"0"-1"0,0 1 0,0 0 0,0 1 0,0 0 0,0 0 0,0 0 0,0 1 0,1 1 0,-1-1 0,1 1 0,0 0 0,0 1 0,1 0 0,-1 0 0,-8 9 0,5-3 0,1 0 0,0 0 0,1 1 0,0 1 0,1-1 0,0 1 0,1 1 0,-6 19 0,11-29 0,-1-1 0,1 0 0,0 1 0,1-1 0,-1 0 0,1 1 0,-1-1 0,1 1 0,0-1 0,0 1 0,1 0 0,-1-1 0,1 0 0,-1 1 0,1-1 0,0 1 0,0-1 0,1 0 0,-1 0 0,1 1 0,0-1 0,0 0 0,0-1 0,0 1 0,0 0 0,0-1 0,1 1 0,-1-1 0,1 1 0,0-1 0,0 0 0,0 0 0,0-1 0,0 1 0,0 0 0,0-1 0,1 0 0,3 1 0,-1 0 0,0 0 0,0-1 0,1 0 0,-1 0 0,0-1 0,1 1 0,-1-1 0,0-1 0,1 1 0,-1-1 0,0 0 0,0-1 0,0 1 0,0-1 0,0-1 0,0 1 0,0-1 0,-1 0 0,1 0 0,8-7 0,-3-1 0,0 0 0,-1 0 0,-1-1 0,1-1 0,-2 0 0,0 0 0,-1 0 0,0-1 0,-1 0 0,6-21 0,-11 34 0,-1-1 0,0 0 0,1 0 0,-1 1 0,1-1 0,-1 0 0,1 1 0,0-1 0,0 0 0,0 1 0,0-1 0,0 1 0,0 0 0,0-1 0,0 1 0,1 0 0,-1 0 0,0 0 0,1-1 0,-1 1 0,4-1 0,-4 3 0,1-1 0,0 1 0,0-1 0,-1 1 0,1 0 0,-1 0 0,1 0 0,0 0 0,-1 0 0,0 0 0,1 0 0,-1 1 0,0-1 0,1 0 0,-1 1 0,0-1 0,0 1 0,0-1 0,-1 1 0,1 0 0,1 2 0,73 146 0,-10-19 0,-61-124 0,-1-1 0,1 1 0,1-1 0,-1 0 0,1 0 0,0 0 0,1-1 0,-1 0 0,1 0 0,11 7 0,-14-10 0,1 0 0,0-1 0,0 0 0,0 0 0,0 0 0,0 0 0,0 0 0,0-1 0,0 1 0,0-1 0,0 0 0,0-1 0,0 1 0,0-1 0,0 0 0,0 0 0,0 0 0,0 0 0,-1 0 0,1-1 0,5-3 0,29-18-1365,-2-2-5461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25.456"/>
    </inkml:context>
    <inkml:brush xml:id="br0">
      <inkml:brushProperty name="width" value="0.035" units="cm"/>
      <inkml:brushProperty name="height" value="0.035" units="cm"/>
    </inkml:brush>
  </inkml:definitions>
  <inkml:trace contextRef="#ctx0" brushRef="#br0">283 0 24575,'-1'73'0,"-3"-1"0,-3 0 0,-4 0 0,-21 77 0,-145 500 0,160-578 0,4 1 0,2 1 0,4 0 0,4 140 0,3-207 0,1 0 0,-1 0 0,1 0 0,0 0 0,0 0 0,1 0 0,0 0 0,0 0 0,0 0 0,1-1 0,0 1 0,0-1 0,5 7 0,-6-10 0,0 0 0,1 0 0,-1 0 0,1 0 0,-1 0 0,1-1 0,0 1 0,-1-1 0,1 0 0,0 0 0,0 0 0,0 0 0,0 0 0,0 0 0,0-1 0,0 0 0,1 0 0,-1 0 0,0 0 0,0 0 0,0 0 0,0-1 0,0 1 0,0-1 0,0 0 0,0 0 0,0 0 0,3-2 0,6-2-72,-1-1 1,0-1-1,0 1 0,-1-2 0,0 1 0,0-1 0,-1-1 0,0 0 1,0 0-1,-1-1 0,0 0 0,-1 0 0,0-1 0,0 0 0,-2 0 1,1 0-1,-1-1 0,5-20 0,-3-8-6754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42.887"/>
    </inkml:context>
    <inkml:brush xml:id="br0">
      <inkml:brushProperty name="width" value="0.035" units="cm"/>
      <inkml:brushProperty name="height" value="0.035" units="cm"/>
    </inkml:brush>
  </inkml:definitions>
  <inkml:trace contextRef="#ctx0" brushRef="#br0">1 0 24575,'0'7'0,"0"16"0,0 18 0,0 8 0,0 11 0,0 0 0,0-1 0,0-6 0,0-3 0,0-5 0,0-2 0,0-2 0,7-8 0,2-2 0,-1-1 0,-1-11 0,-2-10-8191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25.905"/>
    </inkml:context>
    <inkml:brush xml:id="br0">
      <inkml:brushProperty name="width" value="0.035" units="cm"/>
      <inkml:brushProperty name="height" value="0.035" units="cm"/>
    </inkml:brush>
  </inkml:definitions>
  <inkml:trace contextRef="#ctx0" brushRef="#br0">0 1 24575,'7'0'0,"9"0"0,8 0 0,8 0 0,17 0 0,15 0 0,16 0 0,9 0 0,-5 0 0,-9 0 0,-12 0 0,-15 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26.636"/>
    </inkml:context>
    <inkml:brush xml:id="br0">
      <inkml:brushProperty name="width" value="0.035" units="cm"/>
      <inkml:brushProperty name="height" value="0.035" units="cm"/>
    </inkml:brush>
  </inkml:definitions>
  <inkml:trace contextRef="#ctx0" brushRef="#br0">1 411 24575,'0'3'0,"0"0"0,0 0 0,0 0 0,0-1 0,1 1 0,-1 0 0,1 0 0,0 0 0,0 0 0,0-1 0,0 1 0,0 0 0,1-1 0,-1 1 0,1-1 0,0 0 0,-1 1 0,1-1 0,0 0 0,5 3 0,-4-2 0,1-1 0,0 0 0,0-1 0,0 1 0,0-1 0,1 0 0,-1 0 0,0 0 0,1 0 0,-1-1 0,0 1 0,8-2 0,0 0 0,1 0 0,-1-1 0,0-1 0,1 0 0,-1 0 0,0-2 0,-1 1 0,23-13 0,-19 6 0,0-1 0,-1 0 0,0-1 0,-1-1 0,0 0 0,-1 0 0,-1-2 0,0 1 0,-1-1 0,-1-1 0,-1 0 0,0 0 0,-1 0 0,-1-1 0,0 0 0,-2-1 0,0 1 0,-1-1 0,-1 0 0,0 1 0,-2-27 0,0 42 0,0 0 0,0-1 0,-1 1 0,1-1 0,-1 1 0,0 0 0,0-1 0,0 1 0,0 0 0,0 0 0,-1 0 0,0 0 0,1 0 0,-1 0 0,0 0 0,0 1 0,-3-4 0,3 5 0,0 0 0,0 0 0,0 0 0,0 1 0,1-1 0,-1 1 0,0-1 0,0 1 0,0 0 0,0-1 0,0 1 0,0 0 0,0 0 0,0 1 0,0-1 0,0 0 0,0 1 0,0-1 0,0 1 0,0-1 0,0 1 0,0 0 0,0 0 0,0 0 0,1 0 0,-1 0 0,1 0 0,-1 1 0,0-1 0,-1 3 0,-14 12 0,0 1 0,1 0 0,1 1 0,1 0 0,-23 41 0,-48 110 0,68-130 0,2 0 0,1 1 0,3 0 0,1 1 0,2 1 0,-5 73 0,12-111 0,1 1 0,-1-1 0,1 1 0,0-1 0,1 1 0,-1 0 0,1-1 0,0 0 0,0 1 0,0-1 0,1 1 0,-1-1 0,1 0 0,0 0 0,0 0 0,1 0 0,-1 0 0,1-1 0,0 1 0,0-1 0,0 1 0,0-1 0,0 0 0,1 0 0,0-1 0,-1 1 0,1-1 0,0 1 0,0-1 0,1-1 0,-1 1 0,0 0 0,1-1 0,-1 0 0,0 0 0,1 0 0,5-1 0,51 7 0,0-2 0,0-3 0,69-8 0,-42 3 0,-77 2-79,7 2-82,-1-1 0,1-2 0,0 0 1,-1 0-1,1-2 0,-1 0 1,26-10-1,-10-4-6665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27.285"/>
    </inkml:context>
    <inkml:brush xml:id="br0">
      <inkml:brushProperty name="width" value="0.035" units="cm"/>
      <inkml:brushProperty name="height" value="0.035" units="cm"/>
    </inkml:brush>
  </inkml:definitions>
  <inkml:trace contextRef="#ctx0" brushRef="#br0">1 1 24575,'0'13'0,"0"19"0,0 10 0,0 12 0,6 9 0,3 22 0,6 3 0,1-7 0,5-3 0,-3-9 0,-3-9 0,-4-8 0,-5-13-8191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13:48:27.935"/>
    </inkml:context>
    <inkml:brush xml:id="br0">
      <inkml:brushProperty name="width" value="0.035" units="cm"/>
      <inkml:brushProperty name="height" value="0.035" units="cm"/>
    </inkml:brush>
  </inkml:definitions>
  <inkml:trace contextRef="#ctx0" brushRef="#br0">0 1 24575,'1'7'0,"0"-1"0,1 1 0,0-1 0,0 1 0,0-1 0,1 0 0,0 0 0,0 0 0,6 8 0,10 21 0,5 23 0,46 81 0,-56-116 0,1 0 0,0-1 0,2-1 0,1-1 0,0 0 0,23 18 0,-37-34 0,1 0 0,0-1 0,0 0 0,1 1 0,-1-2 0,1 1 0,0-1 0,-1 0 0,1 0 0,11 2 0,-14-4 0,0 0 0,0 0 0,0 0 0,0 0 0,0 0 0,-1-1 0,1 1 0,0-1 0,0 0 0,-1 0 0,1 0 0,0 0 0,-1-1 0,1 1 0,-1-1 0,1 1 0,-1-1 0,0 0 0,0 0 0,0 0 0,0 0 0,0 0 0,0 0 0,0-1 0,1-2 0,11-20 0,-2 0 0,-1 0 0,0-1 0,-2 0 0,-1-1 0,6-37 0,12-164 0,-25 208-1365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3T13:30:50.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45,'9023'0,"-8976"-2,89-17,22-1,434 16,-303 7,1055-3,-1276 3,91 16,-88-9,81 2,552-14,-662 5,0 1,51 12,-2 0,-48-11,85 14,187 2,1208-23,-1477 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3T13:30:52.5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85,'1037'0,"-974"-3,87-15,45-3,93 0,33-1,338 24,-632 0,0 0,0 2,29 9,-25-6,0-1,33 2,95-7,-91-2,0 3,88 13,-82-5,90 0,-36-3,23 16,-70-9,127 27,-200-38,-15-2,-15 0,21-1,-26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44.114"/>
    </inkml:context>
    <inkml:brush xml:id="br0">
      <inkml:brushProperty name="width" value="0.035" units="cm"/>
      <inkml:brushProperty name="height" value="0.035" units="cm"/>
    </inkml:brush>
  </inkml:definitions>
  <inkml:trace contextRef="#ctx0" brushRef="#br0">121 45 24575,'0'-1'0,"0"-1"0,1 1 0,-1 0 0,1-1 0,-1 1 0,1 0 0,0-1 0,0 1 0,-1 0 0,1 0 0,0 0 0,0 0 0,0-1 0,0 2 0,0-1 0,1 0 0,-1 0 0,0 0 0,0 0 0,1 1 0,-1-1 0,0 0 0,1 1 0,-1 0 0,0-1 0,4 0 0,41-7 0,-41 7 0,67-5 0,0 3 0,109 9 0,-162-4 0,-1 0 0,0 1 0,1 0 0,-1 2 0,-1 0 0,28 12 0,-39-14 0,0 1 0,-1-1 0,1 1 0,0 0 0,-1 0 0,0 1 0,0-1 0,0 1 0,-1 0 0,0 1 0,0-1 0,0 1 0,0-1 0,-1 1 0,0 0 0,0 1 0,-1-1 0,0 0 0,0 1 0,2 12 0,0 14 0,-2 0 0,-1 1 0,-2-1 0,-5 38 0,4-64 0,1-1 0,-1 1 0,-1-1 0,1 1 0,-1-1 0,0 0 0,0 0 0,-1-1 0,1 1 0,-1-1 0,-1 1 0,1-1 0,-1 0 0,0-1 0,0 1 0,0-1 0,0 0 0,-1 0 0,0-1 0,0 0 0,-9 4 0,-13 5 0,-1-1 0,-1-2 0,-41 8 0,41-10 0,-49 12 0,-165 33 0,114-20-1365,101-28-5461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4:02.626"/>
    </inkml:context>
    <inkml:brush xml:id="br0">
      <inkml:brushProperty name="width" value="0.035" units="cm"/>
      <inkml:brushProperty name="height" value="0.035" units="cm"/>
    </inkml:brush>
  </inkml:definitions>
  <inkml:trace contextRef="#ctx0" brushRef="#br0">1 1 24575,'0'1454'0,"0"-1446"0,1 37 0,-1-43 0,0 0 0,1 0 0,-1 0 0,0 0 0,1 0 0,-1 0 0,1 0 0,0-1 0,-1 1 0,1 0 0,0 0 0,0-1 0,0 1 0,0 0 0,1-1 0,-1 1 0,2 1 0,-2-3 0,-1 0 0,1 0 0,-1 0 0,1-1 0,-1 1 0,1 0 0,-1 0 0,1 0 0,-1-1 0,0 1 0,1 0 0,-1-1 0,1 1 0,-1 0 0,0-1 0,1 1 0,-1-1 0,1 1 0,-1 0 0,0-1 0,0 1 0,1-1 0,-1 1 0,0-1 0,0 1 0,0-1 0,1 1 0,-1-1 0,0 1 0,0-1 0,0 1 0,0-1 0,0 1 0,0-2 0,5-21 0,-5 23 0,5-44-1365,-2 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4:05.357"/>
    </inkml:context>
    <inkml:brush xml:id="br0">
      <inkml:brushProperty name="width" value="0.035" units="cm"/>
      <inkml:brushProperty name="height" value="0.035" units="cm"/>
    </inkml:brush>
  </inkml:definitions>
  <inkml:trace contextRef="#ctx0" brushRef="#br0">0 85 24575,'1'-2'0,"-1"0"0,1 0 0,0 0 0,0 0 0,0 0 0,0 0 0,0 1 0,0-1 0,1 0 0,-1 1 0,0-1 0,1 1 0,-1 0 0,1-1 0,0 1 0,0 0 0,2-1 0,34-20 0,-37 21 0,12-5 0,0 1 0,1 0 0,-1 1 0,1 1 0,0 0 0,26-2 0,91 5 0,-84 1 0,-33-1 0,0 1 0,0 0 0,0 1 0,0 0 0,0 1 0,-1 1 0,19 7 0,-27-9 0,0 1 0,0-1 0,-1 1 0,1 0 0,-1 0 0,0 1 0,0-1 0,0 1 0,0 0 0,-1 0 0,0 0 0,1 1 0,-2-1 0,1 1 0,0-1 0,-1 1 0,0 0 0,0 0 0,0 0 0,-1 0 0,0 1 0,1 5 0,2 36 0,-2-1 0,-2 1 0,-7 57 0,5-89 0,-1 0 0,0 0 0,-1 0 0,-1 0 0,0 0 0,-1-1 0,0 0 0,-1 0 0,-1-1 0,0 0 0,-1 0 0,0-1 0,-1 0 0,-12 11 0,-15 11 0,-2-2 0,-1-2 0,-44 25 0,-38 29 0,119-82 0,0 0 0,1 1 0,-1-1 0,1 1 0,-1 0 0,1 0 0,0 0 0,0 0 0,0 0 0,0 0 0,-1 5 0,3-8 0,0 1 0,0-1 0,-1 1 0,1-1 0,0 1 0,0-1 0,0 1 0,0-1 0,0 1 0,0-1 0,0 1 0,0-1 0,1 1 0,-1-1 0,0 1 0,0-1 0,0 1 0,0-1 0,1 1 0,-1-1 0,0 1 0,0-1 0,1 0 0,-1 1 0,0-1 0,1 1 0,-1-1 0,1 0 0,0 1 0,0 0 0,1-1 0,0 1 0,0-1 0,0 0 0,-1 1 0,1-1 0,0 0 0,0 0 0,0 0 0,0 0 0,0 0 0,0-1 0,2 0 0,94-28 0,-73 21 0,0 0 0,47-8 0,-26 10 0,0 3 0,66 3 0,-95 1 0,0 1 0,-1 0 0,1 2 0,-1-1 0,0 2 0,0 0 0,0 1 0,-1 1 0,1 0 0,13 10 0,-24-13 0,0 1 0,0 0 0,-1 0 0,1 0 0,-1 0 0,0 1 0,-1-1 0,1 1 0,-1 0 0,-1 0 0,1 0 0,-1 1 0,0-1 0,0 1 0,-1-1 0,1 1 0,-1 9 0,1 17 0,-1 0 0,-5 45 0,2-26 0,1-40 0,0-1 0,0 1 0,-1-1 0,0 0 0,-1 1 0,-1-1 0,1 0 0,-2-1 0,0 1 0,0-1 0,-1 0 0,0 0 0,0 0 0,-1-1 0,0 0 0,-1 0 0,0-1 0,-1 0 0,0-1 0,0 0 0,0 0 0,-1 0 0,0-2 0,0 1 0,-15 5 0,-56 30 0,62-29 0,-2 0 0,0-2 0,0-1 0,0-1 0,-1 0 0,-1-2 0,-24 5 0,-62 8 87,73-10-813,-62 4 0,65-11-6100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4:08.131"/>
    </inkml:context>
    <inkml:brush xml:id="br0">
      <inkml:brushProperty name="width" value="0.035" units="cm"/>
      <inkml:brushProperty name="height" value="0.035" units="cm"/>
    </inkml:brush>
  </inkml:definitions>
  <inkml:trace contextRef="#ctx0" brushRef="#br0">65 0 24575,'0'40'0,"-1"0"0,-14 78 0,3-33 0,3 0 0,4 1 0,6 93 0,0-82 0,-2-81 0,0 0 0,-2 0 0,-5 23 0,-2 9 0,9-46-42,1 0-1,0 0 0,-1 0 1,1 0-1,0 0 0,0 1 1,1-1-1,-1 0 0,0 0 1,1 0-1,-1 0 0,1 0 1,0 0-1,-1 0 0,1 0 1,0 0-1,0 0 0,1 0 1,-1 0-1,0-1 0,1 1 1,-1 0-1,0-1 0,1 1 1,0-1-1,-1 0 0,1 1 1,0-1-1,0 0 0,0 0 1,3 1-1,18 6-6783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CD00-36AC-7ADA-D4B4-04D05577D3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283B42A8-C610-D2A0-69DF-B96755DAD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944F5FD4-2D27-753B-313F-5D9B97F03F97}"/>
              </a:ext>
            </a:extLst>
          </p:cNvPr>
          <p:cNvSpPr>
            <a:spLocks noGrp="1"/>
          </p:cNvSpPr>
          <p:nvPr>
            <p:ph type="dt" sz="half" idx="10"/>
          </p:nvPr>
        </p:nvSpPr>
        <p:spPr/>
        <p:txBody>
          <a:bodyPr/>
          <a:lstStyle/>
          <a:p>
            <a:fld id="{25356B97-445C-49D8-8173-B5FE447337B2}" type="datetimeFigureOut">
              <a:rPr lang="he-IL" smtClean="0"/>
              <a:t>כ"ג/טבת/תשפ"ה</a:t>
            </a:fld>
            <a:endParaRPr lang="he-IL"/>
          </a:p>
        </p:txBody>
      </p:sp>
      <p:sp>
        <p:nvSpPr>
          <p:cNvPr id="5" name="Footer Placeholder 4">
            <a:extLst>
              <a:ext uri="{FF2B5EF4-FFF2-40B4-BE49-F238E27FC236}">
                <a16:creationId xmlns:a16="http://schemas.microsoft.com/office/drawing/2014/main" id="{52AE108D-CC35-CF2D-974D-E34D79B185F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6E1AB0-D585-F7A0-A454-F118E7449C18}"/>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3894006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1F5D-CD01-FCAD-417E-F539A350FBB8}"/>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9129AB7F-F7C8-C857-77FA-AD6C684338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9924B89-3DB9-7C04-E9A9-D78598D30783}"/>
              </a:ext>
            </a:extLst>
          </p:cNvPr>
          <p:cNvSpPr>
            <a:spLocks noGrp="1"/>
          </p:cNvSpPr>
          <p:nvPr>
            <p:ph type="dt" sz="half" idx="10"/>
          </p:nvPr>
        </p:nvSpPr>
        <p:spPr/>
        <p:txBody>
          <a:bodyPr/>
          <a:lstStyle/>
          <a:p>
            <a:fld id="{25356B97-445C-49D8-8173-B5FE447337B2}" type="datetimeFigureOut">
              <a:rPr lang="he-IL" smtClean="0"/>
              <a:t>כ"ג/טבת/תשפ"ה</a:t>
            </a:fld>
            <a:endParaRPr lang="he-IL"/>
          </a:p>
        </p:txBody>
      </p:sp>
      <p:sp>
        <p:nvSpPr>
          <p:cNvPr id="5" name="Footer Placeholder 4">
            <a:extLst>
              <a:ext uri="{FF2B5EF4-FFF2-40B4-BE49-F238E27FC236}">
                <a16:creationId xmlns:a16="http://schemas.microsoft.com/office/drawing/2014/main" id="{E57A5C24-96D6-23A8-4CB7-269AB49166E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5B485057-9692-AAB5-BCD5-BD503A040D8F}"/>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269537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B6DDD1-43D4-9406-D71C-41934AA4A4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4CDF4CF7-C44F-FE86-47BE-D3257CDB8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2823C20D-4ED9-C522-EA70-681D80CF600A}"/>
              </a:ext>
            </a:extLst>
          </p:cNvPr>
          <p:cNvSpPr>
            <a:spLocks noGrp="1"/>
          </p:cNvSpPr>
          <p:nvPr>
            <p:ph type="dt" sz="half" idx="10"/>
          </p:nvPr>
        </p:nvSpPr>
        <p:spPr/>
        <p:txBody>
          <a:bodyPr/>
          <a:lstStyle/>
          <a:p>
            <a:fld id="{25356B97-445C-49D8-8173-B5FE447337B2}" type="datetimeFigureOut">
              <a:rPr lang="he-IL" smtClean="0"/>
              <a:t>כ"ג/טבת/תשפ"ה</a:t>
            </a:fld>
            <a:endParaRPr lang="he-IL"/>
          </a:p>
        </p:txBody>
      </p:sp>
      <p:sp>
        <p:nvSpPr>
          <p:cNvPr id="5" name="Footer Placeholder 4">
            <a:extLst>
              <a:ext uri="{FF2B5EF4-FFF2-40B4-BE49-F238E27FC236}">
                <a16:creationId xmlns:a16="http://schemas.microsoft.com/office/drawing/2014/main" id="{27F61A31-3CCE-E1B6-5722-B91BA70DD10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275614E-1F1E-CD74-ADBB-F01BBF5C6211}"/>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256079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F2B4-0332-B581-7DBD-8C24400B20B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32C30546-8A47-FA8D-E9FA-7C7E03F5B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F28FFBC-2109-D7B1-4C74-CDA69BB42F9B}"/>
              </a:ext>
            </a:extLst>
          </p:cNvPr>
          <p:cNvSpPr>
            <a:spLocks noGrp="1"/>
          </p:cNvSpPr>
          <p:nvPr>
            <p:ph type="dt" sz="half" idx="10"/>
          </p:nvPr>
        </p:nvSpPr>
        <p:spPr/>
        <p:txBody>
          <a:bodyPr/>
          <a:lstStyle/>
          <a:p>
            <a:fld id="{25356B97-445C-49D8-8173-B5FE447337B2}" type="datetimeFigureOut">
              <a:rPr lang="he-IL" smtClean="0"/>
              <a:t>כ"ג/טבת/תשפ"ה</a:t>
            </a:fld>
            <a:endParaRPr lang="he-IL"/>
          </a:p>
        </p:txBody>
      </p:sp>
      <p:sp>
        <p:nvSpPr>
          <p:cNvPr id="5" name="Footer Placeholder 4">
            <a:extLst>
              <a:ext uri="{FF2B5EF4-FFF2-40B4-BE49-F238E27FC236}">
                <a16:creationId xmlns:a16="http://schemas.microsoft.com/office/drawing/2014/main" id="{82709BFD-9D66-314C-25E8-3B71F8D4E52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645E7C5-32D3-90B0-EDAA-6DF094D3C83F}"/>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312942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F563-E55B-4791-6F48-EAAE7CF94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DD47D5E8-219B-067C-5CB7-363912E0BE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3CB84-C866-6D33-6AE5-DD0C1FEF64EE}"/>
              </a:ext>
            </a:extLst>
          </p:cNvPr>
          <p:cNvSpPr>
            <a:spLocks noGrp="1"/>
          </p:cNvSpPr>
          <p:nvPr>
            <p:ph type="dt" sz="half" idx="10"/>
          </p:nvPr>
        </p:nvSpPr>
        <p:spPr/>
        <p:txBody>
          <a:bodyPr/>
          <a:lstStyle/>
          <a:p>
            <a:fld id="{25356B97-445C-49D8-8173-B5FE447337B2}" type="datetimeFigureOut">
              <a:rPr lang="he-IL" smtClean="0"/>
              <a:t>כ"ג/טבת/תשפ"ה</a:t>
            </a:fld>
            <a:endParaRPr lang="he-IL"/>
          </a:p>
        </p:txBody>
      </p:sp>
      <p:sp>
        <p:nvSpPr>
          <p:cNvPr id="5" name="Footer Placeholder 4">
            <a:extLst>
              <a:ext uri="{FF2B5EF4-FFF2-40B4-BE49-F238E27FC236}">
                <a16:creationId xmlns:a16="http://schemas.microsoft.com/office/drawing/2014/main" id="{F5C24895-190F-39E8-4D8B-C9CB8F6D9C4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3D0EE0-DAB0-AB6C-8803-AE21F8105206}"/>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277334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C3C5-53D3-8877-F1A2-2E328A6C29A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491708D5-2C6F-7547-3D9F-0F976A8F16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1E8B9471-C737-7A58-33D5-5066B7F5E5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A1AC1306-503D-3E10-B336-A90B57BD698D}"/>
              </a:ext>
            </a:extLst>
          </p:cNvPr>
          <p:cNvSpPr>
            <a:spLocks noGrp="1"/>
          </p:cNvSpPr>
          <p:nvPr>
            <p:ph type="dt" sz="half" idx="10"/>
          </p:nvPr>
        </p:nvSpPr>
        <p:spPr/>
        <p:txBody>
          <a:bodyPr/>
          <a:lstStyle/>
          <a:p>
            <a:fld id="{25356B97-445C-49D8-8173-B5FE447337B2}" type="datetimeFigureOut">
              <a:rPr lang="he-IL" smtClean="0"/>
              <a:t>כ"ג/טבת/תשפ"ה</a:t>
            </a:fld>
            <a:endParaRPr lang="he-IL"/>
          </a:p>
        </p:txBody>
      </p:sp>
      <p:sp>
        <p:nvSpPr>
          <p:cNvPr id="6" name="Footer Placeholder 5">
            <a:extLst>
              <a:ext uri="{FF2B5EF4-FFF2-40B4-BE49-F238E27FC236}">
                <a16:creationId xmlns:a16="http://schemas.microsoft.com/office/drawing/2014/main" id="{2E1C056C-7B8F-17D4-F8E1-D7845A4A477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E0DBA251-2C8D-2163-86A3-D8DDE861DEE0}"/>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267504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96AB-C266-02E5-6273-769779F447B5}"/>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32F22645-850E-828C-AC07-C7DF4776D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E02E-D890-69A1-E48B-61C09AAF8C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15387568-CE4A-E9DA-6AE8-9042D30E50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9D8F6A-608A-2B45-5D8B-A379625185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E050542-8667-5B48-6430-4A752BA5971C}"/>
              </a:ext>
            </a:extLst>
          </p:cNvPr>
          <p:cNvSpPr>
            <a:spLocks noGrp="1"/>
          </p:cNvSpPr>
          <p:nvPr>
            <p:ph type="dt" sz="half" idx="10"/>
          </p:nvPr>
        </p:nvSpPr>
        <p:spPr/>
        <p:txBody>
          <a:bodyPr/>
          <a:lstStyle/>
          <a:p>
            <a:fld id="{25356B97-445C-49D8-8173-B5FE447337B2}" type="datetimeFigureOut">
              <a:rPr lang="he-IL" smtClean="0"/>
              <a:t>כ"ג/טבת/תשפ"ה</a:t>
            </a:fld>
            <a:endParaRPr lang="he-IL"/>
          </a:p>
        </p:txBody>
      </p:sp>
      <p:sp>
        <p:nvSpPr>
          <p:cNvPr id="8" name="Footer Placeholder 7">
            <a:extLst>
              <a:ext uri="{FF2B5EF4-FFF2-40B4-BE49-F238E27FC236}">
                <a16:creationId xmlns:a16="http://schemas.microsoft.com/office/drawing/2014/main" id="{E04E065F-7858-319B-9146-1D7C4CD2A0FC}"/>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F3860EFA-9860-D09E-D76F-0967A507E665}"/>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71441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1FBF-184F-E5BA-4D9E-2D1162E83835}"/>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C422A3E9-FF63-DC25-FF8D-C491AEAB5588}"/>
              </a:ext>
            </a:extLst>
          </p:cNvPr>
          <p:cNvSpPr>
            <a:spLocks noGrp="1"/>
          </p:cNvSpPr>
          <p:nvPr>
            <p:ph type="dt" sz="half" idx="10"/>
          </p:nvPr>
        </p:nvSpPr>
        <p:spPr/>
        <p:txBody>
          <a:bodyPr/>
          <a:lstStyle/>
          <a:p>
            <a:fld id="{25356B97-445C-49D8-8173-B5FE447337B2}" type="datetimeFigureOut">
              <a:rPr lang="he-IL" smtClean="0"/>
              <a:t>כ"ג/טבת/תשפ"ה</a:t>
            </a:fld>
            <a:endParaRPr lang="he-IL"/>
          </a:p>
        </p:txBody>
      </p:sp>
      <p:sp>
        <p:nvSpPr>
          <p:cNvPr id="4" name="Footer Placeholder 3">
            <a:extLst>
              <a:ext uri="{FF2B5EF4-FFF2-40B4-BE49-F238E27FC236}">
                <a16:creationId xmlns:a16="http://schemas.microsoft.com/office/drawing/2014/main" id="{21A4128A-6B5D-83FE-BCAF-9D6F24357CDB}"/>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5B725C57-AE09-B2DB-D09E-DF09563C5A13}"/>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345385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62DE77-38DE-FAE7-70DE-106C5037FBFC}"/>
              </a:ext>
            </a:extLst>
          </p:cNvPr>
          <p:cNvSpPr>
            <a:spLocks noGrp="1"/>
          </p:cNvSpPr>
          <p:nvPr>
            <p:ph type="dt" sz="half" idx="10"/>
          </p:nvPr>
        </p:nvSpPr>
        <p:spPr/>
        <p:txBody>
          <a:bodyPr/>
          <a:lstStyle/>
          <a:p>
            <a:fld id="{25356B97-445C-49D8-8173-B5FE447337B2}" type="datetimeFigureOut">
              <a:rPr lang="he-IL" smtClean="0"/>
              <a:t>כ"ג/טבת/תשפ"ה</a:t>
            </a:fld>
            <a:endParaRPr lang="he-IL"/>
          </a:p>
        </p:txBody>
      </p:sp>
      <p:sp>
        <p:nvSpPr>
          <p:cNvPr id="3" name="Footer Placeholder 2">
            <a:extLst>
              <a:ext uri="{FF2B5EF4-FFF2-40B4-BE49-F238E27FC236}">
                <a16:creationId xmlns:a16="http://schemas.microsoft.com/office/drawing/2014/main" id="{B0A0ED77-9752-D4EC-2DC0-E59ADF227786}"/>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A68B1F9B-888D-D72C-5F81-4C4ADFF84D89}"/>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388057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A19A-5205-0275-A268-70B086DD8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67A5BD80-0013-D6C8-082D-6B244D73F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33F3E3E7-DF91-F566-35C0-552668ED98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32D01-D268-DDEA-6546-78899C9659A0}"/>
              </a:ext>
            </a:extLst>
          </p:cNvPr>
          <p:cNvSpPr>
            <a:spLocks noGrp="1"/>
          </p:cNvSpPr>
          <p:nvPr>
            <p:ph type="dt" sz="half" idx="10"/>
          </p:nvPr>
        </p:nvSpPr>
        <p:spPr/>
        <p:txBody>
          <a:bodyPr/>
          <a:lstStyle/>
          <a:p>
            <a:fld id="{25356B97-445C-49D8-8173-B5FE447337B2}" type="datetimeFigureOut">
              <a:rPr lang="he-IL" smtClean="0"/>
              <a:t>כ"ג/טבת/תשפ"ה</a:t>
            </a:fld>
            <a:endParaRPr lang="he-IL"/>
          </a:p>
        </p:txBody>
      </p:sp>
      <p:sp>
        <p:nvSpPr>
          <p:cNvPr id="6" name="Footer Placeholder 5">
            <a:extLst>
              <a:ext uri="{FF2B5EF4-FFF2-40B4-BE49-F238E27FC236}">
                <a16:creationId xmlns:a16="http://schemas.microsoft.com/office/drawing/2014/main" id="{C79DC219-32EE-ABE7-2D50-BA3EBA50AC72}"/>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4F065CD9-FD8F-E53E-BA81-CAD015126101}"/>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409926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18E8-6DD5-17AC-33BD-E58A832F6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EFBFA63D-FA74-7FC2-3E51-D114428F3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F82DF269-62E7-E743-E9F4-0DF44D2C2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E3D4C-220E-798C-2133-9B1D9F73946D}"/>
              </a:ext>
            </a:extLst>
          </p:cNvPr>
          <p:cNvSpPr>
            <a:spLocks noGrp="1"/>
          </p:cNvSpPr>
          <p:nvPr>
            <p:ph type="dt" sz="half" idx="10"/>
          </p:nvPr>
        </p:nvSpPr>
        <p:spPr/>
        <p:txBody>
          <a:bodyPr/>
          <a:lstStyle/>
          <a:p>
            <a:fld id="{25356B97-445C-49D8-8173-B5FE447337B2}" type="datetimeFigureOut">
              <a:rPr lang="he-IL" smtClean="0"/>
              <a:t>כ"ג/טבת/תשפ"ה</a:t>
            </a:fld>
            <a:endParaRPr lang="he-IL"/>
          </a:p>
        </p:txBody>
      </p:sp>
      <p:sp>
        <p:nvSpPr>
          <p:cNvPr id="6" name="Footer Placeholder 5">
            <a:extLst>
              <a:ext uri="{FF2B5EF4-FFF2-40B4-BE49-F238E27FC236}">
                <a16:creationId xmlns:a16="http://schemas.microsoft.com/office/drawing/2014/main" id="{D3D4D722-CE9D-0A8B-DF97-DFE881E91FB0}"/>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A451E07-EBAE-68C0-3FD9-69AA3F16501E}"/>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383274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05F373-76B1-9456-0C69-BA3E4A0CE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65444CB6-4160-8F77-6214-1EC4A41D8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23F5C99-F948-083F-E273-F286E346C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356B97-445C-49D8-8173-B5FE447337B2}" type="datetimeFigureOut">
              <a:rPr lang="he-IL" smtClean="0"/>
              <a:t>כ"ג/טבת/תשפ"ה</a:t>
            </a:fld>
            <a:endParaRPr lang="he-IL"/>
          </a:p>
        </p:txBody>
      </p:sp>
      <p:sp>
        <p:nvSpPr>
          <p:cNvPr id="5" name="Footer Placeholder 4">
            <a:extLst>
              <a:ext uri="{FF2B5EF4-FFF2-40B4-BE49-F238E27FC236}">
                <a16:creationId xmlns:a16="http://schemas.microsoft.com/office/drawing/2014/main" id="{EA091A58-0721-D8D7-3894-374F6DFB63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F4311E35-495C-449A-EF5F-E0DFAB2E8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ED1E43-962A-4AF9-AC0E-8AA8B5643B59}" type="slidenum">
              <a:rPr lang="he-IL" smtClean="0"/>
              <a:t>‹#›</a:t>
            </a:fld>
            <a:endParaRPr lang="he-IL"/>
          </a:p>
        </p:txBody>
      </p:sp>
    </p:spTree>
    <p:extLst>
      <p:ext uri="{BB962C8B-B14F-4D97-AF65-F5344CB8AC3E}">
        <p14:creationId xmlns:p14="http://schemas.microsoft.com/office/powerpoint/2010/main" val="248828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3" Type="http://schemas.openxmlformats.org/officeDocument/2006/relationships/customXml" Target="../ink/ink32.xml"/><Relationship Id="rId18" Type="http://schemas.openxmlformats.org/officeDocument/2006/relationships/image" Target="../media/image44.png"/><Relationship Id="rId26" Type="http://schemas.openxmlformats.org/officeDocument/2006/relationships/image" Target="../media/image48.png"/><Relationship Id="rId39" Type="http://schemas.openxmlformats.org/officeDocument/2006/relationships/customXml" Target="../ink/ink45.xml"/><Relationship Id="rId21" Type="http://schemas.openxmlformats.org/officeDocument/2006/relationships/customXml" Target="../ink/ink36.xml"/><Relationship Id="rId34" Type="http://schemas.openxmlformats.org/officeDocument/2006/relationships/image" Target="../media/image52.png"/><Relationship Id="rId42" Type="http://schemas.openxmlformats.org/officeDocument/2006/relationships/customXml" Target="../ink/ink47.xml"/><Relationship Id="rId47" Type="http://schemas.openxmlformats.org/officeDocument/2006/relationships/image" Target="../media/image58.png"/><Relationship Id="rId50" Type="http://schemas.openxmlformats.org/officeDocument/2006/relationships/customXml" Target="../ink/ink51.xml"/><Relationship Id="rId55" Type="http://schemas.openxmlformats.org/officeDocument/2006/relationships/image" Target="../media/image62.png"/><Relationship Id="rId7" Type="http://schemas.openxmlformats.org/officeDocument/2006/relationships/customXml" Target="../ink/ink29.xml"/><Relationship Id="rId2" Type="http://schemas.openxmlformats.org/officeDocument/2006/relationships/image" Target="../media/image36.png"/><Relationship Id="rId16" Type="http://schemas.openxmlformats.org/officeDocument/2006/relationships/image" Target="../media/image43.png"/><Relationship Id="rId29" Type="http://schemas.openxmlformats.org/officeDocument/2006/relationships/customXml" Target="../ink/ink40.xml"/><Relationship Id="rId11" Type="http://schemas.openxmlformats.org/officeDocument/2006/relationships/customXml" Target="../ink/ink31.xml"/><Relationship Id="rId24" Type="http://schemas.openxmlformats.org/officeDocument/2006/relationships/image" Target="../media/image47.png"/><Relationship Id="rId32" Type="http://schemas.openxmlformats.org/officeDocument/2006/relationships/image" Target="../media/image51.png"/><Relationship Id="rId37" Type="http://schemas.openxmlformats.org/officeDocument/2006/relationships/customXml" Target="../ink/ink44.xml"/><Relationship Id="rId40" Type="http://schemas.openxmlformats.org/officeDocument/2006/relationships/image" Target="../media/image55.png"/><Relationship Id="rId45" Type="http://schemas.openxmlformats.org/officeDocument/2006/relationships/image" Target="../media/image57.png"/><Relationship Id="rId53" Type="http://schemas.openxmlformats.org/officeDocument/2006/relationships/image" Target="../media/image61.png"/><Relationship Id="rId5" Type="http://schemas.openxmlformats.org/officeDocument/2006/relationships/customXml" Target="../ink/ink28.xml"/><Relationship Id="rId10" Type="http://schemas.openxmlformats.org/officeDocument/2006/relationships/image" Target="../media/image40.png"/><Relationship Id="rId19" Type="http://schemas.openxmlformats.org/officeDocument/2006/relationships/customXml" Target="../ink/ink35.xml"/><Relationship Id="rId31" Type="http://schemas.openxmlformats.org/officeDocument/2006/relationships/customXml" Target="../ink/ink41.xml"/><Relationship Id="rId44" Type="http://schemas.openxmlformats.org/officeDocument/2006/relationships/customXml" Target="../ink/ink48.xml"/><Relationship Id="rId52" Type="http://schemas.openxmlformats.org/officeDocument/2006/relationships/customXml" Target="../ink/ink52.xml"/><Relationship Id="rId4" Type="http://schemas.openxmlformats.org/officeDocument/2006/relationships/image" Target="../media/image37.png"/><Relationship Id="rId9" Type="http://schemas.openxmlformats.org/officeDocument/2006/relationships/customXml" Target="../ink/ink30.xml"/><Relationship Id="rId14" Type="http://schemas.openxmlformats.org/officeDocument/2006/relationships/image" Target="../media/image42.png"/><Relationship Id="rId22" Type="http://schemas.openxmlformats.org/officeDocument/2006/relationships/image" Target="../media/image46.png"/><Relationship Id="rId27" Type="http://schemas.openxmlformats.org/officeDocument/2006/relationships/customXml" Target="../ink/ink39.xml"/><Relationship Id="rId30" Type="http://schemas.openxmlformats.org/officeDocument/2006/relationships/image" Target="../media/image50.png"/><Relationship Id="rId35" Type="http://schemas.openxmlformats.org/officeDocument/2006/relationships/customXml" Target="../ink/ink43.xml"/><Relationship Id="rId43" Type="http://schemas.openxmlformats.org/officeDocument/2006/relationships/image" Target="../media/image56.png"/><Relationship Id="rId48" Type="http://schemas.openxmlformats.org/officeDocument/2006/relationships/customXml" Target="../ink/ink50.xml"/><Relationship Id="rId8" Type="http://schemas.openxmlformats.org/officeDocument/2006/relationships/image" Target="../media/image39.png"/><Relationship Id="rId51" Type="http://schemas.openxmlformats.org/officeDocument/2006/relationships/image" Target="../media/image60.png"/><Relationship Id="rId3" Type="http://schemas.openxmlformats.org/officeDocument/2006/relationships/customXml" Target="../ink/ink27.xml"/><Relationship Id="rId12" Type="http://schemas.openxmlformats.org/officeDocument/2006/relationships/image" Target="../media/image41.png"/><Relationship Id="rId17" Type="http://schemas.openxmlformats.org/officeDocument/2006/relationships/customXml" Target="../ink/ink34.xml"/><Relationship Id="rId25" Type="http://schemas.openxmlformats.org/officeDocument/2006/relationships/customXml" Target="../ink/ink38.xml"/><Relationship Id="rId33" Type="http://schemas.openxmlformats.org/officeDocument/2006/relationships/customXml" Target="../ink/ink42.xml"/><Relationship Id="rId38" Type="http://schemas.openxmlformats.org/officeDocument/2006/relationships/image" Target="../media/image54.png"/><Relationship Id="rId46" Type="http://schemas.openxmlformats.org/officeDocument/2006/relationships/customXml" Target="../ink/ink49.xml"/><Relationship Id="rId20" Type="http://schemas.openxmlformats.org/officeDocument/2006/relationships/image" Target="../media/image45.png"/><Relationship Id="rId41" Type="http://schemas.openxmlformats.org/officeDocument/2006/relationships/customXml" Target="../ink/ink46.xml"/><Relationship Id="rId54"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image" Target="../media/image38.png"/><Relationship Id="rId15" Type="http://schemas.openxmlformats.org/officeDocument/2006/relationships/customXml" Target="../ink/ink33.xml"/><Relationship Id="rId23" Type="http://schemas.openxmlformats.org/officeDocument/2006/relationships/customXml" Target="../ink/ink37.xml"/><Relationship Id="rId28" Type="http://schemas.openxmlformats.org/officeDocument/2006/relationships/image" Target="../media/image49.png"/><Relationship Id="rId36" Type="http://schemas.openxmlformats.org/officeDocument/2006/relationships/image" Target="../media/image53.png"/><Relationship Id="rId49" Type="http://schemas.openxmlformats.org/officeDocument/2006/relationships/image" Target="../media/image59.png"/></Relationships>
</file>

<file path=ppt/slides/_rels/slide11.xml.rels><?xml version="1.0" encoding="UTF-8" standalone="yes"?>
<Relationships xmlns="http://schemas.openxmlformats.org/package/2006/relationships"><Relationship Id="rId3" Type="http://schemas.openxmlformats.org/officeDocument/2006/relationships/customXml" Target="../ink/ink54.xml"/><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customXml" Target="../ink/ink55.xml"/><Relationship Id="rId4" Type="http://schemas.openxmlformats.org/officeDocument/2006/relationships/image" Target="../media/image64.png"/></Relationships>
</file>

<file path=ppt/slides/_rels/slide1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7.png"/><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8" Type="http://schemas.openxmlformats.org/officeDocument/2006/relationships/image" Target="../media/image4.png"/><Relationship Id="rId3"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21.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4.png"/><Relationship Id="rId3" Type="http://schemas.openxmlformats.org/officeDocument/2006/relationships/customXml" Target="../ink/ink22.xml"/><Relationship Id="rId7" Type="http://schemas.openxmlformats.org/officeDocument/2006/relationships/customXml" Target="../ink/ink24.xml"/><Relationship Id="rId12"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26.xml"/><Relationship Id="rId5" Type="http://schemas.openxmlformats.org/officeDocument/2006/relationships/customXml" Target="../ink/ink23.xml"/><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customXml" Target="../ink/ink25.xml"/></Relationships>
</file>

<file path=ppt/slides/_rels/slide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8380A2-3BEB-4743-19BB-0EFEF3F3ECD3}"/>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3400" b="1" kern="1200">
                <a:solidFill>
                  <a:srgbClr val="FFFFFF"/>
                </a:solidFill>
                <a:latin typeface="+mj-lt"/>
                <a:ea typeface="+mj-ea"/>
                <a:cs typeface="+mj-cs"/>
              </a:rPr>
              <a:t>Project Title: STP Attacks and Protection Mechanisms</a:t>
            </a:r>
            <a:br>
              <a:rPr lang="en-US" sz="3400" kern="1200">
                <a:solidFill>
                  <a:srgbClr val="FFFFFF"/>
                </a:solidFill>
                <a:latin typeface="+mj-lt"/>
                <a:ea typeface="+mj-ea"/>
                <a:cs typeface="+mj-cs"/>
              </a:rPr>
            </a:br>
            <a:r>
              <a:rPr lang="en-US" sz="3400" kern="1200">
                <a:solidFill>
                  <a:srgbClr val="FFFFFF"/>
                </a:solidFill>
                <a:latin typeface="+mj-lt"/>
                <a:ea typeface="+mj-ea"/>
                <a:cs typeface="+mj-cs"/>
              </a:rPr>
              <a:t>This project explores common attacks on the Spanning Tree Protocol (STP), such as BPDU spoofing and root bridge manipulation, and demonstrates effective countermeasures to secure network topology.</a:t>
            </a:r>
          </a:p>
        </p:txBody>
      </p:sp>
    </p:spTree>
    <p:extLst>
      <p:ext uri="{BB962C8B-B14F-4D97-AF65-F5344CB8AC3E}">
        <p14:creationId xmlns:p14="http://schemas.microsoft.com/office/powerpoint/2010/main" val="6742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C6F06-D7EC-8A9D-763D-4020AEC2AE90}"/>
              </a:ext>
            </a:extLst>
          </p:cNvPr>
          <p:cNvSpPr>
            <a:spLocks noGrp="1"/>
          </p:cNvSpPr>
          <p:nvPr>
            <p:ph idx="1"/>
          </p:nvPr>
        </p:nvSpPr>
        <p:spPr>
          <a:xfrm>
            <a:off x="21294" y="1675752"/>
            <a:ext cx="6350932" cy="1619953"/>
          </a:xfrm>
        </p:spPr>
        <p:txBody>
          <a:bodyPr>
            <a:normAutofit/>
          </a:bodyPr>
          <a:lstStyle/>
          <a:p>
            <a:pPr marL="0" indent="0">
              <a:buNone/>
            </a:pPr>
            <a:r>
              <a:rPr lang="en-US" sz="1800" b="1" dirty="0">
                <a:solidFill>
                  <a:schemeClr val="bg1"/>
                </a:solidFill>
              </a:rPr>
              <a:t> “show spanning-tree interface e0/1 detail”  output shows </a:t>
            </a:r>
            <a:r>
              <a:rPr lang="en-US" sz="1800" b="1" dirty="0" err="1">
                <a:solidFill>
                  <a:schemeClr val="bg1"/>
                </a:solidFill>
              </a:rPr>
              <a:t>bpdu</a:t>
            </a:r>
            <a:r>
              <a:rPr lang="en-US" sz="1800" b="1" dirty="0">
                <a:solidFill>
                  <a:schemeClr val="bg1"/>
                </a:solidFill>
              </a:rPr>
              <a:t> guard is enabled, 436 </a:t>
            </a:r>
            <a:r>
              <a:rPr lang="en-US" sz="1800" b="1" dirty="0" err="1">
                <a:solidFill>
                  <a:schemeClr val="bg1"/>
                </a:solidFill>
              </a:rPr>
              <a:t>bpdu’s</a:t>
            </a:r>
            <a:r>
              <a:rPr lang="en-US" sz="1800" b="1" dirty="0">
                <a:solidFill>
                  <a:schemeClr val="bg1"/>
                </a:solidFill>
              </a:rPr>
              <a:t> sent, 0 received. Now we will try to send a manipulated BPDU and see what happens</a:t>
            </a:r>
            <a:endParaRPr lang="he-IL" sz="1800" b="1" dirty="0">
              <a:solidFill>
                <a:schemeClr val="bg1"/>
              </a:solidFill>
            </a:endParaRPr>
          </a:p>
        </p:txBody>
      </p:sp>
      <p:pic>
        <p:nvPicPr>
          <p:cNvPr id="5" name="Picture 4">
            <a:extLst>
              <a:ext uri="{FF2B5EF4-FFF2-40B4-BE49-F238E27FC236}">
                <a16:creationId xmlns:a16="http://schemas.microsoft.com/office/drawing/2014/main" id="{8CB48BFC-E582-DDEE-31D6-3292B8B57366}"/>
              </a:ext>
            </a:extLst>
          </p:cNvPr>
          <p:cNvPicPr>
            <a:picLocks noChangeAspect="1"/>
          </p:cNvPicPr>
          <p:nvPr/>
        </p:nvPicPr>
        <p:blipFill>
          <a:blip r:embed="rId2"/>
          <a:stretch>
            <a:fillRect/>
          </a:stretch>
        </p:blipFill>
        <p:spPr>
          <a:xfrm>
            <a:off x="-213691" y="3142604"/>
            <a:ext cx="11539018" cy="3644966"/>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4485E61-2005-86C0-5849-9435A39CDBCE}"/>
                  </a:ext>
                </a:extLst>
              </p14:cNvPr>
              <p14:cNvContentPartPr/>
              <p14:nvPr/>
            </p14:nvContentPartPr>
            <p14:xfrm>
              <a:off x="569597" y="6415601"/>
              <a:ext cx="3387240" cy="91440"/>
            </p14:xfrm>
          </p:contentPart>
        </mc:Choice>
        <mc:Fallback>
          <p:pic>
            <p:nvPicPr>
              <p:cNvPr id="6" name="Ink 5">
                <a:extLst>
                  <a:ext uri="{FF2B5EF4-FFF2-40B4-BE49-F238E27FC236}">
                    <a16:creationId xmlns:a16="http://schemas.microsoft.com/office/drawing/2014/main" id="{B4485E61-2005-86C0-5849-9435A39CDBCE}"/>
                  </a:ext>
                </a:extLst>
              </p:cNvPr>
              <p:cNvPicPr/>
              <p:nvPr/>
            </p:nvPicPr>
            <p:blipFill>
              <a:blip r:embed="rId4"/>
              <a:stretch>
                <a:fillRect/>
              </a:stretch>
            </p:blipFill>
            <p:spPr>
              <a:xfrm>
                <a:off x="515597" y="6307601"/>
                <a:ext cx="349488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0108E661-449B-3D8A-D541-BEDCD9168A4E}"/>
                  </a:ext>
                </a:extLst>
              </p14:cNvPr>
              <p14:cNvContentPartPr/>
              <p14:nvPr/>
            </p14:nvContentPartPr>
            <p14:xfrm>
              <a:off x="452797" y="6609010"/>
              <a:ext cx="4374000" cy="178560"/>
            </p14:xfrm>
          </p:contentPart>
        </mc:Choice>
        <mc:Fallback>
          <p:pic>
            <p:nvPicPr>
              <p:cNvPr id="7" name="Ink 6">
                <a:extLst>
                  <a:ext uri="{FF2B5EF4-FFF2-40B4-BE49-F238E27FC236}">
                    <a16:creationId xmlns:a16="http://schemas.microsoft.com/office/drawing/2014/main" id="{0108E661-449B-3D8A-D541-BEDCD9168A4E}"/>
                  </a:ext>
                </a:extLst>
              </p:cNvPr>
              <p:cNvPicPr/>
              <p:nvPr/>
            </p:nvPicPr>
            <p:blipFill>
              <a:blip r:embed="rId6"/>
              <a:stretch>
                <a:fillRect/>
              </a:stretch>
            </p:blipFill>
            <p:spPr>
              <a:xfrm>
                <a:off x="398797" y="6501370"/>
                <a:ext cx="4481640" cy="394200"/>
              </a:xfrm>
              <a:prstGeom prst="rect">
                <a:avLst/>
              </a:prstGeom>
            </p:spPr>
          </p:pic>
        </mc:Fallback>
      </mc:AlternateContent>
      <p:sp>
        <p:nvSpPr>
          <p:cNvPr id="8" name="TextBox 7">
            <a:extLst>
              <a:ext uri="{FF2B5EF4-FFF2-40B4-BE49-F238E27FC236}">
                <a16:creationId xmlns:a16="http://schemas.microsoft.com/office/drawing/2014/main" id="{9134C48A-1463-7855-5A30-9ED5EE7303C8}"/>
              </a:ext>
            </a:extLst>
          </p:cNvPr>
          <p:cNvSpPr txBox="1"/>
          <p:nvPr/>
        </p:nvSpPr>
        <p:spPr>
          <a:xfrm>
            <a:off x="6607211" y="1660951"/>
            <a:ext cx="7631273" cy="1200329"/>
          </a:xfrm>
          <a:prstGeom prst="rect">
            <a:avLst/>
          </a:prstGeom>
          <a:noFill/>
        </p:spPr>
        <p:txBody>
          <a:bodyPr wrap="square" rtlCol="1">
            <a:spAutoFit/>
          </a:bodyPr>
          <a:lstStyle/>
          <a:p>
            <a:r>
              <a:rPr lang="en-US" b="1" dirty="0">
                <a:solidFill>
                  <a:schemeClr val="bg1"/>
                </a:solidFill>
              </a:rPr>
              <a:t>IOU3&gt;enable</a:t>
            </a:r>
          </a:p>
          <a:p>
            <a:r>
              <a:rPr lang="en-US" b="1" dirty="0">
                <a:solidFill>
                  <a:schemeClr val="bg1"/>
                </a:solidFill>
              </a:rPr>
              <a:t>IOU3#conf t</a:t>
            </a:r>
          </a:p>
          <a:p>
            <a:r>
              <a:rPr lang="en-US" b="1" dirty="0">
                <a:solidFill>
                  <a:schemeClr val="bg1"/>
                </a:solidFill>
              </a:rPr>
              <a:t>IOU3(config)#interface e0/1</a:t>
            </a:r>
          </a:p>
          <a:p>
            <a:r>
              <a:rPr lang="en-US" b="1" dirty="0">
                <a:solidFill>
                  <a:schemeClr val="bg1"/>
                </a:solidFill>
              </a:rPr>
              <a:t>IOU3(config)#spanning-tree </a:t>
            </a:r>
            <a:r>
              <a:rPr lang="en-US" b="1" dirty="0" err="1">
                <a:solidFill>
                  <a:schemeClr val="bg1"/>
                </a:solidFill>
              </a:rPr>
              <a:t>bpduguard</a:t>
            </a:r>
            <a:r>
              <a:rPr lang="en-US" b="1" dirty="0">
                <a:solidFill>
                  <a:schemeClr val="bg1"/>
                </a:solidFill>
              </a:rPr>
              <a:t> enable </a:t>
            </a:r>
          </a:p>
        </p:txBody>
      </p:sp>
      <p:grpSp>
        <p:nvGrpSpPr>
          <p:cNvPr id="26" name="Group 25">
            <a:extLst>
              <a:ext uri="{FF2B5EF4-FFF2-40B4-BE49-F238E27FC236}">
                <a16:creationId xmlns:a16="http://schemas.microsoft.com/office/drawing/2014/main" id="{288AC6F9-1A4B-7DFC-CB54-92F7F663E1A9}"/>
              </a:ext>
            </a:extLst>
          </p:cNvPr>
          <p:cNvGrpSpPr/>
          <p:nvPr/>
        </p:nvGrpSpPr>
        <p:grpSpPr>
          <a:xfrm>
            <a:off x="6642067" y="411120"/>
            <a:ext cx="2133000" cy="1191240"/>
            <a:chOff x="6642067" y="411120"/>
            <a:chExt cx="2133000" cy="1191240"/>
          </a:xfrm>
        </p:grpSpPr>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5B2323AC-9BF9-4FE3-C391-CBAB6A87697B}"/>
                    </a:ext>
                  </a:extLst>
                </p14:cNvPr>
                <p14:cNvContentPartPr/>
                <p14:nvPr/>
              </p14:nvContentPartPr>
              <p14:xfrm>
                <a:off x="6642067" y="613800"/>
                <a:ext cx="236520" cy="300240"/>
              </p14:xfrm>
            </p:contentPart>
          </mc:Choice>
          <mc:Fallback>
            <p:pic>
              <p:nvPicPr>
                <p:cNvPr id="11" name="Ink 10">
                  <a:extLst>
                    <a:ext uri="{FF2B5EF4-FFF2-40B4-BE49-F238E27FC236}">
                      <a16:creationId xmlns:a16="http://schemas.microsoft.com/office/drawing/2014/main" id="{5B2323AC-9BF9-4FE3-C391-CBAB6A87697B}"/>
                    </a:ext>
                  </a:extLst>
                </p:cNvPr>
                <p:cNvPicPr/>
                <p:nvPr/>
              </p:nvPicPr>
              <p:blipFill>
                <a:blip r:embed="rId8"/>
                <a:stretch>
                  <a:fillRect/>
                </a:stretch>
              </p:blipFill>
              <p:spPr>
                <a:xfrm>
                  <a:off x="6635947" y="607680"/>
                  <a:ext cx="24876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13091DED-AC07-EDA8-3778-1FD3EA79675A}"/>
                    </a:ext>
                  </a:extLst>
                </p14:cNvPr>
                <p14:cNvContentPartPr/>
                <p14:nvPr/>
              </p14:nvContentPartPr>
              <p14:xfrm>
                <a:off x="6914947" y="743400"/>
                <a:ext cx="146160" cy="113400"/>
              </p14:xfrm>
            </p:contentPart>
          </mc:Choice>
          <mc:Fallback>
            <p:pic>
              <p:nvPicPr>
                <p:cNvPr id="12" name="Ink 11">
                  <a:extLst>
                    <a:ext uri="{FF2B5EF4-FFF2-40B4-BE49-F238E27FC236}">
                      <a16:creationId xmlns:a16="http://schemas.microsoft.com/office/drawing/2014/main" id="{13091DED-AC07-EDA8-3778-1FD3EA79675A}"/>
                    </a:ext>
                  </a:extLst>
                </p:cNvPr>
                <p:cNvPicPr/>
                <p:nvPr/>
              </p:nvPicPr>
              <p:blipFill>
                <a:blip r:embed="rId10"/>
                <a:stretch>
                  <a:fillRect/>
                </a:stretch>
              </p:blipFill>
              <p:spPr>
                <a:xfrm>
                  <a:off x="6908827" y="737280"/>
                  <a:ext cx="1584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2544670E-192F-C58A-0108-9D1754E443A2}"/>
                    </a:ext>
                  </a:extLst>
                </p14:cNvPr>
                <p14:cNvContentPartPr/>
                <p14:nvPr/>
              </p14:nvContentPartPr>
              <p14:xfrm>
                <a:off x="7114747" y="657000"/>
                <a:ext cx="216360" cy="207720"/>
              </p14:xfrm>
            </p:contentPart>
          </mc:Choice>
          <mc:Fallback>
            <p:pic>
              <p:nvPicPr>
                <p:cNvPr id="13" name="Ink 12">
                  <a:extLst>
                    <a:ext uri="{FF2B5EF4-FFF2-40B4-BE49-F238E27FC236}">
                      <a16:creationId xmlns:a16="http://schemas.microsoft.com/office/drawing/2014/main" id="{2544670E-192F-C58A-0108-9D1754E443A2}"/>
                    </a:ext>
                  </a:extLst>
                </p:cNvPr>
                <p:cNvPicPr/>
                <p:nvPr/>
              </p:nvPicPr>
              <p:blipFill>
                <a:blip r:embed="rId12"/>
                <a:stretch>
                  <a:fillRect/>
                </a:stretch>
              </p:blipFill>
              <p:spPr>
                <a:xfrm>
                  <a:off x="7108627" y="650880"/>
                  <a:ext cx="2286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E5E43820-8025-B790-9F06-1197B6368096}"/>
                    </a:ext>
                  </a:extLst>
                </p14:cNvPr>
                <p14:cNvContentPartPr/>
                <p14:nvPr/>
              </p14:nvContentPartPr>
              <p14:xfrm>
                <a:off x="7485907" y="411120"/>
                <a:ext cx="245520" cy="403560"/>
              </p14:xfrm>
            </p:contentPart>
          </mc:Choice>
          <mc:Fallback>
            <p:pic>
              <p:nvPicPr>
                <p:cNvPr id="14" name="Ink 13">
                  <a:extLst>
                    <a:ext uri="{FF2B5EF4-FFF2-40B4-BE49-F238E27FC236}">
                      <a16:creationId xmlns:a16="http://schemas.microsoft.com/office/drawing/2014/main" id="{E5E43820-8025-B790-9F06-1197B6368096}"/>
                    </a:ext>
                  </a:extLst>
                </p:cNvPr>
                <p:cNvPicPr/>
                <p:nvPr/>
              </p:nvPicPr>
              <p:blipFill>
                <a:blip r:embed="rId14"/>
                <a:stretch>
                  <a:fillRect/>
                </a:stretch>
              </p:blipFill>
              <p:spPr>
                <a:xfrm>
                  <a:off x="7479787" y="405000"/>
                  <a:ext cx="25776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Ink 14">
                  <a:extLst>
                    <a:ext uri="{FF2B5EF4-FFF2-40B4-BE49-F238E27FC236}">
                      <a16:creationId xmlns:a16="http://schemas.microsoft.com/office/drawing/2014/main" id="{3C376DEA-D806-FBEB-7F2B-EE5CAA24808B}"/>
                    </a:ext>
                  </a:extLst>
                </p14:cNvPr>
                <p14:cNvContentPartPr/>
                <p14:nvPr/>
              </p14:nvContentPartPr>
              <p14:xfrm>
                <a:off x="7372507" y="571320"/>
                <a:ext cx="254160" cy="9360"/>
              </p14:xfrm>
            </p:contentPart>
          </mc:Choice>
          <mc:Fallback>
            <p:pic>
              <p:nvPicPr>
                <p:cNvPr id="15" name="Ink 14">
                  <a:extLst>
                    <a:ext uri="{FF2B5EF4-FFF2-40B4-BE49-F238E27FC236}">
                      <a16:creationId xmlns:a16="http://schemas.microsoft.com/office/drawing/2014/main" id="{3C376DEA-D806-FBEB-7F2B-EE5CAA24808B}"/>
                    </a:ext>
                  </a:extLst>
                </p:cNvPr>
                <p:cNvPicPr/>
                <p:nvPr/>
              </p:nvPicPr>
              <p:blipFill>
                <a:blip r:embed="rId16"/>
                <a:stretch>
                  <a:fillRect/>
                </a:stretch>
              </p:blipFill>
              <p:spPr>
                <a:xfrm>
                  <a:off x="7366387" y="565200"/>
                  <a:ext cx="2664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6" name="Ink 15">
                  <a:extLst>
                    <a:ext uri="{FF2B5EF4-FFF2-40B4-BE49-F238E27FC236}">
                      <a16:creationId xmlns:a16="http://schemas.microsoft.com/office/drawing/2014/main" id="{DA6EF579-95A0-AD3B-FC6C-8DC33223E10F}"/>
                    </a:ext>
                  </a:extLst>
                </p14:cNvPr>
                <p14:cNvContentPartPr/>
                <p14:nvPr/>
              </p14:nvContentPartPr>
              <p14:xfrm>
                <a:off x="7715227" y="628560"/>
                <a:ext cx="360" cy="198360"/>
              </p14:xfrm>
            </p:contentPart>
          </mc:Choice>
          <mc:Fallback>
            <p:pic>
              <p:nvPicPr>
                <p:cNvPr id="16" name="Ink 15">
                  <a:extLst>
                    <a:ext uri="{FF2B5EF4-FFF2-40B4-BE49-F238E27FC236}">
                      <a16:creationId xmlns:a16="http://schemas.microsoft.com/office/drawing/2014/main" id="{DA6EF579-95A0-AD3B-FC6C-8DC33223E10F}"/>
                    </a:ext>
                  </a:extLst>
                </p:cNvPr>
                <p:cNvPicPr/>
                <p:nvPr/>
              </p:nvPicPr>
              <p:blipFill>
                <a:blip r:embed="rId18"/>
                <a:stretch>
                  <a:fillRect/>
                </a:stretch>
              </p:blipFill>
              <p:spPr>
                <a:xfrm>
                  <a:off x="7709107" y="622440"/>
                  <a:ext cx="126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Ink 16">
                  <a:extLst>
                    <a:ext uri="{FF2B5EF4-FFF2-40B4-BE49-F238E27FC236}">
                      <a16:creationId xmlns:a16="http://schemas.microsoft.com/office/drawing/2014/main" id="{58AF117E-D5C8-5F7C-9139-5DB7B5D1897C}"/>
                    </a:ext>
                  </a:extLst>
                </p14:cNvPr>
                <p14:cNvContentPartPr/>
                <p14:nvPr/>
              </p14:nvContentPartPr>
              <p14:xfrm>
                <a:off x="7729267" y="557280"/>
                <a:ext cx="360" cy="360"/>
              </p14:xfrm>
            </p:contentPart>
          </mc:Choice>
          <mc:Fallback>
            <p:pic>
              <p:nvPicPr>
                <p:cNvPr id="17" name="Ink 16">
                  <a:extLst>
                    <a:ext uri="{FF2B5EF4-FFF2-40B4-BE49-F238E27FC236}">
                      <a16:creationId xmlns:a16="http://schemas.microsoft.com/office/drawing/2014/main" id="{58AF117E-D5C8-5F7C-9139-5DB7B5D1897C}"/>
                    </a:ext>
                  </a:extLst>
                </p:cNvPr>
                <p:cNvPicPr/>
                <p:nvPr/>
              </p:nvPicPr>
              <p:blipFill>
                <a:blip r:embed="rId20"/>
                <a:stretch>
                  <a:fillRect/>
                </a:stretch>
              </p:blipFill>
              <p:spPr>
                <a:xfrm>
                  <a:off x="7723147" y="55116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Ink 18">
                  <a:extLst>
                    <a:ext uri="{FF2B5EF4-FFF2-40B4-BE49-F238E27FC236}">
                      <a16:creationId xmlns:a16="http://schemas.microsoft.com/office/drawing/2014/main" id="{D617EAF1-1BF0-11A7-983F-B21B36757CB3}"/>
                    </a:ext>
                  </a:extLst>
                </p14:cNvPr>
                <p14:cNvContentPartPr/>
                <p14:nvPr/>
              </p14:nvContentPartPr>
              <p14:xfrm>
                <a:off x="7799107" y="598320"/>
                <a:ext cx="288720" cy="489960"/>
              </p14:xfrm>
            </p:contentPart>
          </mc:Choice>
          <mc:Fallback>
            <p:pic>
              <p:nvPicPr>
                <p:cNvPr id="19" name="Ink 18">
                  <a:extLst>
                    <a:ext uri="{FF2B5EF4-FFF2-40B4-BE49-F238E27FC236}">
                      <a16:creationId xmlns:a16="http://schemas.microsoft.com/office/drawing/2014/main" id="{D617EAF1-1BF0-11A7-983F-B21B36757CB3}"/>
                    </a:ext>
                  </a:extLst>
                </p:cNvPr>
                <p:cNvPicPr/>
                <p:nvPr/>
              </p:nvPicPr>
              <p:blipFill>
                <a:blip r:embed="rId22"/>
                <a:stretch>
                  <a:fillRect/>
                </a:stretch>
              </p:blipFill>
              <p:spPr>
                <a:xfrm>
                  <a:off x="7792987" y="592200"/>
                  <a:ext cx="300960" cy="502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0" name="Ink 19">
                  <a:extLst>
                    <a:ext uri="{FF2B5EF4-FFF2-40B4-BE49-F238E27FC236}">
                      <a16:creationId xmlns:a16="http://schemas.microsoft.com/office/drawing/2014/main" id="{F235B26C-665B-99DA-EB6E-B8C7F7D7E669}"/>
                    </a:ext>
                  </a:extLst>
                </p14:cNvPr>
                <p14:cNvContentPartPr/>
                <p14:nvPr/>
              </p14:nvContentPartPr>
              <p14:xfrm>
                <a:off x="8142187" y="528480"/>
                <a:ext cx="159480" cy="270360"/>
              </p14:xfrm>
            </p:contentPart>
          </mc:Choice>
          <mc:Fallback>
            <p:pic>
              <p:nvPicPr>
                <p:cNvPr id="20" name="Ink 19">
                  <a:extLst>
                    <a:ext uri="{FF2B5EF4-FFF2-40B4-BE49-F238E27FC236}">
                      <a16:creationId xmlns:a16="http://schemas.microsoft.com/office/drawing/2014/main" id="{F235B26C-665B-99DA-EB6E-B8C7F7D7E669}"/>
                    </a:ext>
                  </a:extLst>
                </p:cNvPr>
                <p:cNvPicPr/>
                <p:nvPr/>
              </p:nvPicPr>
              <p:blipFill>
                <a:blip r:embed="rId24"/>
                <a:stretch>
                  <a:fillRect/>
                </a:stretch>
              </p:blipFill>
              <p:spPr>
                <a:xfrm>
                  <a:off x="8136067" y="522360"/>
                  <a:ext cx="17172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Ink 20">
                  <a:extLst>
                    <a:ext uri="{FF2B5EF4-FFF2-40B4-BE49-F238E27FC236}">
                      <a16:creationId xmlns:a16="http://schemas.microsoft.com/office/drawing/2014/main" id="{39195365-4E7A-A1D3-5F32-4FC0FBE4B33F}"/>
                    </a:ext>
                  </a:extLst>
                </p14:cNvPr>
                <p14:cNvContentPartPr/>
                <p14:nvPr/>
              </p14:nvContentPartPr>
              <p14:xfrm>
                <a:off x="8358907" y="570960"/>
                <a:ext cx="186120" cy="297360"/>
              </p14:xfrm>
            </p:contentPart>
          </mc:Choice>
          <mc:Fallback>
            <p:pic>
              <p:nvPicPr>
                <p:cNvPr id="21" name="Ink 20">
                  <a:extLst>
                    <a:ext uri="{FF2B5EF4-FFF2-40B4-BE49-F238E27FC236}">
                      <a16:creationId xmlns:a16="http://schemas.microsoft.com/office/drawing/2014/main" id="{39195365-4E7A-A1D3-5F32-4FC0FBE4B33F}"/>
                    </a:ext>
                  </a:extLst>
                </p:cNvPr>
                <p:cNvPicPr/>
                <p:nvPr/>
              </p:nvPicPr>
              <p:blipFill>
                <a:blip r:embed="rId26"/>
                <a:stretch>
                  <a:fillRect/>
                </a:stretch>
              </p:blipFill>
              <p:spPr>
                <a:xfrm>
                  <a:off x="8352787" y="564840"/>
                  <a:ext cx="19836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2" name="Ink 21">
                  <a:extLst>
                    <a:ext uri="{FF2B5EF4-FFF2-40B4-BE49-F238E27FC236}">
                      <a16:creationId xmlns:a16="http://schemas.microsoft.com/office/drawing/2014/main" id="{E267D02F-408D-1CB1-82BD-01EB1375C7FF}"/>
                    </a:ext>
                  </a:extLst>
                </p14:cNvPr>
                <p14:cNvContentPartPr/>
                <p14:nvPr/>
              </p14:nvContentPartPr>
              <p14:xfrm>
                <a:off x="8548267" y="647640"/>
                <a:ext cx="226800" cy="366840"/>
              </p14:xfrm>
            </p:contentPart>
          </mc:Choice>
          <mc:Fallback>
            <p:pic>
              <p:nvPicPr>
                <p:cNvPr id="22" name="Ink 21">
                  <a:extLst>
                    <a:ext uri="{FF2B5EF4-FFF2-40B4-BE49-F238E27FC236}">
                      <a16:creationId xmlns:a16="http://schemas.microsoft.com/office/drawing/2014/main" id="{E267D02F-408D-1CB1-82BD-01EB1375C7FF}"/>
                    </a:ext>
                  </a:extLst>
                </p:cNvPr>
                <p:cNvPicPr/>
                <p:nvPr/>
              </p:nvPicPr>
              <p:blipFill>
                <a:blip r:embed="rId28"/>
                <a:stretch>
                  <a:fillRect/>
                </a:stretch>
              </p:blipFill>
              <p:spPr>
                <a:xfrm>
                  <a:off x="8542147" y="641520"/>
                  <a:ext cx="23904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3" name="Ink 22">
                  <a:extLst>
                    <a:ext uri="{FF2B5EF4-FFF2-40B4-BE49-F238E27FC236}">
                      <a16:creationId xmlns:a16="http://schemas.microsoft.com/office/drawing/2014/main" id="{79C1CF51-9A77-4DAC-536B-7CBA23D7F822}"/>
                    </a:ext>
                  </a:extLst>
                </p14:cNvPr>
                <p14:cNvContentPartPr/>
                <p14:nvPr/>
              </p14:nvContentPartPr>
              <p14:xfrm>
                <a:off x="7785067" y="1042560"/>
                <a:ext cx="301680" cy="393480"/>
              </p14:xfrm>
            </p:contentPart>
          </mc:Choice>
          <mc:Fallback>
            <p:pic>
              <p:nvPicPr>
                <p:cNvPr id="23" name="Ink 22">
                  <a:extLst>
                    <a:ext uri="{FF2B5EF4-FFF2-40B4-BE49-F238E27FC236}">
                      <a16:creationId xmlns:a16="http://schemas.microsoft.com/office/drawing/2014/main" id="{79C1CF51-9A77-4DAC-536B-7CBA23D7F822}"/>
                    </a:ext>
                  </a:extLst>
                </p:cNvPr>
                <p:cNvPicPr/>
                <p:nvPr/>
              </p:nvPicPr>
              <p:blipFill>
                <a:blip r:embed="rId30"/>
                <a:stretch>
                  <a:fillRect/>
                </a:stretch>
              </p:blipFill>
              <p:spPr>
                <a:xfrm>
                  <a:off x="7778947" y="1036440"/>
                  <a:ext cx="31392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4" name="Ink 23">
                  <a:extLst>
                    <a:ext uri="{FF2B5EF4-FFF2-40B4-BE49-F238E27FC236}">
                      <a16:creationId xmlns:a16="http://schemas.microsoft.com/office/drawing/2014/main" id="{0BE9D5AF-41DA-4CD7-9174-EE87E516853B}"/>
                    </a:ext>
                  </a:extLst>
                </p14:cNvPr>
                <p14:cNvContentPartPr/>
                <p14:nvPr/>
              </p14:nvContentPartPr>
              <p14:xfrm>
                <a:off x="7687147" y="1314360"/>
                <a:ext cx="532080" cy="288000"/>
              </p14:xfrm>
            </p:contentPart>
          </mc:Choice>
          <mc:Fallback>
            <p:pic>
              <p:nvPicPr>
                <p:cNvPr id="24" name="Ink 23">
                  <a:extLst>
                    <a:ext uri="{FF2B5EF4-FFF2-40B4-BE49-F238E27FC236}">
                      <a16:creationId xmlns:a16="http://schemas.microsoft.com/office/drawing/2014/main" id="{0BE9D5AF-41DA-4CD7-9174-EE87E516853B}"/>
                    </a:ext>
                  </a:extLst>
                </p:cNvPr>
                <p:cNvPicPr/>
                <p:nvPr/>
              </p:nvPicPr>
              <p:blipFill>
                <a:blip r:embed="rId32"/>
                <a:stretch>
                  <a:fillRect/>
                </a:stretch>
              </p:blipFill>
              <p:spPr>
                <a:xfrm>
                  <a:off x="7681027" y="1308240"/>
                  <a:ext cx="544320" cy="300240"/>
                </a:xfrm>
                <a:prstGeom prst="rect">
                  <a:avLst/>
                </a:prstGeom>
              </p:spPr>
            </p:pic>
          </mc:Fallback>
        </mc:AlternateContent>
      </p:grpSp>
      <p:grpSp>
        <p:nvGrpSpPr>
          <p:cNvPr id="40" name="Group 39">
            <a:extLst>
              <a:ext uri="{FF2B5EF4-FFF2-40B4-BE49-F238E27FC236}">
                <a16:creationId xmlns:a16="http://schemas.microsoft.com/office/drawing/2014/main" id="{437AA0AD-55DF-F128-C85F-ACC0D3CB872B}"/>
              </a:ext>
            </a:extLst>
          </p:cNvPr>
          <p:cNvGrpSpPr/>
          <p:nvPr/>
        </p:nvGrpSpPr>
        <p:grpSpPr>
          <a:xfrm>
            <a:off x="1957387" y="271080"/>
            <a:ext cx="1739160" cy="1139040"/>
            <a:chOff x="1957387" y="271080"/>
            <a:chExt cx="1739160" cy="1139040"/>
          </a:xfrm>
        </p:grpSpPr>
        <mc:AlternateContent xmlns:mc="http://schemas.openxmlformats.org/markup-compatibility/2006">
          <mc:Choice xmlns:p14="http://schemas.microsoft.com/office/powerpoint/2010/main" Requires="p14">
            <p:contentPart p14:bwMode="auto" r:id="rId33">
              <p14:nvContentPartPr>
                <p14:cNvPr id="27" name="Ink 26">
                  <a:extLst>
                    <a:ext uri="{FF2B5EF4-FFF2-40B4-BE49-F238E27FC236}">
                      <a16:creationId xmlns:a16="http://schemas.microsoft.com/office/drawing/2014/main" id="{8F81F77E-C99A-20BF-0376-78F1A13E89C1}"/>
                    </a:ext>
                  </a:extLst>
                </p14:cNvPr>
                <p14:cNvContentPartPr/>
                <p14:nvPr/>
              </p14:nvContentPartPr>
              <p14:xfrm>
                <a:off x="1957387" y="586800"/>
                <a:ext cx="251280" cy="325080"/>
              </p14:xfrm>
            </p:contentPart>
          </mc:Choice>
          <mc:Fallback>
            <p:pic>
              <p:nvPicPr>
                <p:cNvPr id="27" name="Ink 26">
                  <a:extLst>
                    <a:ext uri="{FF2B5EF4-FFF2-40B4-BE49-F238E27FC236}">
                      <a16:creationId xmlns:a16="http://schemas.microsoft.com/office/drawing/2014/main" id="{8F81F77E-C99A-20BF-0376-78F1A13E89C1}"/>
                    </a:ext>
                  </a:extLst>
                </p:cNvPr>
                <p:cNvPicPr/>
                <p:nvPr/>
              </p:nvPicPr>
              <p:blipFill>
                <a:blip r:embed="rId34"/>
                <a:stretch>
                  <a:fillRect/>
                </a:stretch>
              </p:blipFill>
              <p:spPr>
                <a:xfrm>
                  <a:off x="1951267" y="580680"/>
                  <a:ext cx="26352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8" name="Ink 27">
                  <a:extLst>
                    <a:ext uri="{FF2B5EF4-FFF2-40B4-BE49-F238E27FC236}">
                      <a16:creationId xmlns:a16="http://schemas.microsoft.com/office/drawing/2014/main" id="{DC8A837D-ED40-5EBC-9498-392713C9CD45}"/>
                    </a:ext>
                  </a:extLst>
                </p14:cNvPr>
                <p14:cNvContentPartPr/>
                <p14:nvPr/>
              </p14:nvContentPartPr>
              <p14:xfrm>
                <a:off x="2245027" y="571320"/>
                <a:ext cx="217800" cy="214200"/>
              </p14:xfrm>
            </p:contentPart>
          </mc:Choice>
          <mc:Fallback>
            <p:pic>
              <p:nvPicPr>
                <p:cNvPr id="28" name="Ink 27">
                  <a:extLst>
                    <a:ext uri="{FF2B5EF4-FFF2-40B4-BE49-F238E27FC236}">
                      <a16:creationId xmlns:a16="http://schemas.microsoft.com/office/drawing/2014/main" id="{DC8A837D-ED40-5EBC-9498-392713C9CD45}"/>
                    </a:ext>
                  </a:extLst>
                </p:cNvPr>
                <p:cNvPicPr/>
                <p:nvPr/>
              </p:nvPicPr>
              <p:blipFill>
                <a:blip r:embed="rId36"/>
                <a:stretch>
                  <a:fillRect/>
                </a:stretch>
              </p:blipFill>
              <p:spPr>
                <a:xfrm>
                  <a:off x="2238907" y="565200"/>
                  <a:ext cx="23004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9" name="Ink 28">
                  <a:extLst>
                    <a:ext uri="{FF2B5EF4-FFF2-40B4-BE49-F238E27FC236}">
                      <a16:creationId xmlns:a16="http://schemas.microsoft.com/office/drawing/2014/main" id="{B6B1A84F-4362-B279-9975-04B089698050}"/>
                    </a:ext>
                  </a:extLst>
                </p14:cNvPr>
                <p14:cNvContentPartPr/>
                <p14:nvPr/>
              </p14:nvContentPartPr>
              <p14:xfrm>
                <a:off x="2514667" y="356760"/>
                <a:ext cx="15120" cy="428760"/>
              </p14:xfrm>
            </p:contentPart>
          </mc:Choice>
          <mc:Fallback>
            <p:pic>
              <p:nvPicPr>
                <p:cNvPr id="29" name="Ink 28">
                  <a:extLst>
                    <a:ext uri="{FF2B5EF4-FFF2-40B4-BE49-F238E27FC236}">
                      <a16:creationId xmlns:a16="http://schemas.microsoft.com/office/drawing/2014/main" id="{B6B1A84F-4362-B279-9975-04B089698050}"/>
                    </a:ext>
                  </a:extLst>
                </p:cNvPr>
                <p:cNvPicPr/>
                <p:nvPr/>
              </p:nvPicPr>
              <p:blipFill>
                <a:blip r:embed="rId38"/>
                <a:stretch>
                  <a:fillRect/>
                </a:stretch>
              </p:blipFill>
              <p:spPr>
                <a:xfrm>
                  <a:off x="2508547" y="350640"/>
                  <a:ext cx="27360" cy="441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0" name="Ink 29">
                  <a:extLst>
                    <a:ext uri="{FF2B5EF4-FFF2-40B4-BE49-F238E27FC236}">
                      <a16:creationId xmlns:a16="http://schemas.microsoft.com/office/drawing/2014/main" id="{2809D289-C915-BED4-B201-98719EEF5D86}"/>
                    </a:ext>
                  </a:extLst>
                </p14:cNvPr>
                <p14:cNvContentPartPr/>
                <p14:nvPr/>
              </p14:nvContentPartPr>
              <p14:xfrm>
                <a:off x="2643187" y="628560"/>
                <a:ext cx="360" cy="130320"/>
              </p14:xfrm>
            </p:contentPart>
          </mc:Choice>
          <mc:Fallback>
            <p:pic>
              <p:nvPicPr>
                <p:cNvPr id="30" name="Ink 29">
                  <a:extLst>
                    <a:ext uri="{FF2B5EF4-FFF2-40B4-BE49-F238E27FC236}">
                      <a16:creationId xmlns:a16="http://schemas.microsoft.com/office/drawing/2014/main" id="{2809D289-C915-BED4-B201-98719EEF5D86}"/>
                    </a:ext>
                  </a:extLst>
                </p:cNvPr>
                <p:cNvPicPr/>
                <p:nvPr/>
              </p:nvPicPr>
              <p:blipFill>
                <a:blip r:embed="rId40"/>
                <a:stretch>
                  <a:fillRect/>
                </a:stretch>
              </p:blipFill>
              <p:spPr>
                <a:xfrm>
                  <a:off x="2637067" y="622440"/>
                  <a:ext cx="1260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1" name="Ink 30">
                  <a:extLst>
                    <a:ext uri="{FF2B5EF4-FFF2-40B4-BE49-F238E27FC236}">
                      <a16:creationId xmlns:a16="http://schemas.microsoft.com/office/drawing/2014/main" id="{6917DA13-CF05-134D-31AD-3FA506A6135D}"/>
                    </a:ext>
                  </a:extLst>
                </p14:cNvPr>
                <p14:cNvContentPartPr/>
                <p14:nvPr/>
              </p14:nvContentPartPr>
              <p14:xfrm>
                <a:off x="2643187" y="542520"/>
                <a:ext cx="360" cy="360"/>
              </p14:xfrm>
            </p:contentPart>
          </mc:Choice>
          <mc:Fallback>
            <p:pic>
              <p:nvPicPr>
                <p:cNvPr id="31" name="Ink 30">
                  <a:extLst>
                    <a:ext uri="{FF2B5EF4-FFF2-40B4-BE49-F238E27FC236}">
                      <a16:creationId xmlns:a16="http://schemas.microsoft.com/office/drawing/2014/main" id="{6917DA13-CF05-134D-31AD-3FA506A6135D}"/>
                    </a:ext>
                  </a:extLst>
                </p:cNvPr>
                <p:cNvPicPr/>
                <p:nvPr/>
              </p:nvPicPr>
              <p:blipFill>
                <a:blip r:embed="rId20"/>
                <a:stretch>
                  <a:fillRect/>
                </a:stretch>
              </p:blipFill>
              <p:spPr>
                <a:xfrm>
                  <a:off x="2637067" y="53640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D3747FBD-7EE5-53F0-FED0-19B4DB6A0309}"/>
                    </a:ext>
                  </a:extLst>
                </p14:cNvPr>
                <p14:cNvContentPartPr/>
                <p14:nvPr/>
              </p14:nvContentPartPr>
              <p14:xfrm>
                <a:off x="2740387" y="285480"/>
                <a:ext cx="174600" cy="500400"/>
              </p14:xfrm>
            </p:contentPart>
          </mc:Choice>
          <mc:Fallback>
            <p:pic>
              <p:nvPicPr>
                <p:cNvPr id="33" name="Ink 32">
                  <a:extLst>
                    <a:ext uri="{FF2B5EF4-FFF2-40B4-BE49-F238E27FC236}">
                      <a16:creationId xmlns:a16="http://schemas.microsoft.com/office/drawing/2014/main" id="{D3747FBD-7EE5-53F0-FED0-19B4DB6A0309}"/>
                    </a:ext>
                  </a:extLst>
                </p:cNvPr>
                <p:cNvPicPr/>
                <p:nvPr/>
              </p:nvPicPr>
              <p:blipFill>
                <a:blip r:embed="rId43"/>
                <a:stretch>
                  <a:fillRect/>
                </a:stretch>
              </p:blipFill>
              <p:spPr>
                <a:xfrm>
                  <a:off x="2734267" y="279360"/>
                  <a:ext cx="18684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4" name="Ink 33">
                  <a:extLst>
                    <a:ext uri="{FF2B5EF4-FFF2-40B4-BE49-F238E27FC236}">
                      <a16:creationId xmlns:a16="http://schemas.microsoft.com/office/drawing/2014/main" id="{2FA8D240-24DD-EE8F-F5A8-FE5BF92EA0DD}"/>
                    </a:ext>
                  </a:extLst>
                </p14:cNvPr>
                <p14:cNvContentPartPr/>
                <p14:nvPr/>
              </p14:nvContentPartPr>
              <p14:xfrm>
                <a:off x="2949907" y="628560"/>
                <a:ext cx="259560" cy="170280"/>
              </p14:xfrm>
            </p:contentPart>
          </mc:Choice>
          <mc:Fallback>
            <p:pic>
              <p:nvPicPr>
                <p:cNvPr id="34" name="Ink 33">
                  <a:extLst>
                    <a:ext uri="{FF2B5EF4-FFF2-40B4-BE49-F238E27FC236}">
                      <a16:creationId xmlns:a16="http://schemas.microsoft.com/office/drawing/2014/main" id="{2FA8D240-24DD-EE8F-F5A8-FE5BF92EA0DD}"/>
                    </a:ext>
                  </a:extLst>
                </p:cNvPr>
                <p:cNvPicPr/>
                <p:nvPr/>
              </p:nvPicPr>
              <p:blipFill>
                <a:blip r:embed="rId45"/>
                <a:stretch>
                  <a:fillRect/>
                </a:stretch>
              </p:blipFill>
              <p:spPr>
                <a:xfrm>
                  <a:off x="2943787" y="622440"/>
                  <a:ext cx="2718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5" name="Ink 34">
                  <a:extLst>
                    <a:ext uri="{FF2B5EF4-FFF2-40B4-BE49-F238E27FC236}">
                      <a16:creationId xmlns:a16="http://schemas.microsoft.com/office/drawing/2014/main" id="{5C3FD4A4-4B4E-8DE4-5067-60F3A673C395}"/>
                    </a:ext>
                  </a:extLst>
                </p14:cNvPr>
                <p14:cNvContentPartPr/>
                <p14:nvPr/>
              </p14:nvContentPartPr>
              <p14:xfrm>
                <a:off x="3212707" y="271080"/>
                <a:ext cx="103680" cy="612000"/>
              </p14:xfrm>
            </p:contentPart>
          </mc:Choice>
          <mc:Fallback>
            <p:pic>
              <p:nvPicPr>
                <p:cNvPr id="35" name="Ink 34">
                  <a:extLst>
                    <a:ext uri="{FF2B5EF4-FFF2-40B4-BE49-F238E27FC236}">
                      <a16:creationId xmlns:a16="http://schemas.microsoft.com/office/drawing/2014/main" id="{5C3FD4A4-4B4E-8DE4-5067-60F3A673C395}"/>
                    </a:ext>
                  </a:extLst>
                </p:cNvPr>
                <p:cNvPicPr/>
                <p:nvPr/>
              </p:nvPicPr>
              <p:blipFill>
                <a:blip r:embed="rId47"/>
                <a:stretch>
                  <a:fillRect/>
                </a:stretch>
              </p:blipFill>
              <p:spPr>
                <a:xfrm>
                  <a:off x="3206587" y="264960"/>
                  <a:ext cx="115920" cy="624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08FEB9A1-FD55-BAED-700D-C0FA6A59CDA9}"/>
                    </a:ext>
                  </a:extLst>
                </p14:cNvPr>
                <p14:cNvContentPartPr/>
                <p14:nvPr/>
              </p14:nvContentPartPr>
              <p14:xfrm>
                <a:off x="3157267" y="485280"/>
                <a:ext cx="227520" cy="360"/>
              </p14:xfrm>
            </p:contentPart>
          </mc:Choice>
          <mc:Fallback>
            <p:pic>
              <p:nvPicPr>
                <p:cNvPr id="36" name="Ink 35">
                  <a:extLst>
                    <a:ext uri="{FF2B5EF4-FFF2-40B4-BE49-F238E27FC236}">
                      <a16:creationId xmlns:a16="http://schemas.microsoft.com/office/drawing/2014/main" id="{08FEB9A1-FD55-BAED-700D-C0FA6A59CDA9}"/>
                    </a:ext>
                  </a:extLst>
                </p:cNvPr>
                <p:cNvPicPr/>
                <p:nvPr/>
              </p:nvPicPr>
              <p:blipFill>
                <a:blip r:embed="rId49"/>
                <a:stretch>
                  <a:fillRect/>
                </a:stretch>
              </p:blipFill>
              <p:spPr>
                <a:xfrm>
                  <a:off x="3151147" y="479160"/>
                  <a:ext cx="2397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7" name="Ink 36">
                  <a:extLst>
                    <a:ext uri="{FF2B5EF4-FFF2-40B4-BE49-F238E27FC236}">
                      <a16:creationId xmlns:a16="http://schemas.microsoft.com/office/drawing/2014/main" id="{A21F7CBA-DC98-4728-07D6-B5D5E02B4D43}"/>
                    </a:ext>
                  </a:extLst>
                </p14:cNvPr>
                <p14:cNvContentPartPr/>
                <p14:nvPr/>
              </p14:nvContentPartPr>
              <p14:xfrm>
                <a:off x="3428707" y="580680"/>
                <a:ext cx="267840" cy="296280"/>
              </p14:xfrm>
            </p:contentPart>
          </mc:Choice>
          <mc:Fallback>
            <p:pic>
              <p:nvPicPr>
                <p:cNvPr id="37" name="Ink 36">
                  <a:extLst>
                    <a:ext uri="{FF2B5EF4-FFF2-40B4-BE49-F238E27FC236}">
                      <a16:creationId xmlns:a16="http://schemas.microsoft.com/office/drawing/2014/main" id="{A21F7CBA-DC98-4728-07D6-B5D5E02B4D43}"/>
                    </a:ext>
                  </a:extLst>
                </p:cNvPr>
                <p:cNvPicPr/>
                <p:nvPr/>
              </p:nvPicPr>
              <p:blipFill>
                <a:blip r:embed="rId51"/>
                <a:stretch>
                  <a:fillRect/>
                </a:stretch>
              </p:blipFill>
              <p:spPr>
                <a:xfrm>
                  <a:off x="3422587" y="574560"/>
                  <a:ext cx="2800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Ink 37">
                  <a:extLst>
                    <a:ext uri="{FF2B5EF4-FFF2-40B4-BE49-F238E27FC236}">
                      <a16:creationId xmlns:a16="http://schemas.microsoft.com/office/drawing/2014/main" id="{42F77A8C-7519-B4B1-0B2D-24E98730F4A5}"/>
                    </a:ext>
                  </a:extLst>
                </p14:cNvPr>
                <p14:cNvContentPartPr/>
                <p14:nvPr/>
              </p14:nvContentPartPr>
              <p14:xfrm>
                <a:off x="3114427" y="985320"/>
                <a:ext cx="42840" cy="272520"/>
              </p14:xfrm>
            </p:contentPart>
          </mc:Choice>
          <mc:Fallback>
            <p:pic>
              <p:nvPicPr>
                <p:cNvPr id="38" name="Ink 37">
                  <a:extLst>
                    <a:ext uri="{FF2B5EF4-FFF2-40B4-BE49-F238E27FC236}">
                      <a16:creationId xmlns:a16="http://schemas.microsoft.com/office/drawing/2014/main" id="{42F77A8C-7519-B4B1-0B2D-24E98730F4A5}"/>
                    </a:ext>
                  </a:extLst>
                </p:cNvPr>
                <p:cNvPicPr/>
                <p:nvPr/>
              </p:nvPicPr>
              <p:blipFill>
                <a:blip r:embed="rId53"/>
                <a:stretch>
                  <a:fillRect/>
                </a:stretch>
              </p:blipFill>
              <p:spPr>
                <a:xfrm>
                  <a:off x="3108307" y="979200"/>
                  <a:ext cx="550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Ink 38">
                  <a:extLst>
                    <a:ext uri="{FF2B5EF4-FFF2-40B4-BE49-F238E27FC236}">
                      <a16:creationId xmlns:a16="http://schemas.microsoft.com/office/drawing/2014/main" id="{69ED59CD-EFC8-2AB2-7FB7-93286B11EE82}"/>
                    </a:ext>
                  </a:extLst>
                </p14:cNvPr>
                <p14:cNvContentPartPr/>
                <p14:nvPr/>
              </p14:nvContentPartPr>
              <p14:xfrm>
                <a:off x="3014707" y="1228320"/>
                <a:ext cx="187920" cy="181800"/>
              </p14:xfrm>
            </p:contentPart>
          </mc:Choice>
          <mc:Fallback>
            <p:pic>
              <p:nvPicPr>
                <p:cNvPr id="39" name="Ink 38">
                  <a:extLst>
                    <a:ext uri="{FF2B5EF4-FFF2-40B4-BE49-F238E27FC236}">
                      <a16:creationId xmlns:a16="http://schemas.microsoft.com/office/drawing/2014/main" id="{69ED59CD-EFC8-2AB2-7FB7-93286B11EE82}"/>
                    </a:ext>
                  </a:extLst>
                </p:cNvPr>
                <p:cNvPicPr/>
                <p:nvPr/>
              </p:nvPicPr>
              <p:blipFill>
                <a:blip r:embed="rId55"/>
                <a:stretch>
                  <a:fillRect/>
                </a:stretch>
              </p:blipFill>
              <p:spPr>
                <a:xfrm>
                  <a:off x="3008587" y="1222200"/>
                  <a:ext cx="200160" cy="194040"/>
                </a:xfrm>
                <a:prstGeom prst="rect">
                  <a:avLst/>
                </a:prstGeom>
              </p:spPr>
            </p:pic>
          </mc:Fallback>
        </mc:AlternateContent>
      </p:grpSp>
    </p:spTree>
    <p:extLst>
      <p:ext uri="{BB962C8B-B14F-4D97-AF65-F5344CB8AC3E}">
        <p14:creationId xmlns:p14="http://schemas.microsoft.com/office/powerpoint/2010/main" val="742624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6FEE-FFA4-2D31-006D-5FC8B91069CB}"/>
              </a:ext>
            </a:extLst>
          </p:cNvPr>
          <p:cNvSpPr>
            <a:spLocks noGrp="1"/>
          </p:cNvSpPr>
          <p:nvPr>
            <p:ph type="title"/>
          </p:nvPr>
        </p:nvSpPr>
        <p:spPr/>
        <p:txBody>
          <a:bodyPr/>
          <a:lstStyle/>
          <a:p>
            <a:endParaRPr lang="he-IL"/>
          </a:p>
        </p:txBody>
      </p:sp>
      <p:sp>
        <p:nvSpPr>
          <p:cNvPr id="3" name="Content Placeholder 2">
            <a:extLst>
              <a:ext uri="{FF2B5EF4-FFF2-40B4-BE49-F238E27FC236}">
                <a16:creationId xmlns:a16="http://schemas.microsoft.com/office/drawing/2014/main" id="{06F3A7AE-75BF-F134-D009-39EF1239B853}"/>
              </a:ext>
            </a:extLst>
          </p:cNvPr>
          <p:cNvSpPr>
            <a:spLocks noGrp="1"/>
          </p:cNvSpPr>
          <p:nvPr>
            <p:ph idx="1"/>
          </p:nvPr>
        </p:nvSpPr>
        <p:spPr/>
        <p:txBody>
          <a:bodyPr/>
          <a:lstStyle/>
          <a:p>
            <a:endParaRPr lang="he-IL"/>
          </a:p>
        </p:txBody>
      </p:sp>
      <p:pic>
        <p:nvPicPr>
          <p:cNvPr id="5" name="Picture 4">
            <a:extLst>
              <a:ext uri="{FF2B5EF4-FFF2-40B4-BE49-F238E27FC236}">
                <a16:creationId xmlns:a16="http://schemas.microsoft.com/office/drawing/2014/main" id="{ED689FD9-2BAD-6904-1CA3-E25044BE5C82}"/>
              </a:ext>
            </a:extLst>
          </p:cNvPr>
          <p:cNvPicPr>
            <a:picLocks noChangeAspect="1"/>
          </p:cNvPicPr>
          <p:nvPr/>
        </p:nvPicPr>
        <p:blipFill>
          <a:blip r:embed="rId2"/>
          <a:stretch>
            <a:fillRect/>
          </a:stretch>
        </p:blipFill>
        <p:spPr>
          <a:xfrm>
            <a:off x="0" y="387819"/>
            <a:ext cx="12192000" cy="6082362"/>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EF4DC0D0-705F-342F-74BB-0E6845CC41F6}"/>
                  </a:ext>
                </a:extLst>
              </p14:cNvPr>
              <p14:cNvContentPartPr/>
              <p14:nvPr/>
            </p14:nvContentPartPr>
            <p14:xfrm>
              <a:off x="6505578" y="5260450"/>
              <a:ext cx="5424120" cy="46800"/>
            </p14:xfrm>
          </p:contentPart>
        </mc:Choice>
        <mc:Fallback>
          <p:pic>
            <p:nvPicPr>
              <p:cNvPr id="6" name="Ink 5">
                <a:extLst>
                  <a:ext uri="{FF2B5EF4-FFF2-40B4-BE49-F238E27FC236}">
                    <a16:creationId xmlns:a16="http://schemas.microsoft.com/office/drawing/2014/main" id="{EF4DC0D0-705F-342F-74BB-0E6845CC41F6}"/>
                  </a:ext>
                </a:extLst>
              </p:cNvPr>
              <p:cNvPicPr/>
              <p:nvPr/>
            </p:nvPicPr>
            <p:blipFill>
              <a:blip r:embed="rId4"/>
              <a:stretch>
                <a:fillRect/>
              </a:stretch>
            </p:blipFill>
            <p:spPr>
              <a:xfrm>
                <a:off x="6451938" y="5152450"/>
                <a:ext cx="553176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ACBC78F5-3F85-6DDE-7AC2-F0097A818E06}"/>
                  </a:ext>
                </a:extLst>
              </p14:cNvPr>
              <p14:cNvContentPartPr/>
              <p14:nvPr/>
            </p14:nvContentPartPr>
            <p14:xfrm>
              <a:off x="10493298" y="5110690"/>
              <a:ext cx="1527120" cy="61920"/>
            </p14:xfrm>
          </p:contentPart>
        </mc:Choice>
        <mc:Fallback>
          <p:pic>
            <p:nvPicPr>
              <p:cNvPr id="7" name="Ink 6">
                <a:extLst>
                  <a:ext uri="{FF2B5EF4-FFF2-40B4-BE49-F238E27FC236}">
                    <a16:creationId xmlns:a16="http://schemas.microsoft.com/office/drawing/2014/main" id="{ACBC78F5-3F85-6DDE-7AC2-F0097A818E06}"/>
                  </a:ext>
                </a:extLst>
              </p:cNvPr>
              <p:cNvPicPr/>
              <p:nvPr/>
            </p:nvPicPr>
            <p:blipFill>
              <a:blip r:embed="rId6"/>
              <a:stretch>
                <a:fillRect/>
              </a:stretch>
            </p:blipFill>
            <p:spPr>
              <a:xfrm>
                <a:off x="10439298" y="5002690"/>
                <a:ext cx="1634760" cy="277560"/>
              </a:xfrm>
              <a:prstGeom prst="rect">
                <a:avLst/>
              </a:prstGeom>
            </p:spPr>
          </p:pic>
        </mc:Fallback>
      </mc:AlternateContent>
    </p:spTree>
    <p:extLst>
      <p:ext uri="{BB962C8B-B14F-4D97-AF65-F5344CB8AC3E}">
        <p14:creationId xmlns:p14="http://schemas.microsoft.com/office/powerpoint/2010/main" val="665140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EEDFD83B-474E-42D8-99FD-250991624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7" name="Rectangle 16">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3429000"/>
          </a:xfrm>
          <a:prstGeom prst="rect">
            <a:avLst/>
          </a:prstGeom>
          <a:ln>
            <a:noFill/>
          </a:ln>
          <a:effectLst>
            <a:outerShdw blurRad="203200" dist="127000" dir="5400000" sx="94000" sy="94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0320E25-8FAB-896E-86A2-26D360505317}"/>
              </a:ext>
            </a:extLst>
          </p:cNvPr>
          <p:cNvSpPr txBox="1"/>
          <p:nvPr/>
        </p:nvSpPr>
        <p:spPr>
          <a:xfrm>
            <a:off x="217739" y="55012"/>
            <a:ext cx="5566914" cy="55120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dirty="0">
                <a:solidFill>
                  <a:schemeClr val="bg1"/>
                </a:solidFill>
                <a:latin typeface="+mj-lt"/>
                <a:ea typeface="+mj-ea"/>
                <a:cs typeface="+mj-cs"/>
              </a:rPr>
              <a:t>- Original Root-Bridge kept its role </a:t>
            </a:r>
          </a:p>
        </p:txBody>
      </p:sp>
      <p:sp>
        <p:nvSpPr>
          <p:cNvPr id="3" name="Content Placeholder 2">
            <a:extLst>
              <a:ext uri="{FF2B5EF4-FFF2-40B4-BE49-F238E27FC236}">
                <a16:creationId xmlns:a16="http://schemas.microsoft.com/office/drawing/2014/main" id="{078320B1-9302-9311-A4D3-12C9457D4E23}"/>
              </a:ext>
            </a:extLst>
          </p:cNvPr>
          <p:cNvSpPr>
            <a:spLocks noGrp="1"/>
          </p:cNvSpPr>
          <p:nvPr>
            <p:ph idx="1"/>
          </p:nvPr>
        </p:nvSpPr>
        <p:spPr>
          <a:xfrm>
            <a:off x="6340615" y="721678"/>
            <a:ext cx="5257799" cy="1821706"/>
          </a:xfrm>
        </p:spPr>
        <p:txBody>
          <a:bodyPr vert="horz" lIns="91440" tIns="45720" rIns="91440" bIns="45720" rtlCol="0" anchor="ctr">
            <a:normAutofit/>
          </a:bodyPr>
          <a:lstStyle/>
          <a:p>
            <a:pPr marL="0" indent="0">
              <a:buNone/>
            </a:pPr>
            <a:r>
              <a:rPr lang="en-US" sz="2000" b="1" dirty="0">
                <a:solidFill>
                  <a:schemeClr val="bg1"/>
                </a:solidFill>
              </a:rPr>
              <a:t>- As can be reviewed in Wireshark the traffic was sent on the wire but the IOU3 didn’t process it because the 0/1 ethernet interface went down as the first BPDU was received.</a:t>
            </a:r>
          </a:p>
        </p:txBody>
      </p:sp>
      <p:pic>
        <p:nvPicPr>
          <p:cNvPr id="9" name="Picture 8">
            <a:extLst>
              <a:ext uri="{FF2B5EF4-FFF2-40B4-BE49-F238E27FC236}">
                <a16:creationId xmlns:a16="http://schemas.microsoft.com/office/drawing/2014/main" id="{3E491AC9-4785-3887-69D8-B72E4922CD37}"/>
              </a:ext>
            </a:extLst>
          </p:cNvPr>
          <p:cNvPicPr>
            <a:picLocks noChangeAspect="1"/>
          </p:cNvPicPr>
          <p:nvPr/>
        </p:nvPicPr>
        <p:blipFill>
          <a:blip r:embed="rId2"/>
          <a:stretch>
            <a:fillRect/>
          </a:stretch>
        </p:blipFill>
        <p:spPr>
          <a:xfrm>
            <a:off x="90056" y="606216"/>
            <a:ext cx="6160502" cy="1743865"/>
          </a:xfrm>
          <a:prstGeom prst="rect">
            <a:avLst/>
          </a:prstGeom>
          <a:effectLst/>
        </p:spPr>
      </p:pic>
      <p:pic>
        <p:nvPicPr>
          <p:cNvPr id="5" name="Picture 4">
            <a:extLst>
              <a:ext uri="{FF2B5EF4-FFF2-40B4-BE49-F238E27FC236}">
                <a16:creationId xmlns:a16="http://schemas.microsoft.com/office/drawing/2014/main" id="{7533CEDB-200C-19A0-6958-94FF776025F7}"/>
              </a:ext>
            </a:extLst>
          </p:cNvPr>
          <p:cNvPicPr>
            <a:picLocks noChangeAspect="1"/>
          </p:cNvPicPr>
          <p:nvPr/>
        </p:nvPicPr>
        <p:blipFill>
          <a:blip r:embed="rId3"/>
          <a:stretch>
            <a:fillRect/>
          </a:stretch>
        </p:blipFill>
        <p:spPr>
          <a:xfrm>
            <a:off x="6151982" y="2616744"/>
            <a:ext cx="5822279" cy="1821705"/>
          </a:xfrm>
          <a:prstGeom prst="rect">
            <a:avLst/>
          </a:prstGeom>
          <a:effectLst/>
        </p:spPr>
      </p:pic>
      <p:sp>
        <p:nvSpPr>
          <p:cNvPr id="11" name="TextBox 10">
            <a:extLst>
              <a:ext uri="{FF2B5EF4-FFF2-40B4-BE49-F238E27FC236}">
                <a16:creationId xmlns:a16="http://schemas.microsoft.com/office/drawing/2014/main" id="{A6F6B2D6-14A5-1471-3889-BCC7E0C6FF32}"/>
              </a:ext>
            </a:extLst>
          </p:cNvPr>
          <p:cNvSpPr txBox="1"/>
          <p:nvPr/>
        </p:nvSpPr>
        <p:spPr>
          <a:xfrm>
            <a:off x="-3" y="4585170"/>
            <a:ext cx="7281545" cy="984885"/>
          </a:xfrm>
          <a:prstGeom prst="rect">
            <a:avLst/>
          </a:prstGeom>
          <a:noFill/>
        </p:spPr>
        <p:txBody>
          <a:bodyPr wrap="square" rtlCol="1">
            <a:spAutoFit/>
          </a:bodyPr>
          <a:lstStyle/>
          <a:p>
            <a:r>
              <a:rPr lang="en-US" sz="2000" b="1" dirty="0">
                <a:solidFill>
                  <a:schemeClr val="bg1"/>
                </a:solidFill>
              </a:rPr>
              <a:t>- Lets configure an automatic recovery of the er-disable mode</a:t>
            </a:r>
          </a:p>
          <a:p>
            <a:r>
              <a:rPr lang="en-US" sz="2000" b="1" dirty="0">
                <a:solidFill>
                  <a:schemeClr val="bg1"/>
                </a:solidFill>
              </a:rPr>
              <a:t>After 60 seconds the port will recover back to an Up state.</a:t>
            </a:r>
          </a:p>
          <a:p>
            <a:endParaRPr lang="he-IL" dirty="0"/>
          </a:p>
        </p:txBody>
      </p:sp>
      <p:pic>
        <p:nvPicPr>
          <p:cNvPr id="13" name="Picture 12">
            <a:extLst>
              <a:ext uri="{FF2B5EF4-FFF2-40B4-BE49-F238E27FC236}">
                <a16:creationId xmlns:a16="http://schemas.microsoft.com/office/drawing/2014/main" id="{594284B8-6F91-3774-ED32-26B9B0EB8B97}"/>
              </a:ext>
            </a:extLst>
          </p:cNvPr>
          <p:cNvPicPr>
            <a:picLocks noChangeAspect="1"/>
          </p:cNvPicPr>
          <p:nvPr/>
        </p:nvPicPr>
        <p:blipFill>
          <a:blip r:embed="rId4"/>
          <a:stretch>
            <a:fillRect/>
          </a:stretch>
        </p:blipFill>
        <p:spPr>
          <a:xfrm>
            <a:off x="255365" y="5517185"/>
            <a:ext cx="6572250" cy="1225334"/>
          </a:xfrm>
          <a:prstGeom prst="rect">
            <a:avLst/>
          </a:prstGeom>
        </p:spPr>
      </p:pic>
    </p:spTree>
    <p:extLst>
      <p:ext uri="{BB962C8B-B14F-4D97-AF65-F5344CB8AC3E}">
        <p14:creationId xmlns:p14="http://schemas.microsoft.com/office/powerpoint/2010/main" val="4058210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6BC65FC0-8075-A938-C19D-B853135B9FC2}"/>
              </a:ext>
            </a:extLst>
          </p:cNvPr>
          <p:cNvPicPr>
            <a:picLocks noGrp="1" noChangeAspect="1"/>
          </p:cNvPicPr>
          <p:nvPr>
            <p:ph idx="1"/>
          </p:nvPr>
        </p:nvPicPr>
        <p:blipFill>
          <a:blip r:embed="rId2"/>
          <a:stretch>
            <a:fillRect/>
          </a:stretch>
        </p:blipFill>
        <p:spPr>
          <a:xfrm>
            <a:off x="859348" y="257809"/>
            <a:ext cx="10824652" cy="6142991"/>
          </a:xfrm>
          <a:prstGeom prst="rect">
            <a:avLst/>
          </a:prstGeom>
          <a:ln>
            <a:noFill/>
          </a:ln>
          <a:effectLst>
            <a:softEdge rad="112500"/>
          </a:effectLst>
        </p:spPr>
      </p:pic>
      <p:grpSp>
        <p:nvGrpSpPr>
          <p:cNvPr id="27" name="Group 26">
            <a:extLst>
              <a:ext uri="{FF2B5EF4-FFF2-40B4-BE49-F238E27FC236}">
                <a16:creationId xmlns:a16="http://schemas.microsoft.com/office/drawing/2014/main" id="{AA707DFC-9135-4AE7-D404-CCCCD01F6D5D}"/>
              </a:ext>
            </a:extLst>
          </p:cNvPr>
          <p:cNvGrpSpPr/>
          <p:nvPr/>
        </p:nvGrpSpPr>
        <p:grpSpPr>
          <a:xfrm>
            <a:off x="6921497" y="1160589"/>
            <a:ext cx="256680" cy="511560"/>
            <a:chOff x="6921497" y="1160589"/>
            <a:chExt cx="256680" cy="511560"/>
          </a:xfrm>
        </p:grpSpPr>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34912C33-66D8-6C91-E55F-72FA2D39B0FA}"/>
                    </a:ext>
                  </a:extLst>
                </p14:cNvPr>
                <p14:cNvContentPartPr/>
                <p14:nvPr/>
              </p14:nvContentPartPr>
              <p14:xfrm>
                <a:off x="6921497" y="1233309"/>
                <a:ext cx="22680" cy="438840"/>
              </p14:xfrm>
            </p:contentPart>
          </mc:Choice>
          <mc:Fallback xmlns="">
            <p:pic>
              <p:nvPicPr>
                <p:cNvPr id="25" name="Ink 24">
                  <a:extLst>
                    <a:ext uri="{FF2B5EF4-FFF2-40B4-BE49-F238E27FC236}">
                      <a16:creationId xmlns:a16="http://schemas.microsoft.com/office/drawing/2014/main" id="{34912C33-66D8-6C91-E55F-72FA2D39B0FA}"/>
                    </a:ext>
                  </a:extLst>
                </p:cNvPr>
                <p:cNvPicPr/>
                <p:nvPr/>
              </p:nvPicPr>
              <p:blipFill>
                <a:blip r:embed="rId4"/>
                <a:stretch>
                  <a:fillRect/>
                </a:stretch>
              </p:blipFill>
              <p:spPr>
                <a:xfrm>
                  <a:off x="6915377" y="1227189"/>
                  <a:ext cx="3492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5E0B7982-BDEB-658C-0BC7-437CFE870095}"/>
                    </a:ext>
                  </a:extLst>
                </p14:cNvPr>
                <p14:cNvContentPartPr/>
                <p14:nvPr/>
              </p14:nvContentPartPr>
              <p14:xfrm>
                <a:off x="6923297" y="1160589"/>
                <a:ext cx="254880" cy="424440"/>
              </p14:xfrm>
            </p:contentPart>
          </mc:Choice>
          <mc:Fallback xmlns="">
            <p:pic>
              <p:nvPicPr>
                <p:cNvPr id="26" name="Ink 25">
                  <a:extLst>
                    <a:ext uri="{FF2B5EF4-FFF2-40B4-BE49-F238E27FC236}">
                      <a16:creationId xmlns:a16="http://schemas.microsoft.com/office/drawing/2014/main" id="{5E0B7982-BDEB-658C-0BC7-437CFE870095}"/>
                    </a:ext>
                  </a:extLst>
                </p:cNvPr>
                <p:cNvPicPr/>
                <p:nvPr/>
              </p:nvPicPr>
              <p:blipFill>
                <a:blip r:embed="rId6"/>
                <a:stretch>
                  <a:fillRect/>
                </a:stretch>
              </p:blipFill>
              <p:spPr>
                <a:xfrm>
                  <a:off x="6917177" y="1154469"/>
                  <a:ext cx="267120" cy="436680"/>
                </a:xfrm>
                <a:prstGeom prst="rect">
                  <a:avLst/>
                </a:prstGeom>
              </p:spPr>
            </p:pic>
          </mc:Fallback>
        </mc:AlternateContent>
      </p:grpSp>
      <p:grpSp>
        <p:nvGrpSpPr>
          <p:cNvPr id="30" name="Group 29">
            <a:extLst>
              <a:ext uri="{FF2B5EF4-FFF2-40B4-BE49-F238E27FC236}">
                <a16:creationId xmlns:a16="http://schemas.microsoft.com/office/drawing/2014/main" id="{4CC47D7E-D32D-C66D-635E-C39BED4A513F}"/>
              </a:ext>
            </a:extLst>
          </p:cNvPr>
          <p:cNvGrpSpPr/>
          <p:nvPr/>
        </p:nvGrpSpPr>
        <p:grpSpPr>
          <a:xfrm>
            <a:off x="5007377" y="2975709"/>
            <a:ext cx="277560" cy="330840"/>
            <a:chOff x="5007377" y="2975709"/>
            <a:chExt cx="277560" cy="330840"/>
          </a:xfrm>
        </p:grpSpPr>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E87E82DD-9817-4829-9CCC-921E1C97D56B}"/>
                    </a:ext>
                  </a:extLst>
                </p14:cNvPr>
                <p14:cNvContentPartPr/>
                <p14:nvPr/>
              </p14:nvContentPartPr>
              <p14:xfrm>
                <a:off x="5007377" y="3018909"/>
                <a:ext cx="360" cy="287640"/>
              </p14:xfrm>
            </p:contentPart>
          </mc:Choice>
          <mc:Fallback xmlns="">
            <p:pic>
              <p:nvPicPr>
                <p:cNvPr id="28" name="Ink 27">
                  <a:extLst>
                    <a:ext uri="{FF2B5EF4-FFF2-40B4-BE49-F238E27FC236}">
                      <a16:creationId xmlns:a16="http://schemas.microsoft.com/office/drawing/2014/main" id="{E87E82DD-9817-4829-9CCC-921E1C97D56B}"/>
                    </a:ext>
                  </a:extLst>
                </p:cNvPr>
                <p:cNvPicPr/>
                <p:nvPr/>
              </p:nvPicPr>
              <p:blipFill>
                <a:blip r:embed="rId8"/>
                <a:stretch>
                  <a:fillRect/>
                </a:stretch>
              </p:blipFill>
              <p:spPr>
                <a:xfrm>
                  <a:off x="5001257" y="3012789"/>
                  <a:ext cx="1260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Ink 28">
                  <a:extLst>
                    <a:ext uri="{FF2B5EF4-FFF2-40B4-BE49-F238E27FC236}">
                      <a16:creationId xmlns:a16="http://schemas.microsoft.com/office/drawing/2014/main" id="{B94AF72E-BA07-7D25-61BD-9FB56C545BF8}"/>
                    </a:ext>
                  </a:extLst>
                </p14:cNvPr>
                <p14:cNvContentPartPr/>
                <p14:nvPr/>
              </p14:nvContentPartPr>
              <p14:xfrm>
                <a:off x="5032577" y="2975709"/>
                <a:ext cx="252360" cy="273600"/>
              </p14:xfrm>
            </p:contentPart>
          </mc:Choice>
          <mc:Fallback xmlns="">
            <p:pic>
              <p:nvPicPr>
                <p:cNvPr id="29" name="Ink 28">
                  <a:extLst>
                    <a:ext uri="{FF2B5EF4-FFF2-40B4-BE49-F238E27FC236}">
                      <a16:creationId xmlns:a16="http://schemas.microsoft.com/office/drawing/2014/main" id="{B94AF72E-BA07-7D25-61BD-9FB56C545BF8}"/>
                    </a:ext>
                  </a:extLst>
                </p:cNvPr>
                <p:cNvPicPr/>
                <p:nvPr/>
              </p:nvPicPr>
              <p:blipFill>
                <a:blip r:embed="rId10"/>
                <a:stretch>
                  <a:fillRect/>
                </a:stretch>
              </p:blipFill>
              <p:spPr>
                <a:xfrm>
                  <a:off x="5026457" y="2969589"/>
                  <a:ext cx="264600" cy="285840"/>
                </a:xfrm>
                <a:prstGeom prst="rect">
                  <a:avLst/>
                </a:prstGeom>
              </p:spPr>
            </p:pic>
          </mc:Fallback>
        </mc:AlternateContent>
      </p:grpSp>
      <p:grpSp>
        <p:nvGrpSpPr>
          <p:cNvPr id="36" name="Group 35">
            <a:extLst>
              <a:ext uri="{FF2B5EF4-FFF2-40B4-BE49-F238E27FC236}">
                <a16:creationId xmlns:a16="http://schemas.microsoft.com/office/drawing/2014/main" id="{34B48407-F027-528A-67EB-5629E7329146}"/>
              </a:ext>
            </a:extLst>
          </p:cNvPr>
          <p:cNvGrpSpPr/>
          <p:nvPr/>
        </p:nvGrpSpPr>
        <p:grpSpPr>
          <a:xfrm>
            <a:off x="4078577" y="2394669"/>
            <a:ext cx="279000" cy="246240"/>
            <a:chOff x="4078577" y="2394669"/>
            <a:chExt cx="279000" cy="246240"/>
          </a:xfrm>
        </p:grpSpPr>
        <mc:AlternateContent xmlns:mc="http://schemas.openxmlformats.org/markup-compatibility/2006" xmlns:p14="http://schemas.microsoft.com/office/powerpoint/2010/main">
          <mc:Choice Requires="p14">
            <p:contentPart p14:bwMode="auto" r:id="rId11">
              <p14:nvContentPartPr>
                <p14:cNvPr id="34" name="Ink 33">
                  <a:extLst>
                    <a:ext uri="{FF2B5EF4-FFF2-40B4-BE49-F238E27FC236}">
                      <a16:creationId xmlns:a16="http://schemas.microsoft.com/office/drawing/2014/main" id="{C4792534-1923-681D-60CD-312C57BBCE9A}"/>
                    </a:ext>
                  </a:extLst>
                </p14:cNvPr>
                <p14:cNvContentPartPr/>
                <p14:nvPr/>
              </p14:nvContentPartPr>
              <p14:xfrm>
                <a:off x="4107377" y="2394669"/>
                <a:ext cx="13320" cy="235440"/>
              </p14:xfrm>
            </p:contentPart>
          </mc:Choice>
          <mc:Fallback xmlns="">
            <p:pic>
              <p:nvPicPr>
                <p:cNvPr id="34" name="Ink 33">
                  <a:extLst>
                    <a:ext uri="{FF2B5EF4-FFF2-40B4-BE49-F238E27FC236}">
                      <a16:creationId xmlns:a16="http://schemas.microsoft.com/office/drawing/2014/main" id="{C4792534-1923-681D-60CD-312C57BBCE9A}"/>
                    </a:ext>
                  </a:extLst>
                </p:cNvPr>
                <p:cNvPicPr/>
                <p:nvPr/>
              </p:nvPicPr>
              <p:blipFill>
                <a:blip r:embed="rId12"/>
                <a:stretch>
                  <a:fillRect/>
                </a:stretch>
              </p:blipFill>
              <p:spPr>
                <a:xfrm>
                  <a:off x="4101257" y="2388549"/>
                  <a:ext cx="255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5" name="Ink 34">
                  <a:extLst>
                    <a:ext uri="{FF2B5EF4-FFF2-40B4-BE49-F238E27FC236}">
                      <a16:creationId xmlns:a16="http://schemas.microsoft.com/office/drawing/2014/main" id="{D3B7683E-0B5A-62F1-EAD5-515C761B476F}"/>
                    </a:ext>
                  </a:extLst>
                </p14:cNvPr>
                <p14:cNvContentPartPr/>
                <p14:nvPr/>
              </p14:nvContentPartPr>
              <p14:xfrm>
                <a:off x="4078577" y="2407629"/>
                <a:ext cx="279000" cy="233280"/>
              </p14:xfrm>
            </p:contentPart>
          </mc:Choice>
          <mc:Fallback xmlns="">
            <p:pic>
              <p:nvPicPr>
                <p:cNvPr id="35" name="Ink 34">
                  <a:extLst>
                    <a:ext uri="{FF2B5EF4-FFF2-40B4-BE49-F238E27FC236}">
                      <a16:creationId xmlns:a16="http://schemas.microsoft.com/office/drawing/2014/main" id="{D3B7683E-0B5A-62F1-EAD5-515C761B476F}"/>
                    </a:ext>
                  </a:extLst>
                </p:cNvPr>
                <p:cNvPicPr/>
                <p:nvPr/>
              </p:nvPicPr>
              <p:blipFill>
                <a:blip r:embed="rId14"/>
                <a:stretch>
                  <a:fillRect/>
                </a:stretch>
              </p:blipFill>
              <p:spPr>
                <a:xfrm>
                  <a:off x="4072457" y="2401509"/>
                  <a:ext cx="291240" cy="245520"/>
                </a:xfrm>
                <a:prstGeom prst="rect">
                  <a:avLst/>
                </a:prstGeom>
              </p:spPr>
            </p:pic>
          </mc:Fallback>
        </mc:AlternateContent>
      </p:grpSp>
      <p:grpSp>
        <p:nvGrpSpPr>
          <p:cNvPr id="39" name="Group 38">
            <a:extLst>
              <a:ext uri="{FF2B5EF4-FFF2-40B4-BE49-F238E27FC236}">
                <a16:creationId xmlns:a16="http://schemas.microsoft.com/office/drawing/2014/main" id="{28FC0E7C-E0E2-A661-C68B-4C09CE0EB2C5}"/>
              </a:ext>
            </a:extLst>
          </p:cNvPr>
          <p:cNvGrpSpPr/>
          <p:nvPr/>
        </p:nvGrpSpPr>
        <p:grpSpPr>
          <a:xfrm>
            <a:off x="6865337" y="2959509"/>
            <a:ext cx="293760" cy="570600"/>
            <a:chOff x="6865337" y="2959509"/>
            <a:chExt cx="293760" cy="570600"/>
          </a:xfrm>
        </p:grpSpPr>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B36A88F3-2263-3BEF-1FDB-5F6103665E07}"/>
                    </a:ext>
                  </a:extLst>
                </p14:cNvPr>
                <p14:cNvContentPartPr/>
                <p14:nvPr/>
              </p14:nvContentPartPr>
              <p14:xfrm>
                <a:off x="6879377" y="2974989"/>
                <a:ext cx="15120" cy="555120"/>
              </p14:xfrm>
            </p:contentPart>
          </mc:Choice>
          <mc:Fallback xmlns="">
            <p:pic>
              <p:nvPicPr>
                <p:cNvPr id="37" name="Ink 36">
                  <a:extLst>
                    <a:ext uri="{FF2B5EF4-FFF2-40B4-BE49-F238E27FC236}">
                      <a16:creationId xmlns:a16="http://schemas.microsoft.com/office/drawing/2014/main" id="{B36A88F3-2263-3BEF-1FDB-5F6103665E07}"/>
                    </a:ext>
                  </a:extLst>
                </p:cNvPr>
                <p:cNvPicPr/>
                <p:nvPr/>
              </p:nvPicPr>
              <p:blipFill>
                <a:blip r:embed="rId16"/>
                <a:stretch>
                  <a:fillRect/>
                </a:stretch>
              </p:blipFill>
              <p:spPr>
                <a:xfrm>
                  <a:off x="6873257" y="2968869"/>
                  <a:ext cx="27360" cy="567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0FB937AE-F6E7-B5CD-FAFD-33B358D57B08}"/>
                    </a:ext>
                  </a:extLst>
                </p14:cNvPr>
                <p14:cNvContentPartPr/>
                <p14:nvPr/>
              </p14:nvContentPartPr>
              <p14:xfrm>
                <a:off x="6865337" y="2959509"/>
                <a:ext cx="293760" cy="568080"/>
              </p14:xfrm>
            </p:contentPart>
          </mc:Choice>
          <mc:Fallback xmlns="">
            <p:pic>
              <p:nvPicPr>
                <p:cNvPr id="38" name="Ink 37">
                  <a:extLst>
                    <a:ext uri="{FF2B5EF4-FFF2-40B4-BE49-F238E27FC236}">
                      <a16:creationId xmlns:a16="http://schemas.microsoft.com/office/drawing/2014/main" id="{0FB937AE-F6E7-B5CD-FAFD-33B358D57B08}"/>
                    </a:ext>
                  </a:extLst>
                </p:cNvPr>
                <p:cNvPicPr/>
                <p:nvPr/>
              </p:nvPicPr>
              <p:blipFill>
                <a:blip r:embed="rId18"/>
                <a:stretch>
                  <a:fillRect/>
                </a:stretch>
              </p:blipFill>
              <p:spPr>
                <a:xfrm>
                  <a:off x="6859217" y="2953389"/>
                  <a:ext cx="306000" cy="580320"/>
                </a:xfrm>
                <a:prstGeom prst="rect">
                  <a:avLst/>
                </a:prstGeom>
              </p:spPr>
            </p:pic>
          </mc:Fallback>
        </mc:AlternateContent>
      </p:grpSp>
      <p:grpSp>
        <p:nvGrpSpPr>
          <p:cNvPr id="42" name="Group 41">
            <a:extLst>
              <a:ext uri="{FF2B5EF4-FFF2-40B4-BE49-F238E27FC236}">
                <a16:creationId xmlns:a16="http://schemas.microsoft.com/office/drawing/2014/main" id="{E9E26087-88F4-DC67-E728-297AA4DF98BD}"/>
              </a:ext>
            </a:extLst>
          </p:cNvPr>
          <p:cNvGrpSpPr/>
          <p:nvPr/>
        </p:nvGrpSpPr>
        <p:grpSpPr>
          <a:xfrm>
            <a:off x="6827177" y="2075349"/>
            <a:ext cx="215640" cy="349920"/>
            <a:chOff x="6827177" y="2075349"/>
            <a:chExt cx="215640" cy="349920"/>
          </a:xfrm>
        </p:grpSpPr>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28EFFFF1-F4BB-DAB7-007B-B78D2EACF7C3}"/>
                    </a:ext>
                  </a:extLst>
                </p14:cNvPr>
                <p14:cNvContentPartPr/>
                <p14:nvPr/>
              </p14:nvContentPartPr>
              <p14:xfrm>
                <a:off x="6827177" y="2075349"/>
                <a:ext cx="23760" cy="335520"/>
              </p14:xfrm>
            </p:contentPart>
          </mc:Choice>
          <mc:Fallback xmlns="">
            <p:pic>
              <p:nvPicPr>
                <p:cNvPr id="40" name="Ink 39">
                  <a:extLst>
                    <a:ext uri="{FF2B5EF4-FFF2-40B4-BE49-F238E27FC236}">
                      <a16:creationId xmlns:a16="http://schemas.microsoft.com/office/drawing/2014/main" id="{28EFFFF1-F4BB-DAB7-007B-B78D2EACF7C3}"/>
                    </a:ext>
                  </a:extLst>
                </p:cNvPr>
                <p:cNvPicPr/>
                <p:nvPr/>
              </p:nvPicPr>
              <p:blipFill>
                <a:blip r:embed="rId20"/>
                <a:stretch>
                  <a:fillRect/>
                </a:stretch>
              </p:blipFill>
              <p:spPr>
                <a:xfrm>
                  <a:off x="6821057" y="2069229"/>
                  <a:ext cx="3600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6D783D22-FFF0-3762-EA6F-BFE2B23C1C77}"/>
                    </a:ext>
                  </a:extLst>
                </p14:cNvPr>
                <p14:cNvContentPartPr/>
                <p14:nvPr/>
              </p14:nvContentPartPr>
              <p14:xfrm>
                <a:off x="6867857" y="2088669"/>
                <a:ext cx="174960" cy="336600"/>
              </p14:xfrm>
            </p:contentPart>
          </mc:Choice>
          <mc:Fallback xmlns="">
            <p:pic>
              <p:nvPicPr>
                <p:cNvPr id="41" name="Ink 40">
                  <a:extLst>
                    <a:ext uri="{FF2B5EF4-FFF2-40B4-BE49-F238E27FC236}">
                      <a16:creationId xmlns:a16="http://schemas.microsoft.com/office/drawing/2014/main" id="{6D783D22-FFF0-3762-EA6F-BFE2B23C1C77}"/>
                    </a:ext>
                  </a:extLst>
                </p:cNvPr>
                <p:cNvPicPr/>
                <p:nvPr/>
              </p:nvPicPr>
              <p:blipFill>
                <a:blip r:embed="rId22"/>
                <a:stretch>
                  <a:fillRect/>
                </a:stretch>
              </p:blipFill>
              <p:spPr>
                <a:xfrm>
                  <a:off x="6861737" y="2082549"/>
                  <a:ext cx="187200" cy="348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43" name="Ink 42">
                <a:extLst>
                  <a:ext uri="{FF2B5EF4-FFF2-40B4-BE49-F238E27FC236}">
                    <a16:creationId xmlns:a16="http://schemas.microsoft.com/office/drawing/2014/main" id="{EE107F20-E9CD-20C5-DDDC-636D64755A86}"/>
                  </a:ext>
                </a:extLst>
              </p14:cNvPr>
              <p14:cNvContentPartPr/>
              <p14:nvPr/>
            </p14:nvContentPartPr>
            <p14:xfrm>
              <a:off x="7591097" y="5602269"/>
              <a:ext cx="360" cy="360"/>
            </p14:xfrm>
          </p:contentPart>
        </mc:Choice>
        <mc:Fallback xmlns="">
          <p:pic>
            <p:nvPicPr>
              <p:cNvPr id="43" name="Ink 42">
                <a:extLst>
                  <a:ext uri="{FF2B5EF4-FFF2-40B4-BE49-F238E27FC236}">
                    <a16:creationId xmlns:a16="http://schemas.microsoft.com/office/drawing/2014/main" id="{EE107F20-E9CD-20C5-DDDC-636D64755A86}"/>
                  </a:ext>
                </a:extLst>
              </p:cNvPr>
              <p:cNvPicPr/>
              <p:nvPr/>
            </p:nvPicPr>
            <p:blipFill>
              <a:blip r:embed="rId24"/>
              <a:stretch>
                <a:fillRect/>
              </a:stretch>
            </p:blipFill>
            <p:spPr>
              <a:xfrm>
                <a:off x="7584977" y="5596149"/>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1" name="Ink 50">
                <a:extLst>
                  <a:ext uri="{FF2B5EF4-FFF2-40B4-BE49-F238E27FC236}">
                    <a16:creationId xmlns:a16="http://schemas.microsoft.com/office/drawing/2014/main" id="{3BEA61D9-1106-1F45-E5D2-C77AAB7DA97A}"/>
                  </a:ext>
                </a:extLst>
              </p14:cNvPr>
              <p14:cNvContentPartPr/>
              <p14:nvPr/>
            </p14:nvContentPartPr>
            <p14:xfrm>
              <a:off x="3570617" y="696909"/>
              <a:ext cx="86760" cy="812520"/>
            </p14:xfrm>
          </p:contentPart>
        </mc:Choice>
        <mc:Fallback xmlns="">
          <p:pic>
            <p:nvPicPr>
              <p:cNvPr id="51" name="Ink 50">
                <a:extLst>
                  <a:ext uri="{FF2B5EF4-FFF2-40B4-BE49-F238E27FC236}">
                    <a16:creationId xmlns:a16="http://schemas.microsoft.com/office/drawing/2014/main" id="{3BEA61D9-1106-1F45-E5D2-C77AAB7DA97A}"/>
                  </a:ext>
                </a:extLst>
              </p:cNvPr>
              <p:cNvPicPr/>
              <p:nvPr/>
            </p:nvPicPr>
            <p:blipFill>
              <a:blip r:embed="rId26"/>
              <a:stretch>
                <a:fillRect/>
              </a:stretch>
            </p:blipFill>
            <p:spPr>
              <a:xfrm>
                <a:off x="3564497" y="690789"/>
                <a:ext cx="99000" cy="824760"/>
              </a:xfrm>
              <a:prstGeom prst="rect">
                <a:avLst/>
              </a:prstGeom>
            </p:spPr>
          </p:pic>
        </mc:Fallback>
      </mc:AlternateContent>
      <p:grpSp>
        <p:nvGrpSpPr>
          <p:cNvPr id="54" name="Group 53">
            <a:extLst>
              <a:ext uri="{FF2B5EF4-FFF2-40B4-BE49-F238E27FC236}">
                <a16:creationId xmlns:a16="http://schemas.microsoft.com/office/drawing/2014/main" id="{A363A677-3B97-F556-4F22-F58AAA59A619}"/>
              </a:ext>
            </a:extLst>
          </p:cNvPr>
          <p:cNvGrpSpPr/>
          <p:nvPr/>
        </p:nvGrpSpPr>
        <p:grpSpPr>
          <a:xfrm>
            <a:off x="3555857" y="652989"/>
            <a:ext cx="1424520" cy="972000"/>
            <a:chOff x="3555857" y="652989"/>
            <a:chExt cx="1424520" cy="972000"/>
          </a:xfrm>
        </p:grpSpPr>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A1B7C207-5A67-5FE0-A07E-747AAD80B3D5}"/>
                    </a:ext>
                  </a:extLst>
                </p14:cNvPr>
                <p14:cNvContentPartPr/>
                <p14:nvPr/>
              </p14:nvContentPartPr>
              <p14:xfrm>
                <a:off x="4658897" y="1277229"/>
                <a:ext cx="360" cy="347760"/>
              </p14:xfrm>
            </p:contentPart>
          </mc:Choice>
          <mc:Fallback xmlns="">
            <p:pic>
              <p:nvPicPr>
                <p:cNvPr id="31" name="Ink 30">
                  <a:extLst>
                    <a:ext uri="{FF2B5EF4-FFF2-40B4-BE49-F238E27FC236}">
                      <a16:creationId xmlns:a16="http://schemas.microsoft.com/office/drawing/2014/main" id="{A1B7C207-5A67-5FE0-A07E-747AAD80B3D5}"/>
                    </a:ext>
                  </a:extLst>
                </p:cNvPr>
                <p:cNvPicPr/>
                <p:nvPr/>
              </p:nvPicPr>
              <p:blipFill>
                <a:blip r:embed="rId28"/>
                <a:stretch>
                  <a:fillRect/>
                </a:stretch>
              </p:blipFill>
              <p:spPr>
                <a:xfrm>
                  <a:off x="4652777" y="1271109"/>
                  <a:ext cx="12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B9C1717A-0CF4-0568-CD07-EA3FF4C8D9CA}"/>
                    </a:ext>
                  </a:extLst>
                </p14:cNvPr>
                <p14:cNvContentPartPr/>
                <p14:nvPr/>
              </p14:nvContentPartPr>
              <p14:xfrm>
                <a:off x="4658897" y="1262829"/>
                <a:ext cx="321480" cy="316080"/>
              </p14:xfrm>
            </p:contentPart>
          </mc:Choice>
          <mc:Fallback xmlns="">
            <p:pic>
              <p:nvPicPr>
                <p:cNvPr id="32" name="Ink 31">
                  <a:extLst>
                    <a:ext uri="{FF2B5EF4-FFF2-40B4-BE49-F238E27FC236}">
                      <a16:creationId xmlns:a16="http://schemas.microsoft.com/office/drawing/2014/main" id="{B9C1717A-0CF4-0568-CD07-EA3FF4C8D9CA}"/>
                    </a:ext>
                  </a:extLst>
                </p:cNvPr>
                <p:cNvPicPr/>
                <p:nvPr/>
              </p:nvPicPr>
              <p:blipFill>
                <a:blip r:embed="rId30"/>
                <a:stretch>
                  <a:fillRect/>
                </a:stretch>
              </p:blipFill>
              <p:spPr>
                <a:xfrm>
                  <a:off x="4652777" y="1256709"/>
                  <a:ext cx="33372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3" name="Ink 52">
                  <a:extLst>
                    <a:ext uri="{FF2B5EF4-FFF2-40B4-BE49-F238E27FC236}">
                      <a16:creationId xmlns:a16="http://schemas.microsoft.com/office/drawing/2014/main" id="{86798DC6-1F13-C5D8-9DCA-ADDABC99A474}"/>
                    </a:ext>
                  </a:extLst>
                </p14:cNvPr>
                <p14:cNvContentPartPr/>
                <p14:nvPr/>
              </p14:nvContentPartPr>
              <p14:xfrm>
                <a:off x="3555857" y="652989"/>
                <a:ext cx="997560" cy="768600"/>
              </p14:xfrm>
            </p:contentPart>
          </mc:Choice>
          <mc:Fallback xmlns="">
            <p:pic>
              <p:nvPicPr>
                <p:cNvPr id="53" name="Ink 52">
                  <a:extLst>
                    <a:ext uri="{FF2B5EF4-FFF2-40B4-BE49-F238E27FC236}">
                      <a16:creationId xmlns:a16="http://schemas.microsoft.com/office/drawing/2014/main" id="{86798DC6-1F13-C5D8-9DCA-ADDABC99A474}"/>
                    </a:ext>
                  </a:extLst>
                </p:cNvPr>
                <p:cNvPicPr/>
                <p:nvPr/>
              </p:nvPicPr>
              <p:blipFill>
                <a:blip r:embed="rId32"/>
                <a:stretch>
                  <a:fillRect/>
                </a:stretch>
              </p:blipFill>
              <p:spPr>
                <a:xfrm>
                  <a:off x="3549737" y="646869"/>
                  <a:ext cx="1009800" cy="780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55" name="Ink 54">
                <a:extLst>
                  <a:ext uri="{FF2B5EF4-FFF2-40B4-BE49-F238E27FC236}">
                    <a16:creationId xmlns:a16="http://schemas.microsoft.com/office/drawing/2014/main" id="{FF5129CE-78AB-6CB8-5E46-409E4CD0446E}"/>
                  </a:ext>
                </a:extLst>
              </p14:cNvPr>
              <p14:cNvContentPartPr/>
              <p14:nvPr/>
            </p14:nvContentPartPr>
            <p14:xfrm>
              <a:off x="3700937" y="1407909"/>
              <a:ext cx="549720" cy="58680"/>
            </p14:xfrm>
          </p:contentPart>
        </mc:Choice>
        <mc:Fallback xmlns="">
          <p:pic>
            <p:nvPicPr>
              <p:cNvPr id="55" name="Ink 54">
                <a:extLst>
                  <a:ext uri="{FF2B5EF4-FFF2-40B4-BE49-F238E27FC236}">
                    <a16:creationId xmlns:a16="http://schemas.microsoft.com/office/drawing/2014/main" id="{FF5129CE-78AB-6CB8-5E46-409E4CD0446E}"/>
                  </a:ext>
                </a:extLst>
              </p:cNvPr>
              <p:cNvPicPr/>
              <p:nvPr/>
            </p:nvPicPr>
            <p:blipFill>
              <a:blip r:embed="rId34"/>
              <a:stretch>
                <a:fillRect/>
              </a:stretch>
            </p:blipFill>
            <p:spPr>
              <a:xfrm>
                <a:off x="3694817" y="1401789"/>
                <a:ext cx="561960" cy="70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56" name="Ink 55">
                <a:extLst>
                  <a:ext uri="{FF2B5EF4-FFF2-40B4-BE49-F238E27FC236}">
                    <a16:creationId xmlns:a16="http://schemas.microsoft.com/office/drawing/2014/main" id="{DE8B4FD1-B63D-4B16-237B-861D1664F785}"/>
                  </a:ext>
                </a:extLst>
              </p14:cNvPr>
              <p14:cNvContentPartPr/>
              <p14:nvPr/>
            </p14:nvContentPartPr>
            <p14:xfrm>
              <a:off x="6081617" y="4121949"/>
              <a:ext cx="43560" cy="414000"/>
            </p14:xfrm>
          </p:contentPart>
        </mc:Choice>
        <mc:Fallback xmlns="">
          <p:pic>
            <p:nvPicPr>
              <p:cNvPr id="56" name="Ink 55">
                <a:extLst>
                  <a:ext uri="{FF2B5EF4-FFF2-40B4-BE49-F238E27FC236}">
                    <a16:creationId xmlns:a16="http://schemas.microsoft.com/office/drawing/2014/main" id="{DE8B4FD1-B63D-4B16-237B-861D1664F785}"/>
                  </a:ext>
                </a:extLst>
              </p:cNvPr>
              <p:cNvPicPr/>
              <p:nvPr/>
            </p:nvPicPr>
            <p:blipFill>
              <a:blip r:embed="rId36"/>
              <a:stretch>
                <a:fillRect/>
              </a:stretch>
            </p:blipFill>
            <p:spPr>
              <a:xfrm>
                <a:off x="6072617" y="4068309"/>
                <a:ext cx="61200" cy="521640"/>
              </a:xfrm>
              <a:prstGeom prst="rect">
                <a:avLst/>
              </a:prstGeom>
            </p:spPr>
          </p:pic>
        </mc:Fallback>
      </mc:AlternateContent>
      <p:grpSp>
        <p:nvGrpSpPr>
          <p:cNvPr id="59" name="Group 58">
            <a:extLst>
              <a:ext uri="{FF2B5EF4-FFF2-40B4-BE49-F238E27FC236}">
                <a16:creationId xmlns:a16="http://schemas.microsoft.com/office/drawing/2014/main" id="{6A418956-697E-FB41-17A2-49BD8B3DCBB3}"/>
              </a:ext>
            </a:extLst>
          </p:cNvPr>
          <p:cNvGrpSpPr/>
          <p:nvPr/>
        </p:nvGrpSpPr>
        <p:grpSpPr>
          <a:xfrm>
            <a:off x="6060017" y="4121949"/>
            <a:ext cx="315000" cy="423720"/>
            <a:chOff x="6060017" y="4121949"/>
            <a:chExt cx="315000" cy="423720"/>
          </a:xfrm>
        </p:grpSpPr>
        <mc:AlternateContent xmlns:mc="http://schemas.openxmlformats.org/markup-compatibility/2006" xmlns:p14="http://schemas.microsoft.com/office/powerpoint/2010/main">
          <mc:Choice Requires="p14">
            <p:contentPart p14:bwMode="auto" r:id="rId37">
              <p14:nvContentPartPr>
                <p14:cNvPr id="57" name="Ink 56">
                  <a:extLst>
                    <a:ext uri="{FF2B5EF4-FFF2-40B4-BE49-F238E27FC236}">
                      <a16:creationId xmlns:a16="http://schemas.microsoft.com/office/drawing/2014/main" id="{42C5F196-731F-FC13-2CAD-EA66148C0E50}"/>
                    </a:ext>
                  </a:extLst>
                </p14:cNvPr>
                <p14:cNvContentPartPr/>
                <p14:nvPr/>
              </p14:nvContentPartPr>
              <p14:xfrm>
                <a:off x="6080537" y="4121949"/>
                <a:ext cx="44280" cy="381240"/>
              </p14:xfrm>
            </p:contentPart>
          </mc:Choice>
          <mc:Fallback xmlns="">
            <p:pic>
              <p:nvPicPr>
                <p:cNvPr id="57" name="Ink 56">
                  <a:extLst>
                    <a:ext uri="{FF2B5EF4-FFF2-40B4-BE49-F238E27FC236}">
                      <a16:creationId xmlns:a16="http://schemas.microsoft.com/office/drawing/2014/main" id="{42C5F196-731F-FC13-2CAD-EA66148C0E50}"/>
                    </a:ext>
                  </a:extLst>
                </p:cNvPr>
                <p:cNvPicPr/>
                <p:nvPr/>
              </p:nvPicPr>
              <p:blipFill>
                <a:blip r:embed="rId38"/>
                <a:stretch>
                  <a:fillRect/>
                </a:stretch>
              </p:blipFill>
              <p:spPr>
                <a:xfrm>
                  <a:off x="6074417" y="4115829"/>
                  <a:ext cx="5652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8" name="Ink 57">
                  <a:extLst>
                    <a:ext uri="{FF2B5EF4-FFF2-40B4-BE49-F238E27FC236}">
                      <a16:creationId xmlns:a16="http://schemas.microsoft.com/office/drawing/2014/main" id="{350681EF-96B2-8368-F9B7-F33F2336C285}"/>
                    </a:ext>
                  </a:extLst>
                </p14:cNvPr>
                <p14:cNvContentPartPr/>
                <p14:nvPr/>
              </p14:nvContentPartPr>
              <p14:xfrm>
                <a:off x="6060017" y="4135629"/>
                <a:ext cx="315000" cy="410040"/>
              </p14:xfrm>
            </p:contentPart>
          </mc:Choice>
          <mc:Fallback xmlns="">
            <p:pic>
              <p:nvPicPr>
                <p:cNvPr id="58" name="Ink 57">
                  <a:extLst>
                    <a:ext uri="{FF2B5EF4-FFF2-40B4-BE49-F238E27FC236}">
                      <a16:creationId xmlns:a16="http://schemas.microsoft.com/office/drawing/2014/main" id="{350681EF-96B2-8368-F9B7-F33F2336C285}"/>
                    </a:ext>
                  </a:extLst>
                </p:cNvPr>
                <p:cNvPicPr/>
                <p:nvPr/>
              </p:nvPicPr>
              <p:blipFill>
                <a:blip r:embed="rId40"/>
                <a:stretch>
                  <a:fillRect/>
                </a:stretch>
              </p:blipFill>
              <p:spPr>
                <a:xfrm>
                  <a:off x="6053897" y="4129509"/>
                  <a:ext cx="327240" cy="422280"/>
                </a:xfrm>
                <a:prstGeom prst="rect">
                  <a:avLst/>
                </a:prstGeom>
              </p:spPr>
            </p:pic>
          </mc:Fallback>
        </mc:AlternateContent>
      </p:grpSp>
    </p:spTree>
    <p:extLst>
      <p:ext uri="{BB962C8B-B14F-4D97-AF65-F5344CB8AC3E}">
        <p14:creationId xmlns:p14="http://schemas.microsoft.com/office/powerpoint/2010/main" val="294971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Table 72">
            <a:extLst>
              <a:ext uri="{FF2B5EF4-FFF2-40B4-BE49-F238E27FC236}">
                <a16:creationId xmlns:a16="http://schemas.microsoft.com/office/drawing/2014/main" id="{19FA2B54-0746-85DF-306D-208FEBE04D2C}"/>
              </a:ext>
            </a:extLst>
          </p:cNvPr>
          <p:cNvGraphicFramePr>
            <a:graphicFrameLocks noGrp="1"/>
          </p:cNvGraphicFramePr>
          <p:nvPr>
            <p:extLst>
              <p:ext uri="{D42A27DB-BD31-4B8C-83A1-F6EECF244321}">
                <p14:modId xmlns:p14="http://schemas.microsoft.com/office/powerpoint/2010/main" val="3641442270"/>
              </p:ext>
            </p:extLst>
          </p:nvPr>
        </p:nvGraphicFramePr>
        <p:xfrm>
          <a:off x="104933" y="3728265"/>
          <a:ext cx="10544310" cy="2790794"/>
        </p:xfrm>
        <a:graphic>
          <a:graphicData uri="http://schemas.openxmlformats.org/drawingml/2006/table">
            <a:tbl>
              <a:tblPr rtl="1" firstRow="1" bandRow="1">
                <a:tableStyleId>{E8B1032C-EA38-4F05-BA0D-38AFFFC7BED3}</a:tableStyleId>
              </a:tblPr>
              <a:tblGrid>
                <a:gridCol w="3207434">
                  <a:extLst>
                    <a:ext uri="{9D8B030D-6E8A-4147-A177-3AD203B41FA5}">
                      <a16:colId xmlns:a16="http://schemas.microsoft.com/office/drawing/2014/main" val="1449195740"/>
                    </a:ext>
                  </a:extLst>
                </a:gridCol>
                <a:gridCol w="3822106">
                  <a:extLst>
                    <a:ext uri="{9D8B030D-6E8A-4147-A177-3AD203B41FA5}">
                      <a16:colId xmlns:a16="http://schemas.microsoft.com/office/drawing/2014/main" val="1191773683"/>
                    </a:ext>
                  </a:extLst>
                </a:gridCol>
                <a:gridCol w="3514770">
                  <a:extLst>
                    <a:ext uri="{9D8B030D-6E8A-4147-A177-3AD203B41FA5}">
                      <a16:colId xmlns:a16="http://schemas.microsoft.com/office/drawing/2014/main" val="1723574877"/>
                    </a:ext>
                  </a:extLst>
                </a:gridCol>
              </a:tblGrid>
              <a:tr h="1209324">
                <a:tc>
                  <a:txBody>
                    <a:bodyPr/>
                    <a:lstStyle/>
                    <a:p>
                      <a:pPr rtl="1"/>
                      <a:r>
                        <a:rPr lang="en-US" dirty="0"/>
                        <a:t>DECIMAL </a:t>
                      </a:r>
                      <a:endParaRPr lang="he-IL" dirty="0"/>
                    </a:p>
                  </a:txBody>
                  <a:tcPr/>
                </a:tc>
                <a:tc>
                  <a:txBody>
                    <a:bodyPr/>
                    <a:lstStyle/>
                    <a:p>
                      <a:pPr rtl="1"/>
                      <a:r>
                        <a:rPr lang="en-US" dirty="0"/>
                        <a:t>HEXADECIMAL </a:t>
                      </a:r>
                      <a:endParaRPr lang="he-IL" dirty="0"/>
                    </a:p>
                  </a:txBody>
                  <a:tcPr/>
                </a:tc>
                <a:tc>
                  <a:txBody>
                    <a:bodyPr/>
                    <a:lstStyle/>
                    <a:p>
                      <a:pPr rtl="1"/>
                      <a:r>
                        <a:rPr lang="en-US" dirty="0"/>
                        <a:t>Value</a:t>
                      </a:r>
                      <a:endParaRPr lang="he-IL" dirty="0"/>
                    </a:p>
                  </a:txBody>
                  <a:tcPr/>
                </a:tc>
                <a:extLst>
                  <a:ext uri="{0D108BD9-81ED-4DB2-BD59-A6C34878D82A}">
                    <a16:rowId xmlns:a16="http://schemas.microsoft.com/office/drawing/2014/main" val="2353112703"/>
                  </a:ext>
                </a:extLst>
              </a:tr>
              <a:tr h="694156">
                <a:tc>
                  <a:txBody>
                    <a:bodyPr/>
                    <a:lstStyle/>
                    <a:p>
                      <a:pPr rtl="1"/>
                      <a:r>
                        <a:rPr lang="en-US" dirty="0"/>
                        <a:t>32769(</a:t>
                      </a:r>
                      <a:r>
                        <a:rPr lang="en-US" dirty="0" err="1"/>
                        <a:t>Vlan</a:t>
                      </a:r>
                      <a:r>
                        <a:rPr lang="en-US" dirty="0"/>
                        <a:t> -id + 32768)</a:t>
                      </a:r>
                    </a:p>
                  </a:txBody>
                  <a:tcPr/>
                </a:tc>
                <a:tc>
                  <a:txBody>
                    <a:bodyPr/>
                    <a:lstStyle/>
                    <a:p>
                      <a:pPr rtl="1"/>
                      <a:r>
                        <a:rPr lang="en-US" dirty="0"/>
                        <a:t>8001</a:t>
                      </a:r>
                      <a:endParaRPr lang="he-IL" dirty="0"/>
                    </a:p>
                  </a:txBody>
                  <a:tcPr/>
                </a:tc>
                <a:tc>
                  <a:txBody>
                    <a:bodyPr/>
                    <a:lstStyle/>
                    <a:p>
                      <a:pPr rtl="1"/>
                      <a:r>
                        <a:rPr lang="en-US" dirty="0"/>
                        <a:t>Root Bridge Priority</a:t>
                      </a:r>
                      <a:endParaRPr lang="he-IL" dirty="0"/>
                    </a:p>
                  </a:txBody>
                  <a:tcPr/>
                </a:tc>
                <a:extLst>
                  <a:ext uri="{0D108BD9-81ED-4DB2-BD59-A6C34878D82A}">
                    <a16:rowId xmlns:a16="http://schemas.microsoft.com/office/drawing/2014/main" val="1621665720"/>
                  </a:ext>
                </a:extLst>
              </a:tr>
              <a:tr h="443657">
                <a:tc>
                  <a:txBody>
                    <a:bodyPr/>
                    <a:lstStyle/>
                    <a:p>
                      <a:pPr rtl="1"/>
                      <a:r>
                        <a:rPr lang="en-US" dirty="0"/>
                        <a:t>No need to do that </a:t>
                      </a:r>
                      <a:r>
                        <a:rPr lang="en-US" dirty="0">
                          <a:sym typeface="Wingdings" panose="05000000000000000000" pitchFamily="2" charset="2"/>
                        </a:rPr>
                        <a:t></a:t>
                      </a:r>
                      <a:endParaRPr lang="he-IL" dirty="0"/>
                    </a:p>
                  </a:txBody>
                  <a:tcPr/>
                </a:tc>
                <a:tc>
                  <a:txBody>
                    <a:bodyPr/>
                    <a:lstStyle/>
                    <a:p>
                      <a:pPr rtl="1"/>
                      <a:r>
                        <a:rPr lang="en-US" dirty="0"/>
                        <a:t>aa:bb:cc:00:01:00</a:t>
                      </a:r>
                      <a:endParaRPr lang="he-IL" dirty="0"/>
                    </a:p>
                  </a:txBody>
                  <a:tcPr/>
                </a:tc>
                <a:tc>
                  <a:txBody>
                    <a:bodyPr/>
                    <a:lstStyle/>
                    <a:p>
                      <a:pPr rtl="1"/>
                      <a:r>
                        <a:rPr lang="en-US" dirty="0"/>
                        <a:t>Root Mac-address </a:t>
                      </a:r>
                      <a:endParaRPr lang="he-IL" dirty="0"/>
                    </a:p>
                  </a:txBody>
                  <a:tcPr/>
                </a:tc>
                <a:extLst>
                  <a:ext uri="{0D108BD9-81ED-4DB2-BD59-A6C34878D82A}">
                    <a16:rowId xmlns:a16="http://schemas.microsoft.com/office/drawing/2014/main" val="1615497908"/>
                  </a:ext>
                </a:extLst>
              </a:tr>
              <a:tr h="443657">
                <a:tc>
                  <a:txBody>
                    <a:bodyPr/>
                    <a:lstStyle/>
                    <a:p>
                      <a:pPr rtl="1"/>
                      <a:r>
                        <a:rPr lang="en-US" dirty="0"/>
                        <a:t>128</a:t>
                      </a:r>
                      <a:endParaRPr lang="he-IL" dirty="0"/>
                    </a:p>
                  </a:txBody>
                  <a:tcPr/>
                </a:tc>
                <a:tc>
                  <a:txBody>
                    <a:bodyPr/>
                    <a:lstStyle/>
                    <a:p>
                      <a:pPr rtl="1"/>
                      <a:r>
                        <a:rPr lang="en-US" dirty="0"/>
                        <a:t>80</a:t>
                      </a:r>
                      <a:endParaRPr lang="he-IL" dirty="0"/>
                    </a:p>
                  </a:txBody>
                  <a:tcPr/>
                </a:tc>
                <a:tc>
                  <a:txBody>
                    <a:bodyPr/>
                    <a:lstStyle/>
                    <a:p>
                      <a:pPr rtl="1"/>
                      <a:r>
                        <a:rPr lang="en-US" dirty="0"/>
                        <a:t>Port-Priority</a:t>
                      </a:r>
                      <a:endParaRPr lang="he-IL" dirty="0"/>
                    </a:p>
                  </a:txBody>
                  <a:tcPr/>
                </a:tc>
                <a:extLst>
                  <a:ext uri="{0D108BD9-81ED-4DB2-BD59-A6C34878D82A}">
                    <a16:rowId xmlns:a16="http://schemas.microsoft.com/office/drawing/2014/main" val="4116092026"/>
                  </a:ext>
                </a:extLst>
              </a:tr>
            </a:tbl>
          </a:graphicData>
        </a:graphic>
      </p:graphicFrame>
      <p:pic>
        <p:nvPicPr>
          <p:cNvPr id="84" name="Picture 83">
            <a:extLst>
              <a:ext uri="{FF2B5EF4-FFF2-40B4-BE49-F238E27FC236}">
                <a16:creationId xmlns:a16="http://schemas.microsoft.com/office/drawing/2014/main" id="{DCF9783F-0450-2BA4-BBD6-1E6332D0D4B0}"/>
              </a:ext>
            </a:extLst>
          </p:cNvPr>
          <p:cNvPicPr>
            <a:picLocks noChangeAspect="1"/>
          </p:cNvPicPr>
          <p:nvPr/>
        </p:nvPicPr>
        <p:blipFill>
          <a:blip r:embed="rId2"/>
          <a:stretch>
            <a:fillRect/>
          </a:stretch>
        </p:blipFill>
        <p:spPr>
          <a:xfrm>
            <a:off x="104933" y="1146388"/>
            <a:ext cx="10596278" cy="2282612"/>
          </a:xfrm>
          <a:prstGeom prst="rect">
            <a:avLst/>
          </a:prstGeom>
          <a:ln>
            <a:noFill/>
          </a:ln>
          <a:effectLst>
            <a:softEdge rad="112500"/>
          </a:effectLst>
        </p:spPr>
      </p:pic>
      <p:sp>
        <p:nvSpPr>
          <p:cNvPr id="4" name="TextBox 3">
            <a:extLst>
              <a:ext uri="{FF2B5EF4-FFF2-40B4-BE49-F238E27FC236}">
                <a16:creationId xmlns:a16="http://schemas.microsoft.com/office/drawing/2014/main" id="{8560D423-325D-1156-8D16-DBB730089861}"/>
              </a:ext>
            </a:extLst>
          </p:cNvPr>
          <p:cNvSpPr txBox="1"/>
          <p:nvPr/>
        </p:nvSpPr>
        <p:spPr>
          <a:xfrm>
            <a:off x="524665" y="184197"/>
            <a:ext cx="8019260" cy="1077218"/>
          </a:xfrm>
          <a:prstGeom prst="rect">
            <a:avLst/>
          </a:prstGeom>
          <a:noFill/>
        </p:spPr>
        <p:txBody>
          <a:bodyPr wrap="square" rtlCol="1">
            <a:spAutoFit/>
          </a:bodyPr>
          <a:lstStyle/>
          <a:p>
            <a:r>
              <a:rPr lang="en-US" sz="1600" b="1" dirty="0">
                <a:solidFill>
                  <a:schemeClr val="bg1"/>
                </a:solidFill>
              </a:rPr>
              <a:t>Switches flood STP frames on all active ports  by default .</a:t>
            </a:r>
          </a:p>
          <a:p>
            <a:r>
              <a:rPr lang="en-US" sz="1600" b="1" dirty="0">
                <a:solidFill>
                  <a:schemeClr val="bg1"/>
                </a:solidFill>
              </a:rPr>
              <a:t> I Captured a STP frame sourced from Sw3.</a:t>
            </a:r>
          </a:p>
          <a:p>
            <a:r>
              <a:rPr lang="en-US" sz="1600" b="1" dirty="0">
                <a:solidFill>
                  <a:schemeClr val="bg1"/>
                </a:solidFill>
              </a:rPr>
              <a:t> Identified the lowest mac-address. And the lowest bridge priority in  the network.</a:t>
            </a:r>
          </a:p>
          <a:p>
            <a:r>
              <a:rPr lang="en-US" sz="1600" b="1" dirty="0">
                <a:solidFill>
                  <a:schemeClr val="bg1"/>
                </a:solidFill>
              </a:rPr>
              <a:t>I need this info to create the malicious script.</a:t>
            </a:r>
            <a:endParaRPr lang="he-IL" sz="1600" b="1" dirty="0">
              <a:solidFill>
                <a:schemeClr val="bg1"/>
              </a:solidFill>
            </a:endParaRPr>
          </a:p>
        </p:txBody>
      </p:sp>
    </p:spTree>
    <p:extLst>
      <p:ext uri="{BB962C8B-B14F-4D97-AF65-F5344CB8AC3E}">
        <p14:creationId xmlns:p14="http://schemas.microsoft.com/office/powerpoint/2010/main" val="1531328724"/>
      </p:ext>
    </p:extLst>
  </p:cSld>
  <p:clrMapOvr>
    <a:masterClrMapping/>
  </p:clrMapOvr>
  <mc:AlternateContent xmlns:mc="http://schemas.openxmlformats.org/markup-compatibility/2006">
    <mc:Choice xmlns:p14="http://schemas.microsoft.com/office/powerpoint/2010/main" Requires="p14">
      <p:transition spd="med">
        <p14:gallery dir="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0" name="Picture 9" descr="A screenshot of a computer&#10;&#10;Description automatically generated">
            <a:extLst>
              <a:ext uri="{FF2B5EF4-FFF2-40B4-BE49-F238E27FC236}">
                <a16:creationId xmlns:a16="http://schemas.microsoft.com/office/drawing/2014/main" id="{DFF43346-BF54-FCC2-36C0-D91D7CA677B1}"/>
              </a:ext>
            </a:extLst>
          </p:cNvPr>
          <p:cNvPicPr>
            <a:picLocks noChangeAspect="1"/>
          </p:cNvPicPr>
          <p:nvPr/>
        </p:nvPicPr>
        <p:blipFill>
          <a:blip r:embed="rId2"/>
          <a:srcRect r="1" b="2023"/>
          <a:stretch/>
        </p:blipFill>
        <p:spPr>
          <a:xfrm>
            <a:off x="539768" y="658815"/>
            <a:ext cx="10851111" cy="3508437"/>
          </a:xfrm>
          <a:prstGeom prst="rect">
            <a:avLst/>
          </a:prstGeom>
        </p:spPr>
      </p:pic>
      <p:grpSp>
        <p:nvGrpSpPr>
          <p:cNvPr id="35" name="Group 34">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36" name="Straight Connector 35">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ectangle 4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4" name="Straight Connector 4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D03DC8FF-8B24-713C-ED1E-B53E81E1F710}"/>
              </a:ext>
            </a:extLst>
          </p:cNvPr>
          <p:cNvSpPr txBox="1"/>
          <p:nvPr/>
        </p:nvSpPr>
        <p:spPr>
          <a:xfrm>
            <a:off x="626590" y="4519057"/>
            <a:ext cx="10533595" cy="2129599"/>
          </a:xfrm>
          <a:prstGeom prst="rect">
            <a:avLst/>
          </a:prstGeom>
          <a:noFill/>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solidFill>
                  <a:schemeClr val="bg1"/>
                </a:solidFill>
              </a:rPr>
              <a:t>The script Captures a configuration BPDU packet, alters it and sends it 20 times back on the wire. </a:t>
            </a:r>
          </a:p>
          <a:p>
            <a:pPr indent="-228600">
              <a:lnSpc>
                <a:spcPct val="90000"/>
              </a:lnSpc>
              <a:spcAft>
                <a:spcPts val="600"/>
              </a:spcAft>
              <a:buFont typeface="Arial" panose="020B0604020202020204" pitchFamily="34" charset="0"/>
              <a:buChar char="•"/>
            </a:pPr>
            <a:r>
              <a:rPr lang="en-US" dirty="0">
                <a:solidFill>
                  <a:schemeClr val="bg1"/>
                </a:solidFill>
              </a:rPr>
              <a:t>I leave the bridge/root priority at 32769(32768+vlan id)</a:t>
            </a:r>
          </a:p>
          <a:p>
            <a:pPr indent="-228600">
              <a:lnSpc>
                <a:spcPct val="90000"/>
              </a:lnSpc>
              <a:spcAft>
                <a:spcPts val="600"/>
              </a:spcAft>
              <a:buFont typeface="Arial" panose="020B0604020202020204" pitchFamily="34" charset="0"/>
              <a:buChar char="•"/>
            </a:pPr>
            <a:r>
              <a:rPr lang="en-US" dirty="0">
                <a:solidFill>
                  <a:schemeClr val="bg1"/>
                </a:solidFill>
              </a:rPr>
              <a:t>Change the sending bridge mac to “aa:bb:cc:00:00:00”, which is the lowest </a:t>
            </a:r>
          </a:p>
          <a:p>
            <a:pPr indent="-228600">
              <a:lnSpc>
                <a:spcPct val="90000"/>
              </a:lnSpc>
              <a:spcAft>
                <a:spcPts val="600"/>
              </a:spcAft>
              <a:buFont typeface="Arial" panose="020B0604020202020204" pitchFamily="34" charset="0"/>
              <a:buChar char="•"/>
            </a:pPr>
            <a:r>
              <a:rPr lang="en-US" dirty="0">
                <a:solidFill>
                  <a:schemeClr val="bg1"/>
                </a:solidFill>
              </a:rPr>
              <a:t>And most preferred.</a:t>
            </a:r>
          </a:p>
          <a:p>
            <a:pPr indent="-228600">
              <a:lnSpc>
                <a:spcPct val="90000"/>
              </a:lnSpc>
              <a:spcAft>
                <a:spcPts val="600"/>
              </a:spcAft>
              <a:buFont typeface="Arial" panose="020B0604020202020204" pitchFamily="34" charset="0"/>
              <a:buChar char="•"/>
            </a:pPr>
            <a:r>
              <a:rPr lang="en-US" dirty="0">
                <a:solidFill>
                  <a:schemeClr val="bg1"/>
                </a:solidFill>
              </a:rPr>
              <a:t> declare it as the root mac.</a:t>
            </a:r>
          </a:p>
        </p:txBody>
      </p:sp>
    </p:spTree>
    <p:extLst>
      <p:ext uri="{BB962C8B-B14F-4D97-AF65-F5344CB8AC3E}">
        <p14:creationId xmlns:p14="http://schemas.microsoft.com/office/powerpoint/2010/main" val="11519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9" name="Oval 58">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69" name="Straight Connector 68">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2" name="Content Placeholder 31">
            <a:extLst>
              <a:ext uri="{FF2B5EF4-FFF2-40B4-BE49-F238E27FC236}">
                <a16:creationId xmlns:a16="http://schemas.microsoft.com/office/drawing/2014/main" id="{3B09855F-279B-2C8B-1FCD-9BF4FDA06C29}"/>
              </a:ext>
            </a:extLst>
          </p:cNvPr>
          <p:cNvPicPr>
            <a:picLocks noChangeAspect="1"/>
          </p:cNvPicPr>
          <p:nvPr/>
        </p:nvPicPr>
        <p:blipFill>
          <a:blip r:embed="rId2"/>
          <a:srcRect t="4552" r="1" b="22791"/>
          <a:stretch/>
        </p:blipFill>
        <p:spPr>
          <a:xfrm>
            <a:off x="-1" y="-21513"/>
            <a:ext cx="12192001" cy="5373222"/>
          </a:xfrm>
          <a:prstGeom prst="rect">
            <a:avLst/>
          </a:prstGeom>
          <a:solidFill>
            <a:srgbClr val="FFFFFF">
              <a:shade val="85000"/>
            </a:srgbClr>
          </a:solidFill>
        </p:spPr>
      </p:pic>
      <p:grpSp>
        <p:nvGrpSpPr>
          <p:cNvPr id="74" name="Group 73">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75" name="Straight Connector 74">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ectangle 7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83" name="Straight Connector 8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5B9DF3B-AD0D-B1DE-00B4-C5254DB2685D}"/>
              </a:ext>
            </a:extLst>
          </p:cNvPr>
          <p:cNvSpPr>
            <a:spLocks noGrp="1"/>
          </p:cNvSpPr>
          <p:nvPr>
            <p:ph type="title"/>
          </p:nvPr>
        </p:nvSpPr>
        <p:spPr>
          <a:xfrm>
            <a:off x="81231" y="5514642"/>
            <a:ext cx="11726948" cy="873177"/>
          </a:xfrm>
          <a:noFill/>
        </p:spPr>
        <p:txBody>
          <a:bodyPr vert="horz" lIns="91440" tIns="45720" rIns="91440" bIns="45720" rtlCol="0" anchor="t">
            <a:normAutofit fontScale="90000"/>
          </a:bodyPr>
          <a:lstStyle/>
          <a:p>
            <a:r>
              <a:rPr lang="en-US" sz="4800" dirty="0">
                <a:solidFill>
                  <a:schemeClr val="bg1"/>
                </a:solidFill>
              </a:rPr>
              <a:t>Wireshark capture - KALI-1_Ethernet0_to_IOU3_Ethernet01</a:t>
            </a:r>
            <a:br>
              <a:rPr lang="en-US" sz="4800" dirty="0">
                <a:solidFill>
                  <a:schemeClr val="bg1"/>
                </a:solidFill>
              </a:rPr>
            </a:br>
            <a:endParaRPr lang="en-US" sz="4800" kern="1200" dirty="0">
              <a:solidFill>
                <a:schemeClr val="bg1"/>
              </a:solidFill>
              <a:latin typeface="+mj-lt"/>
              <a:ea typeface="+mj-ea"/>
              <a:cs typeface="+mj-cs"/>
            </a:endParaRPr>
          </a:p>
        </p:txBody>
      </p:sp>
    </p:spTree>
    <p:extLst>
      <p:ext uri="{BB962C8B-B14F-4D97-AF65-F5344CB8AC3E}">
        <p14:creationId xmlns:p14="http://schemas.microsoft.com/office/powerpoint/2010/main" val="1104585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6CE0-B673-0899-FA4B-57F71D844EC4}"/>
              </a:ext>
            </a:extLst>
          </p:cNvPr>
          <p:cNvSpPr>
            <a:spLocks noGrp="1"/>
          </p:cNvSpPr>
          <p:nvPr>
            <p:ph type="title"/>
          </p:nvPr>
        </p:nvSpPr>
        <p:spPr/>
        <p:txBody>
          <a:bodyPr/>
          <a:lstStyle/>
          <a:p>
            <a:endParaRPr lang="he-IL"/>
          </a:p>
        </p:txBody>
      </p:sp>
      <p:pic>
        <p:nvPicPr>
          <p:cNvPr id="5" name="Content Placeholder 4">
            <a:extLst>
              <a:ext uri="{FF2B5EF4-FFF2-40B4-BE49-F238E27FC236}">
                <a16:creationId xmlns:a16="http://schemas.microsoft.com/office/drawing/2014/main" id="{AAD045A3-197B-8AB4-712E-3D162E52ADFC}"/>
              </a:ext>
            </a:extLst>
          </p:cNvPr>
          <p:cNvPicPr>
            <a:picLocks noGrp="1" noChangeAspect="1"/>
          </p:cNvPicPr>
          <p:nvPr>
            <p:ph idx="1"/>
          </p:nvPr>
        </p:nvPicPr>
        <p:blipFill>
          <a:blip r:embed="rId2"/>
          <a:stretch/>
        </p:blipFill>
        <p:spPr>
          <a:xfrm>
            <a:off x="0" y="365125"/>
            <a:ext cx="12067006" cy="6060216"/>
          </a:xfrm>
          <a:prstGeom prst="rect">
            <a:avLst/>
          </a:prstGeom>
          <a:solidFill>
            <a:srgbClr val="FFFFFF">
              <a:shade val="85000"/>
            </a:srgbClr>
          </a:solidFill>
          <a:effectLst>
            <a:outerShdw blurRad="50800" dist="50800" dir="5400000" algn="ctr" rotWithShape="0">
              <a:srgbClr val="000000">
                <a:alpha val="95000"/>
              </a:srgbClr>
            </a:outerShdw>
          </a:effectLst>
          <a:scene3d>
            <a:camera prst="orthographicFront"/>
            <a:lightRig rig="twoPt" dir="t">
              <a:rot lat="0" lon="0" rev="7800000"/>
            </a:lightRig>
          </a:scene3d>
          <a:sp3d contourW="6350">
            <a:bevelT w="50800" h="16510"/>
            <a:contourClr>
              <a:srgbClr val="C0C0C0"/>
            </a:contourClr>
          </a:sp3d>
        </p:spPr>
      </p:pic>
      <mc:AlternateContent xmlns:mc="http://schemas.openxmlformats.org/markup-compatibility/2006">
        <mc:Choice xmlns:p14="http://schemas.microsoft.com/office/powerpoint/2010/main" Requires="p14">
          <p:contentPart p14:bwMode="auto" r:id="rId3">
            <p14:nvContentPartPr>
              <p14:cNvPr id="26" name="Ink 25">
                <a:extLst>
                  <a:ext uri="{FF2B5EF4-FFF2-40B4-BE49-F238E27FC236}">
                    <a16:creationId xmlns:a16="http://schemas.microsoft.com/office/drawing/2014/main" id="{AC484FFF-07CF-80FF-BEE4-A5BD5A4BCB6C}"/>
                  </a:ext>
                </a:extLst>
              </p14:cNvPr>
              <p14:cNvContentPartPr/>
              <p14:nvPr/>
            </p14:nvContentPartPr>
            <p14:xfrm>
              <a:off x="10126805" y="4721867"/>
              <a:ext cx="360" cy="14040"/>
            </p14:xfrm>
          </p:contentPart>
        </mc:Choice>
        <mc:Fallback>
          <p:pic>
            <p:nvPicPr>
              <p:cNvPr id="26" name="Ink 25">
                <a:extLst>
                  <a:ext uri="{FF2B5EF4-FFF2-40B4-BE49-F238E27FC236}">
                    <a16:creationId xmlns:a16="http://schemas.microsoft.com/office/drawing/2014/main" id="{AC484FFF-07CF-80FF-BEE4-A5BD5A4BCB6C}"/>
                  </a:ext>
                </a:extLst>
              </p:cNvPr>
              <p:cNvPicPr/>
              <p:nvPr/>
            </p:nvPicPr>
            <p:blipFill>
              <a:blip r:embed="rId4"/>
              <a:stretch>
                <a:fillRect/>
              </a:stretch>
            </p:blipFill>
            <p:spPr>
              <a:xfrm>
                <a:off x="10120685" y="4715747"/>
                <a:ext cx="126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6" name="Ink 55">
                <a:extLst>
                  <a:ext uri="{FF2B5EF4-FFF2-40B4-BE49-F238E27FC236}">
                    <a16:creationId xmlns:a16="http://schemas.microsoft.com/office/drawing/2014/main" id="{CDD0C561-A15C-B291-C279-28EF6AAA55E3}"/>
                  </a:ext>
                </a:extLst>
              </p14:cNvPr>
              <p14:cNvContentPartPr/>
              <p14:nvPr/>
            </p14:nvContentPartPr>
            <p14:xfrm>
              <a:off x="2362985" y="1688151"/>
              <a:ext cx="4226400" cy="85680"/>
            </p14:xfrm>
          </p:contentPart>
        </mc:Choice>
        <mc:Fallback>
          <p:pic>
            <p:nvPicPr>
              <p:cNvPr id="56" name="Ink 55">
                <a:extLst>
                  <a:ext uri="{FF2B5EF4-FFF2-40B4-BE49-F238E27FC236}">
                    <a16:creationId xmlns:a16="http://schemas.microsoft.com/office/drawing/2014/main" id="{CDD0C561-A15C-B291-C279-28EF6AAA55E3}"/>
                  </a:ext>
                </a:extLst>
              </p:cNvPr>
              <p:cNvPicPr/>
              <p:nvPr/>
            </p:nvPicPr>
            <p:blipFill>
              <a:blip r:embed="rId6"/>
              <a:stretch>
                <a:fillRect/>
              </a:stretch>
            </p:blipFill>
            <p:spPr>
              <a:xfrm>
                <a:off x="2308985" y="1580151"/>
                <a:ext cx="4334040" cy="301320"/>
              </a:xfrm>
              <a:prstGeom prst="rect">
                <a:avLst/>
              </a:prstGeom>
            </p:spPr>
          </p:pic>
        </mc:Fallback>
      </mc:AlternateContent>
    </p:spTree>
    <p:extLst>
      <p:ext uri="{BB962C8B-B14F-4D97-AF65-F5344CB8AC3E}">
        <p14:creationId xmlns:p14="http://schemas.microsoft.com/office/powerpoint/2010/main" val="377803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1FB0-F2F9-F4C8-75A7-6B32507A3680}"/>
              </a:ext>
            </a:extLst>
          </p:cNvPr>
          <p:cNvSpPr>
            <a:spLocks noGrp="1"/>
          </p:cNvSpPr>
          <p:nvPr>
            <p:ph type="title"/>
          </p:nvPr>
        </p:nvSpPr>
        <p:spPr/>
        <p:txBody>
          <a:bodyPr/>
          <a:lstStyle/>
          <a:p>
            <a:endParaRPr lang="he-IL"/>
          </a:p>
        </p:txBody>
      </p:sp>
      <p:pic>
        <p:nvPicPr>
          <p:cNvPr id="5" name="Content Placeholder 4">
            <a:extLst>
              <a:ext uri="{FF2B5EF4-FFF2-40B4-BE49-F238E27FC236}">
                <a16:creationId xmlns:a16="http://schemas.microsoft.com/office/drawing/2014/main" id="{5235EC2E-6546-52A4-EF59-58C79DEABB3C}"/>
              </a:ext>
            </a:extLst>
          </p:cNvPr>
          <p:cNvPicPr>
            <a:picLocks noGrp="1" noChangeAspect="1"/>
          </p:cNvPicPr>
          <p:nvPr>
            <p:ph idx="1"/>
          </p:nvPr>
        </p:nvPicPr>
        <p:blipFill>
          <a:blip r:embed="rId2"/>
          <a:stretch>
            <a:fillRect/>
          </a:stretch>
        </p:blipFill>
        <p:spPr>
          <a:xfrm>
            <a:off x="124939" y="0"/>
            <a:ext cx="10710077" cy="3883710"/>
          </a:xfrm>
        </p:spPr>
      </p:pic>
      <p:sp>
        <p:nvSpPr>
          <p:cNvPr id="6" name="TextBox 5">
            <a:extLst>
              <a:ext uri="{FF2B5EF4-FFF2-40B4-BE49-F238E27FC236}">
                <a16:creationId xmlns:a16="http://schemas.microsoft.com/office/drawing/2014/main" id="{C26B83C1-97DB-1636-8F8B-463F55B11DF4}"/>
              </a:ext>
            </a:extLst>
          </p:cNvPr>
          <p:cNvSpPr txBox="1"/>
          <p:nvPr/>
        </p:nvSpPr>
        <p:spPr>
          <a:xfrm>
            <a:off x="434715" y="4362138"/>
            <a:ext cx="6970426" cy="1631216"/>
          </a:xfrm>
          <a:prstGeom prst="rect">
            <a:avLst/>
          </a:prstGeom>
          <a:noFill/>
        </p:spPr>
        <p:txBody>
          <a:bodyPr wrap="square" rtlCol="1">
            <a:spAutoFit/>
          </a:bodyPr>
          <a:lstStyle/>
          <a:p>
            <a:r>
              <a:rPr lang="en-US" sz="2000" dirty="0">
                <a:solidFill>
                  <a:schemeClr val="bg1"/>
                </a:solidFill>
              </a:rPr>
              <a:t>The Kali doesn’t self-declare as the ROOT,  but claims to have a path to the root bridge(lowest mac) by manipulating the BPDU parameters. This could lead to the switch preferring the attacker’s BPDU over legitimate ones, potentially causing topology changes or disruptions in the network.</a:t>
            </a:r>
            <a:endParaRPr lang="he-IL" sz="2000" dirty="0">
              <a:solidFill>
                <a:schemeClr val="bg1"/>
              </a:solidFill>
            </a:endParaRPr>
          </a:p>
        </p:txBody>
      </p:sp>
    </p:spTree>
    <p:extLst>
      <p:ext uri="{BB962C8B-B14F-4D97-AF65-F5344CB8AC3E}">
        <p14:creationId xmlns:p14="http://schemas.microsoft.com/office/powerpoint/2010/main" val="400761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E1D7-AB4B-E28A-2443-C3D36E52D06A}"/>
              </a:ext>
            </a:extLst>
          </p:cNvPr>
          <p:cNvSpPr>
            <a:spLocks noGrp="1"/>
          </p:cNvSpPr>
          <p:nvPr>
            <p:ph type="title"/>
          </p:nvPr>
        </p:nvSpPr>
        <p:spPr/>
        <p:txBody>
          <a:bodyPr/>
          <a:lstStyle/>
          <a:p>
            <a:endParaRPr lang="he-IL"/>
          </a:p>
        </p:txBody>
      </p:sp>
      <p:sp>
        <p:nvSpPr>
          <p:cNvPr id="3" name="Content Placeholder 2">
            <a:extLst>
              <a:ext uri="{FF2B5EF4-FFF2-40B4-BE49-F238E27FC236}">
                <a16:creationId xmlns:a16="http://schemas.microsoft.com/office/drawing/2014/main" id="{BD82EF1A-3CCE-8C7E-2E70-CD399226BC0C}"/>
              </a:ext>
            </a:extLst>
          </p:cNvPr>
          <p:cNvSpPr>
            <a:spLocks noGrp="1"/>
          </p:cNvSpPr>
          <p:nvPr>
            <p:ph idx="1"/>
          </p:nvPr>
        </p:nvSpPr>
        <p:spPr>
          <a:xfrm>
            <a:off x="-1" y="5702268"/>
            <a:ext cx="10713493" cy="1155731"/>
          </a:xfrm>
        </p:spPr>
        <p:txBody>
          <a:bodyPr>
            <a:normAutofit/>
          </a:bodyPr>
          <a:lstStyle/>
          <a:p>
            <a:endParaRPr lang="he-IL" dirty="0"/>
          </a:p>
        </p:txBody>
      </p:sp>
      <p:pic>
        <p:nvPicPr>
          <p:cNvPr id="5" name="Picture 4">
            <a:extLst>
              <a:ext uri="{FF2B5EF4-FFF2-40B4-BE49-F238E27FC236}">
                <a16:creationId xmlns:a16="http://schemas.microsoft.com/office/drawing/2014/main" id="{F9F1E569-69D2-A2D5-6662-AAA414EE9229}"/>
              </a:ext>
            </a:extLst>
          </p:cNvPr>
          <p:cNvPicPr>
            <a:picLocks noChangeAspect="1"/>
          </p:cNvPicPr>
          <p:nvPr/>
        </p:nvPicPr>
        <p:blipFill>
          <a:blip r:embed="rId2"/>
          <a:stretch>
            <a:fillRect/>
          </a:stretch>
        </p:blipFill>
        <p:spPr>
          <a:xfrm>
            <a:off x="0" y="0"/>
            <a:ext cx="12192000" cy="6972400"/>
          </a:xfrm>
          <a:prstGeom prst="rect">
            <a:avLst/>
          </a:prstGeom>
        </p:spPr>
      </p:pic>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8C084F0A-E8CC-BF8F-6082-224F1B3F5677}"/>
                  </a:ext>
                </a:extLst>
              </p14:cNvPr>
              <p14:cNvContentPartPr/>
              <p14:nvPr/>
            </p14:nvContentPartPr>
            <p14:xfrm>
              <a:off x="1828445" y="5417027"/>
              <a:ext cx="602280" cy="259920"/>
            </p14:xfrm>
          </p:contentPart>
        </mc:Choice>
        <mc:Fallback>
          <p:pic>
            <p:nvPicPr>
              <p:cNvPr id="13" name="Ink 12">
                <a:extLst>
                  <a:ext uri="{FF2B5EF4-FFF2-40B4-BE49-F238E27FC236}">
                    <a16:creationId xmlns:a16="http://schemas.microsoft.com/office/drawing/2014/main" id="{8C084F0A-E8CC-BF8F-6082-224F1B3F5677}"/>
                  </a:ext>
                </a:extLst>
              </p:cNvPr>
              <p:cNvPicPr/>
              <p:nvPr/>
            </p:nvPicPr>
            <p:blipFill>
              <a:blip r:embed="rId4"/>
              <a:stretch>
                <a:fillRect/>
              </a:stretch>
            </p:blipFill>
            <p:spPr>
              <a:xfrm>
                <a:off x="1822325" y="5410907"/>
                <a:ext cx="61452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DB3E32DC-CC1F-F0EA-9B54-2E1B06BD441D}"/>
                  </a:ext>
                </a:extLst>
              </p14:cNvPr>
              <p14:cNvContentPartPr/>
              <p14:nvPr/>
            </p14:nvContentPartPr>
            <p14:xfrm rot="-1014000">
              <a:off x="9914319" y="2992853"/>
              <a:ext cx="1203410" cy="540376"/>
            </p14:xfrm>
          </p:contentPart>
        </mc:Choice>
        <mc:Fallback>
          <p:pic>
            <p:nvPicPr>
              <p:cNvPr id="15" name="Ink 14">
                <a:extLst>
                  <a:ext uri="{FF2B5EF4-FFF2-40B4-BE49-F238E27FC236}">
                    <a16:creationId xmlns:a16="http://schemas.microsoft.com/office/drawing/2014/main" id="{DB3E32DC-CC1F-F0EA-9B54-2E1B06BD441D}"/>
                  </a:ext>
                </a:extLst>
              </p:cNvPr>
              <p:cNvPicPr/>
              <p:nvPr/>
            </p:nvPicPr>
            <p:blipFill>
              <a:blip r:embed="rId6"/>
              <a:stretch>
                <a:fillRect/>
              </a:stretch>
            </p:blipFill>
            <p:spPr>
              <a:xfrm rot="-1014000">
                <a:off x="9908199" y="2986733"/>
                <a:ext cx="1215649" cy="552616"/>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Ink 16">
                <a:extLst>
                  <a:ext uri="{FF2B5EF4-FFF2-40B4-BE49-F238E27FC236}">
                    <a16:creationId xmlns:a16="http://schemas.microsoft.com/office/drawing/2014/main" id="{CC5F4D54-0168-E3B3-849C-A04B506C1768}"/>
                  </a:ext>
                </a:extLst>
              </p14:cNvPr>
              <p14:cNvContentPartPr/>
              <p14:nvPr/>
            </p14:nvContentPartPr>
            <p14:xfrm>
              <a:off x="9844724" y="3688533"/>
              <a:ext cx="1325564" cy="223056"/>
            </p14:xfrm>
          </p:contentPart>
        </mc:Choice>
        <mc:Fallback>
          <p:pic>
            <p:nvPicPr>
              <p:cNvPr id="17" name="Ink 16">
                <a:extLst>
                  <a:ext uri="{FF2B5EF4-FFF2-40B4-BE49-F238E27FC236}">
                    <a16:creationId xmlns:a16="http://schemas.microsoft.com/office/drawing/2014/main" id="{CC5F4D54-0168-E3B3-849C-A04B506C1768}"/>
                  </a:ext>
                </a:extLst>
              </p:cNvPr>
              <p:cNvPicPr/>
              <p:nvPr/>
            </p:nvPicPr>
            <p:blipFill>
              <a:blip r:embed="rId8"/>
              <a:stretch>
                <a:fillRect/>
              </a:stretch>
            </p:blipFill>
            <p:spPr>
              <a:xfrm>
                <a:off x="9838604" y="3682417"/>
                <a:ext cx="1337804" cy="235288"/>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9" name="Ink 18">
                <a:extLst>
                  <a:ext uri="{FF2B5EF4-FFF2-40B4-BE49-F238E27FC236}">
                    <a16:creationId xmlns:a16="http://schemas.microsoft.com/office/drawing/2014/main" id="{06A2D200-F742-CBDF-EC07-DF203B1E4050}"/>
                  </a:ext>
                </a:extLst>
              </p14:cNvPr>
              <p14:cNvContentPartPr/>
              <p14:nvPr/>
            </p14:nvContentPartPr>
            <p14:xfrm>
              <a:off x="1091525" y="1705787"/>
              <a:ext cx="8803440" cy="1474560"/>
            </p14:xfrm>
          </p:contentPart>
        </mc:Choice>
        <mc:Fallback>
          <p:pic>
            <p:nvPicPr>
              <p:cNvPr id="19" name="Ink 18">
                <a:extLst>
                  <a:ext uri="{FF2B5EF4-FFF2-40B4-BE49-F238E27FC236}">
                    <a16:creationId xmlns:a16="http://schemas.microsoft.com/office/drawing/2014/main" id="{06A2D200-F742-CBDF-EC07-DF203B1E4050}"/>
                  </a:ext>
                </a:extLst>
              </p:cNvPr>
              <p:cNvPicPr/>
              <p:nvPr/>
            </p:nvPicPr>
            <p:blipFill>
              <a:blip r:embed="rId10"/>
              <a:stretch>
                <a:fillRect/>
              </a:stretch>
            </p:blipFill>
            <p:spPr>
              <a:xfrm>
                <a:off x="1085405" y="1699667"/>
                <a:ext cx="8815680" cy="1486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1" name="Ink 20">
                <a:extLst>
                  <a:ext uri="{FF2B5EF4-FFF2-40B4-BE49-F238E27FC236}">
                    <a16:creationId xmlns:a16="http://schemas.microsoft.com/office/drawing/2014/main" id="{7FD23B35-56D0-0F8D-28D9-9AEBDCEEC9B8}"/>
                  </a:ext>
                </a:extLst>
              </p14:cNvPr>
              <p14:cNvContentPartPr/>
              <p14:nvPr/>
            </p14:nvContentPartPr>
            <p14:xfrm>
              <a:off x="1078205" y="1937987"/>
              <a:ext cx="8775720" cy="1760760"/>
            </p14:xfrm>
          </p:contentPart>
        </mc:Choice>
        <mc:Fallback>
          <p:pic>
            <p:nvPicPr>
              <p:cNvPr id="21" name="Ink 20">
                <a:extLst>
                  <a:ext uri="{FF2B5EF4-FFF2-40B4-BE49-F238E27FC236}">
                    <a16:creationId xmlns:a16="http://schemas.microsoft.com/office/drawing/2014/main" id="{7FD23B35-56D0-0F8D-28D9-9AEBDCEEC9B8}"/>
                  </a:ext>
                </a:extLst>
              </p:cNvPr>
              <p:cNvPicPr/>
              <p:nvPr/>
            </p:nvPicPr>
            <p:blipFill>
              <a:blip r:embed="rId12"/>
              <a:stretch>
                <a:fillRect/>
              </a:stretch>
            </p:blipFill>
            <p:spPr>
              <a:xfrm>
                <a:off x="1072085" y="1931867"/>
                <a:ext cx="8787960" cy="1773000"/>
              </a:xfrm>
              <a:prstGeom prst="rect">
                <a:avLst/>
              </a:prstGeom>
            </p:spPr>
          </p:pic>
        </mc:Fallback>
      </mc:AlternateContent>
      <p:pic>
        <p:nvPicPr>
          <p:cNvPr id="23" name="Picture 22">
            <a:extLst>
              <a:ext uri="{FF2B5EF4-FFF2-40B4-BE49-F238E27FC236}">
                <a16:creationId xmlns:a16="http://schemas.microsoft.com/office/drawing/2014/main" id="{731EF2BB-4165-9461-D8D9-79320CB20457}"/>
              </a:ext>
            </a:extLst>
          </p:cNvPr>
          <p:cNvPicPr>
            <a:picLocks noChangeAspect="1"/>
          </p:cNvPicPr>
          <p:nvPr/>
        </p:nvPicPr>
        <p:blipFill>
          <a:blip r:embed="rId13"/>
          <a:stretch>
            <a:fillRect/>
          </a:stretch>
        </p:blipFill>
        <p:spPr>
          <a:xfrm>
            <a:off x="-58009" y="3304105"/>
            <a:ext cx="6154009" cy="1848108"/>
          </a:xfrm>
          <a:prstGeom prst="rect">
            <a:avLst/>
          </a:prstGeom>
        </p:spPr>
      </p:pic>
      <p:sp>
        <p:nvSpPr>
          <p:cNvPr id="35" name="TextBox 34">
            <a:extLst>
              <a:ext uri="{FF2B5EF4-FFF2-40B4-BE49-F238E27FC236}">
                <a16:creationId xmlns:a16="http://schemas.microsoft.com/office/drawing/2014/main" id="{CEF4FBCC-EEF5-498F-EB8A-C2EC74153CFC}"/>
              </a:ext>
            </a:extLst>
          </p:cNvPr>
          <p:cNvSpPr txBox="1"/>
          <p:nvPr/>
        </p:nvSpPr>
        <p:spPr>
          <a:xfrm>
            <a:off x="559558" y="4121623"/>
            <a:ext cx="1268887" cy="461665"/>
          </a:xfrm>
          <a:prstGeom prst="rect">
            <a:avLst/>
          </a:prstGeom>
          <a:noFill/>
        </p:spPr>
        <p:txBody>
          <a:bodyPr wrap="square" rtlCol="1">
            <a:spAutoFit/>
          </a:bodyPr>
          <a:lstStyle/>
          <a:p>
            <a:r>
              <a:rPr lang="en-US" sz="2400" dirty="0">
                <a:solidFill>
                  <a:schemeClr val="bg1"/>
                </a:solidFill>
              </a:rPr>
              <a:t>Before</a:t>
            </a:r>
            <a:endParaRPr lang="he-IL" dirty="0">
              <a:solidFill>
                <a:schemeClr val="bg1"/>
              </a:solidFill>
            </a:endParaRPr>
          </a:p>
        </p:txBody>
      </p:sp>
      <p:sp>
        <p:nvSpPr>
          <p:cNvPr id="36" name="TextBox 35">
            <a:extLst>
              <a:ext uri="{FF2B5EF4-FFF2-40B4-BE49-F238E27FC236}">
                <a16:creationId xmlns:a16="http://schemas.microsoft.com/office/drawing/2014/main" id="{4DEFE385-1787-9E7F-F391-7B7CC6803ABA}"/>
              </a:ext>
            </a:extLst>
          </p:cNvPr>
          <p:cNvSpPr txBox="1"/>
          <p:nvPr/>
        </p:nvSpPr>
        <p:spPr>
          <a:xfrm>
            <a:off x="672408" y="5329692"/>
            <a:ext cx="838233" cy="461665"/>
          </a:xfrm>
          <a:prstGeom prst="rect">
            <a:avLst/>
          </a:prstGeom>
          <a:noFill/>
        </p:spPr>
        <p:txBody>
          <a:bodyPr wrap="square" rtlCol="1">
            <a:spAutoFit/>
          </a:bodyPr>
          <a:lstStyle/>
          <a:p>
            <a:r>
              <a:rPr lang="en-US" sz="2400" dirty="0">
                <a:solidFill>
                  <a:schemeClr val="bg1"/>
                </a:solidFill>
              </a:rPr>
              <a:t>After</a:t>
            </a:r>
            <a:endParaRPr lang="he-IL" dirty="0">
              <a:solidFill>
                <a:schemeClr val="bg1"/>
              </a:solidFill>
            </a:endParaRPr>
          </a:p>
        </p:txBody>
      </p:sp>
    </p:spTree>
    <p:extLst>
      <p:ext uri="{BB962C8B-B14F-4D97-AF65-F5344CB8AC3E}">
        <p14:creationId xmlns:p14="http://schemas.microsoft.com/office/powerpoint/2010/main" val="216490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a server network panel with lights and cables">
            <a:extLst>
              <a:ext uri="{FF2B5EF4-FFF2-40B4-BE49-F238E27FC236}">
                <a16:creationId xmlns:a16="http://schemas.microsoft.com/office/drawing/2014/main" id="{A82CD197-555F-B652-D0AF-1E085CFD1C6C}"/>
              </a:ext>
            </a:extLst>
          </p:cNvPr>
          <p:cNvPicPr>
            <a:picLocks noChangeAspect="1"/>
          </p:cNvPicPr>
          <p:nvPr/>
        </p:nvPicPr>
        <p:blipFill>
          <a:blip r:embed="rId2"/>
          <a:srcRect l="3568" r="37166" b="-1"/>
          <a:stretch/>
        </p:blipFill>
        <p:spPr>
          <a:xfrm>
            <a:off x="6014703" y="10"/>
            <a:ext cx="6088971" cy="6857990"/>
          </a:xfrm>
          <a:prstGeom prst="rect">
            <a:avLst/>
          </a:prstGeom>
        </p:spPr>
      </p:pic>
      <p:sp useBgFill="1">
        <p:nvSpPr>
          <p:cNvPr id="25" name="Rectangle 24">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E36E0-FC06-6797-7024-4D633188D67D}"/>
              </a:ext>
            </a:extLst>
          </p:cNvPr>
          <p:cNvSpPr>
            <a:spLocks noGrp="1"/>
          </p:cNvSpPr>
          <p:nvPr>
            <p:ph type="title"/>
          </p:nvPr>
        </p:nvSpPr>
        <p:spPr>
          <a:xfrm>
            <a:off x="325968" y="-77317"/>
            <a:ext cx="5362767" cy="1118151"/>
          </a:xfrm>
        </p:spPr>
        <p:txBody>
          <a:bodyPr anchor="ctr">
            <a:normAutofit/>
          </a:bodyPr>
          <a:lstStyle/>
          <a:p>
            <a:r>
              <a:rPr lang="en-US" sz="4000" dirty="0"/>
              <a:t>Defense mechanisms</a:t>
            </a:r>
            <a:endParaRPr lang="he-IL" sz="4000" dirty="0"/>
          </a:p>
        </p:txBody>
      </p:sp>
      <p:sp>
        <p:nvSpPr>
          <p:cNvPr id="3" name="Content Placeholder 2">
            <a:extLst>
              <a:ext uri="{FF2B5EF4-FFF2-40B4-BE49-F238E27FC236}">
                <a16:creationId xmlns:a16="http://schemas.microsoft.com/office/drawing/2014/main" id="{6AABFAFE-6BD0-6172-BAC0-BF84C76BCCF0}"/>
              </a:ext>
            </a:extLst>
          </p:cNvPr>
          <p:cNvSpPr>
            <a:spLocks noGrp="1"/>
          </p:cNvSpPr>
          <p:nvPr>
            <p:ph idx="1"/>
          </p:nvPr>
        </p:nvSpPr>
        <p:spPr>
          <a:xfrm>
            <a:off x="288398" y="3168150"/>
            <a:ext cx="4659756" cy="3374137"/>
          </a:xfrm>
        </p:spPr>
        <p:txBody>
          <a:bodyPr anchor="ctr">
            <a:normAutofit/>
          </a:bodyPr>
          <a:lstStyle/>
          <a:p>
            <a:r>
              <a:rPr lang="en-US" sz="1400" dirty="0">
                <a:solidFill>
                  <a:schemeClr val="bg1"/>
                </a:solidFill>
              </a:rPr>
              <a:t>BPDU Guard - protects the network by preventing unauthorized switches or devices, such as a </a:t>
            </a:r>
            <a:r>
              <a:rPr lang="en-US" sz="1400" b="1" dirty="0">
                <a:solidFill>
                  <a:schemeClr val="bg1"/>
                </a:solidFill>
              </a:rPr>
              <a:t>Kali Linux machine</a:t>
            </a:r>
            <a:r>
              <a:rPr lang="en-US" sz="1400" dirty="0">
                <a:solidFill>
                  <a:schemeClr val="bg1"/>
                </a:solidFill>
              </a:rPr>
              <a:t>, from injecting </a:t>
            </a:r>
            <a:r>
              <a:rPr lang="en-US" sz="1400" b="1" dirty="0">
                <a:solidFill>
                  <a:schemeClr val="bg1"/>
                </a:solidFill>
              </a:rPr>
              <a:t>Bridge Protocol Data Units (BPDUs)</a:t>
            </a:r>
            <a:r>
              <a:rPr lang="en-US" sz="1400" dirty="0">
                <a:solidFill>
                  <a:schemeClr val="bg1"/>
                </a:solidFill>
              </a:rPr>
              <a:t> into the network. When BPDU Guard is enabled on an interface (typically an access port), it automatically </a:t>
            </a:r>
            <a:r>
              <a:rPr lang="en-US" sz="1400" b="1" dirty="0">
                <a:solidFill>
                  <a:schemeClr val="bg1"/>
                </a:solidFill>
              </a:rPr>
              <a:t>shuts down</a:t>
            </a:r>
            <a:r>
              <a:rPr lang="en-US" sz="1400" dirty="0">
                <a:solidFill>
                  <a:schemeClr val="bg1"/>
                </a:solidFill>
              </a:rPr>
              <a:t> the port if any BPDU is received. This prevents an attacker using a Kali machine from attempting to become the root bridge by sending fake </a:t>
            </a:r>
            <a:r>
              <a:rPr lang="en-US" sz="1400" b="1" dirty="0">
                <a:solidFill>
                  <a:schemeClr val="bg1"/>
                </a:solidFill>
              </a:rPr>
              <a:t>superior BPDUs</a:t>
            </a:r>
            <a:r>
              <a:rPr lang="en-US" sz="1400" dirty="0">
                <a:solidFill>
                  <a:schemeClr val="bg1"/>
                </a:solidFill>
              </a:rPr>
              <a:t>, which could lead to a network topology change or even a denial of service. Enabling BPDU Guard on all access ports ensures that only legitimate switches participate in STP, enhancing network security and stability.</a:t>
            </a:r>
            <a:endParaRPr lang="he-IL" sz="1400" dirty="0">
              <a:solidFill>
                <a:schemeClr val="bg1"/>
              </a:solidFill>
            </a:endParaRPr>
          </a:p>
        </p:txBody>
      </p:sp>
      <p:sp>
        <p:nvSpPr>
          <p:cNvPr id="6" name="Content Placeholder 2">
            <a:extLst>
              <a:ext uri="{FF2B5EF4-FFF2-40B4-BE49-F238E27FC236}">
                <a16:creationId xmlns:a16="http://schemas.microsoft.com/office/drawing/2014/main" id="{17C24704-276C-10F7-2616-8A839548A2E6}"/>
              </a:ext>
            </a:extLst>
          </p:cNvPr>
          <p:cNvSpPr txBox="1">
            <a:spLocks/>
          </p:cNvSpPr>
          <p:nvPr/>
        </p:nvSpPr>
        <p:spPr>
          <a:xfrm>
            <a:off x="325968" y="922561"/>
            <a:ext cx="4226452" cy="272686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bg1"/>
                </a:solidFill>
              </a:rPr>
              <a:t>Root Guard – a Feature in STP that helps prevent an undesired switch from becoming the root bridge, It is applied on ports where you expect to connect non-root switches and want to enforce you desired root bridge placement.</a:t>
            </a:r>
          </a:p>
          <a:p>
            <a:r>
              <a:rPr lang="en-US" sz="1600" dirty="0">
                <a:solidFill>
                  <a:schemeClr val="bg1"/>
                </a:solidFill>
                <a:highlight>
                  <a:srgbClr val="FF00FF"/>
                </a:highlight>
              </a:rPr>
              <a:t>Because the Kali-</a:t>
            </a:r>
            <a:r>
              <a:rPr lang="en-US" sz="1600" dirty="0" err="1">
                <a:solidFill>
                  <a:schemeClr val="bg1"/>
                </a:solidFill>
                <a:highlight>
                  <a:srgbClr val="FF00FF"/>
                </a:highlight>
              </a:rPr>
              <a:t>linux</a:t>
            </a:r>
            <a:r>
              <a:rPr lang="en-US" sz="1600" dirty="0">
                <a:solidFill>
                  <a:schemeClr val="bg1"/>
                </a:solidFill>
                <a:highlight>
                  <a:srgbClr val="FF00FF"/>
                </a:highlight>
              </a:rPr>
              <a:t> </a:t>
            </a:r>
            <a:r>
              <a:rPr lang="en-US" sz="1600" dirty="0" err="1">
                <a:solidFill>
                  <a:schemeClr val="bg1"/>
                </a:solidFill>
                <a:highlight>
                  <a:srgbClr val="FF00FF"/>
                </a:highlight>
              </a:rPr>
              <a:t>Vm</a:t>
            </a:r>
            <a:r>
              <a:rPr lang="en-US" sz="1600" dirty="0">
                <a:solidFill>
                  <a:schemeClr val="bg1"/>
                </a:solidFill>
                <a:highlight>
                  <a:srgbClr val="FF00FF"/>
                </a:highlight>
              </a:rPr>
              <a:t> is a End-Client and Not a Switch, we do not want to receive BPDU’s from it. So Root  guard isn’t the solution here. the solution is…</a:t>
            </a:r>
            <a:endParaRPr lang="he-IL" sz="1600" dirty="0">
              <a:solidFill>
                <a:schemeClr val="bg1"/>
              </a:solidFill>
              <a:highlight>
                <a:srgbClr val="FF00FF"/>
              </a:highlight>
            </a:endParaRPr>
          </a:p>
        </p:txBody>
      </p:sp>
    </p:spTree>
    <p:extLst>
      <p:ext uri="{BB962C8B-B14F-4D97-AF65-F5344CB8AC3E}">
        <p14:creationId xmlns:p14="http://schemas.microsoft.com/office/powerpoint/2010/main" val="1397468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914</TotalTime>
  <Words>562</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Wingdings</vt:lpstr>
      <vt:lpstr>Office Theme</vt:lpstr>
      <vt:lpstr>Project Title: STP Attacks and Protection Mechanisms This project explores common attacks on the Spanning Tree Protocol (STP), such as BPDU spoofing and root bridge manipulation, and demonstrates effective countermeasures to secure network topology.</vt:lpstr>
      <vt:lpstr>PowerPoint Presentation</vt:lpstr>
      <vt:lpstr>PowerPoint Presentation</vt:lpstr>
      <vt:lpstr>PowerPoint Presentation</vt:lpstr>
      <vt:lpstr>Wireshark capture - KALI-1_Ethernet0_to_IOU3_Ethernet01 </vt:lpstr>
      <vt:lpstr>PowerPoint Presentation</vt:lpstr>
      <vt:lpstr>PowerPoint Presentation</vt:lpstr>
      <vt:lpstr>PowerPoint Presentation</vt:lpstr>
      <vt:lpstr>Defense mechanisms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איתן בן ארי</dc:creator>
  <cp:lastModifiedBy>איתן בן ארי</cp:lastModifiedBy>
  <cp:revision>27</cp:revision>
  <dcterms:created xsi:type="dcterms:W3CDTF">2025-01-21T19:29:56Z</dcterms:created>
  <dcterms:modified xsi:type="dcterms:W3CDTF">2025-01-23T16:51:19Z</dcterms:modified>
</cp:coreProperties>
</file>