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C9C"/>
    <a:srgbClr val="00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3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05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295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1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92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94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06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9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3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08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674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61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124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BF6D357-C5AE-437B-9F42-B08FF5B7E587}"/>
              </a:ext>
            </a:extLst>
          </p:cNvPr>
          <p:cNvSpPr/>
          <p:nvPr/>
        </p:nvSpPr>
        <p:spPr>
          <a:xfrm>
            <a:off x="-7545" y="1"/>
            <a:ext cx="6889687" cy="68896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4AF7EF-F613-4D34-87B6-C692AF82A240}"/>
              </a:ext>
            </a:extLst>
          </p:cNvPr>
          <p:cNvSpPr/>
          <p:nvPr/>
        </p:nvSpPr>
        <p:spPr>
          <a:xfrm>
            <a:off x="441357" y="441357"/>
            <a:ext cx="5975287" cy="5975287"/>
          </a:xfrm>
          <a:prstGeom prst="ellipse">
            <a:avLst/>
          </a:prstGeom>
          <a:solidFill>
            <a:srgbClr val="805C9C"/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E06256-5875-42F0-99DC-EF4AE16ECE67}"/>
              </a:ext>
            </a:extLst>
          </p:cNvPr>
          <p:cNvGrpSpPr/>
          <p:nvPr/>
        </p:nvGrpSpPr>
        <p:grpSpPr>
          <a:xfrm>
            <a:off x="650636" y="517297"/>
            <a:ext cx="5103485" cy="4802870"/>
            <a:chOff x="3520835" y="872897"/>
            <a:chExt cx="5103485" cy="4802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5D8C1B-DC82-482F-95A9-410A74D7EE4D}"/>
                </a:ext>
              </a:extLst>
            </p:cNvPr>
            <p:cNvSpPr/>
            <p:nvPr/>
          </p:nvSpPr>
          <p:spPr>
            <a:xfrm>
              <a:off x="3520835" y="872897"/>
              <a:ext cx="3388259" cy="4802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71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he-IL" sz="41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0B3C6-363B-420E-910A-83A3B24E0955}"/>
                </a:ext>
              </a:extLst>
            </p:cNvPr>
            <p:cNvSpPr/>
            <p:nvPr/>
          </p:nvSpPr>
          <p:spPr>
            <a:xfrm>
              <a:off x="5748460" y="2002325"/>
              <a:ext cx="2206101" cy="3081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13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he-IL" sz="41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7A6062-76EC-41FA-93B7-94E2F246529A}"/>
                </a:ext>
              </a:extLst>
            </p:cNvPr>
            <p:cNvSpPr/>
            <p:nvPr/>
          </p:nvSpPr>
          <p:spPr>
            <a:xfrm rot="486461">
              <a:off x="7481613" y="2577269"/>
              <a:ext cx="1142707" cy="1703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7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he-IL" sz="287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eitanleviev111@gmail.com</dc:creator>
  <cp:lastModifiedBy>eitanleviev111@gmail.com</cp:lastModifiedBy>
  <cp:revision>13</cp:revision>
  <dcterms:created xsi:type="dcterms:W3CDTF">2022-03-05T16:32:37Z</dcterms:created>
  <dcterms:modified xsi:type="dcterms:W3CDTF">2022-04-17T21:32:45Z</dcterms:modified>
</cp:coreProperties>
</file>